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7" r:id="rId3"/>
    <p:sldId id="257" r:id="rId4"/>
    <p:sldId id="269" r:id="rId5"/>
    <p:sldId id="258" r:id="rId6"/>
    <p:sldId id="268" r:id="rId7"/>
    <p:sldId id="259" r:id="rId8"/>
    <p:sldId id="264" r:id="rId9"/>
    <p:sldId id="266" r:id="rId10"/>
    <p:sldId id="263" r:id="rId11"/>
    <p:sldId id="260" r:id="rId12"/>
    <p:sldId id="262" r:id="rId13"/>
    <p:sldId id="265" r:id="rId14"/>
  </p:sldIdLst>
  <p:sldSz cx="7575550" cy="10707688"/>
  <p:notesSz cx="7575550" cy="10707688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15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Freeform 100"/>
          <p:cNvSpPr/>
          <p:nvPr/>
        </p:nvSpPr>
        <p:spPr>
          <a:xfrm>
            <a:off x="2839466" y="691260"/>
            <a:ext cx="166116" cy="214631"/>
          </a:xfrm>
          <a:custGeom>
            <a:avLst/>
            <a:gdLst/>
            <a:ahLst/>
            <a:cxnLst/>
            <a:rect l="0" t="0" r="0" b="0"/>
            <a:pathLst>
              <a:path w="166116" h="214631">
                <a:moveTo>
                  <a:pt x="0" y="214631"/>
                </a:moveTo>
                <a:lnTo>
                  <a:pt x="4317" y="214631"/>
                </a:lnTo>
                <a:lnTo>
                  <a:pt x="4317" y="210058"/>
                </a:lnTo>
                <a:lnTo>
                  <a:pt x="4317" y="201169"/>
                </a:lnTo>
                <a:lnTo>
                  <a:pt x="8889" y="188342"/>
                </a:lnTo>
                <a:lnTo>
                  <a:pt x="8889" y="162180"/>
                </a:lnTo>
                <a:lnTo>
                  <a:pt x="17779" y="149098"/>
                </a:lnTo>
                <a:lnTo>
                  <a:pt x="17779" y="114046"/>
                </a:lnTo>
                <a:lnTo>
                  <a:pt x="17779" y="105157"/>
                </a:lnTo>
                <a:lnTo>
                  <a:pt x="17779" y="92075"/>
                </a:lnTo>
                <a:lnTo>
                  <a:pt x="17779" y="57023"/>
                </a:lnTo>
                <a:lnTo>
                  <a:pt x="17779" y="43943"/>
                </a:lnTo>
                <a:lnTo>
                  <a:pt x="17779" y="39370"/>
                </a:lnTo>
                <a:lnTo>
                  <a:pt x="17779" y="21971"/>
                </a:lnTo>
                <a:lnTo>
                  <a:pt x="17779" y="17654"/>
                </a:lnTo>
                <a:lnTo>
                  <a:pt x="17779" y="13462"/>
                </a:lnTo>
                <a:lnTo>
                  <a:pt x="17779" y="8891"/>
                </a:lnTo>
                <a:lnTo>
                  <a:pt x="17779" y="4572"/>
                </a:lnTo>
                <a:lnTo>
                  <a:pt x="17779" y="0"/>
                </a:lnTo>
                <a:lnTo>
                  <a:pt x="8889" y="0"/>
                </a:lnTo>
                <a:lnTo>
                  <a:pt x="8889" y="4572"/>
                </a:lnTo>
                <a:lnTo>
                  <a:pt x="8889" y="17654"/>
                </a:lnTo>
                <a:lnTo>
                  <a:pt x="13207" y="26544"/>
                </a:lnTo>
                <a:lnTo>
                  <a:pt x="17779" y="39370"/>
                </a:lnTo>
                <a:lnTo>
                  <a:pt x="26288" y="61342"/>
                </a:lnTo>
                <a:lnTo>
                  <a:pt x="39369" y="105157"/>
                </a:lnTo>
                <a:lnTo>
                  <a:pt x="48260" y="118237"/>
                </a:lnTo>
                <a:lnTo>
                  <a:pt x="61341" y="144527"/>
                </a:lnTo>
                <a:lnTo>
                  <a:pt x="65913" y="157607"/>
                </a:lnTo>
                <a:lnTo>
                  <a:pt x="69850" y="162180"/>
                </a:lnTo>
                <a:lnTo>
                  <a:pt x="74422" y="175260"/>
                </a:lnTo>
                <a:lnTo>
                  <a:pt x="74422" y="179579"/>
                </a:lnTo>
                <a:lnTo>
                  <a:pt x="83311" y="188342"/>
                </a:lnTo>
                <a:lnTo>
                  <a:pt x="87503" y="188342"/>
                </a:lnTo>
                <a:lnTo>
                  <a:pt x="92075" y="192659"/>
                </a:lnTo>
                <a:lnTo>
                  <a:pt x="96392" y="201169"/>
                </a:lnTo>
                <a:lnTo>
                  <a:pt x="100584" y="201169"/>
                </a:lnTo>
                <a:lnTo>
                  <a:pt x="104901" y="201169"/>
                </a:lnTo>
                <a:lnTo>
                  <a:pt x="104901" y="197232"/>
                </a:lnTo>
                <a:lnTo>
                  <a:pt x="117982" y="192659"/>
                </a:lnTo>
                <a:lnTo>
                  <a:pt x="117982" y="175260"/>
                </a:lnTo>
                <a:lnTo>
                  <a:pt x="131444" y="149098"/>
                </a:lnTo>
                <a:lnTo>
                  <a:pt x="135635" y="135636"/>
                </a:lnTo>
                <a:lnTo>
                  <a:pt x="144272" y="122556"/>
                </a:lnTo>
                <a:lnTo>
                  <a:pt x="144272" y="96394"/>
                </a:lnTo>
                <a:lnTo>
                  <a:pt x="148844" y="83185"/>
                </a:lnTo>
                <a:lnTo>
                  <a:pt x="157607" y="65913"/>
                </a:lnTo>
                <a:lnTo>
                  <a:pt x="157607" y="52706"/>
                </a:lnTo>
                <a:lnTo>
                  <a:pt x="157607" y="48133"/>
                </a:lnTo>
                <a:lnTo>
                  <a:pt x="161925" y="39370"/>
                </a:lnTo>
                <a:lnTo>
                  <a:pt x="161925" y="35053"/>
                </a:lnTo>
                <a:lnTo>
                  <a:pt x="166116" y="26544"/>
                </a:lnTo>
                <a:lnTo>
                  <a:pt x="166116" y="21971"/>
                </a:lnTo>
                <a:lnTo>
                  <a:pt x="166116" y="17654"/>
                </a:lnTo>
                <a:lnTo>
                  <a:pt x="166116" y="13462"/>
                </a:lnTo>
                <a:lnTo>
                  <a:pt x="166116" y="88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" name="Freeform 101"/>
          <p:cNvSpPr/>
          <p:nvPr/>
        </p:nvSpPr>
        <p:spPr>
          <a:xfrm>
            <a:off x="2987929" y="634238"/>
            <a:ext cx="350266" cy="17399"/>
          </a:xfrm>
          <a:custGeom>
            <a:avLst/>
            <a:gdLst/>
            <a:ahLst/>
            <a:cxnLst/>
            <a:rect l="0" t="0" r="0" b="0"/>
            <a:pathLst>
              <a:path w="350266" h="17399">
                <a:moveTo>
                  <a:pt x="0" y="17399"/>
                </a:moveTo>
                <a:lnTo>
                  <a:pt x="4572" y="13462"/>
                </a:lnTo>
                <a:lnTo>
                  <a:pt x="17653" y="13462"/>
                </a:lnTo>
                <a:lnTo>
                  <a:pt x="26288" y="13462"/>
                </a:lnTo>
                <a:lnTo>
                  <a:pt x="48132" y="4317"/>
                </a:lnTo>
                <a:lnTo>
                  <a:pt x="70103" y="4317"/>
                </a:lnTo>
                <a:lnTo>
                  <a:pt x="83185" y="4317"/>
                </a:lnTo>
                <a:lnTo>
                  <a:pt x="109728" y="4317"/>
                </a:lnTo>
                <a:lnTo>
                  <a:pt x="127126" y="0"/>
                </a:lnTo>
                <a:lnTo>
                  <a:pt x="148716" y="0"/>
                </a:lnTo>
                <a:lnTo>
                  <a:pt x="218821" y="0"/>
                </a:lnTo>
                <a:lnTo>
                  <a:pt x="240791" y="0"/>
                </a:lnTo>
                <a:lnTo>
                  <a:pt x="284353" y="0"/>
                </a:lnTo>
                <a:lnTo>
                  <a:pt x="302132" y="0"/>
                </a:lnTo>
                <a:lnTo>
                  <a:pt x="319786" y="0"/>
                </a:lnTo>
                <a:lnTo>
                  <a:pt x="345948" y="0"/>
                </a:lnTo>
                <a:lnTo>
                  <a:pt x="35026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" name="Freeform 102"/>
          <p:cNvSpPr/>
          <p:nvPr/>
        </p:nvSpPr>
        <p:spPr>
          <a:xfrm>
            <a:off x="3088894" y="643128"/>
            <a:ext cx="30733" cy="227329"/>
          </a:xfrm>
          <a:custGeom>
            <a:avLst/>
            <a:gdLst/>
            <a:ahLst/>
            <a:cxnLst/>
            <a:rect l="0" t="0" r="0" b="0"/>
            <a:pathLst>
              <a:path w="30733" h="227329">
                <a:moveTo>
                  <a:pt x="17272" y="227329"/>
                </a:moveTo>
                <a:lnTo>
                  <a:pt x="17272" y="223139"/>
                </a:lnTo>
                <a:lnTo>
                  <a:pt x="17272" y="214629"/>
                </a:lnTo>
                <a:lnTo>
                  <a:pt x="17272" y="210057"/>
                </a:lnTo>
                <a:lnTo>
                  <a:pt x="17272" y="196850"/>
                </a:lnTo>
                <a:lnTo>
                  <a:pt x="26161" y="161798"/>
                </a:lnTo>
                <a:lnTo>
                  <a:pt x="30733" y="144526"/>
                </a:lnTo>
                <a:lnTo>
                  <a:pt x="30733" y="131064"/>
                </a:lnTo>
                <a:lnTo>
                  <a:pt x="30733" y="87502"/>
                </a:lnTo>
                <a:lnTo>
                  <a:pt x="30733" y="78613"/>
                </a:lnTo>
                <a:lnTo>
                  <a:pt x="21844" y="48132"/>
                </a:lnTo>
                <a:lnTo>
                  <a:pt x="17272" y="35052"/>
                </a:lnTo>
                <a:lnTo>
                  <a:pt x="12700" y="30479"/>
                </a:lnTo>
                <a:lnTo>
                  <a:pt x="4191" y="13080"/>
                </a:lnTo>
                <a:lnTo>
                  <a:pt x="4191" y="8509"/>
                </a:lnTo>
                <a:lnTo>
                  <a:pt x="4191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" name="Freeform 103"/>
          <p:cNvSpPr/>
          <p:nvPr/>
        </p:nvSpPr>
        <p:spPr>
          <a:xfrm>
            <a:off x="3263772" y="857757"/>
            <a:ext cx="179198" cy="8510"/>
          </a:xfrm>
          <a:custGeom>
            <a:avLst/>
            <a:gdLst/>
            <a:ahLst/>
            <a:cxnLst/>
            <a:rect l="0" t="0" r="0" b="0"/>
            <a:pathLst>
              <a:path w="179198" h="8510">
                <a:moveTo>
                  <a:pt x="0" y="8510"/>
                </a:moveTo>
                <a:lnTo>
                  <a:pt x="4318" y="8510"/>
                </a:lnTo>
                <a:lnTo>
                  <a:pt x="21972" y="8510"/>
                </a:lnTo>
                <a:lnTo>
                  <a:pt x="30481" y="8510"/>
                </a:lnTo>
                <a:lnTo>
                  <a:pt x="43943" y="8510"/>
                </a:lnTo>
                <a:lnTo>
                  <a:pt x="70105" y="8510"/>
                </a:lnTo>
                <a:lnTo>
                  <a:pt x="82931" y="8510"/>
                </a:lnTo>
                <a:lnTo>
                  <a:pt x="100585" y="8510"/>
                </a:lnTo>
                <a:lnTo>
                  <a:pt x="104903" y="8510"/>
                </a:lnTo>
                <a:lnTo>
                  <a:pt x="109474" y="8510"/>
                </a:lnTo>
                <a:lnTo>
                  <a:pt x="113666" y="8510"/>
                </a:lnTo>
                <a:lnTo>
                  <a:pt x="117983" y="8510"/>
                </a:lnTo>
                <a:lnTo>
                  <a:pt x="153036" y="3937"/>
                </a:lnTo>
                <a:lnTo>
                  <a:pt x="161925" y="3937"/>
                </a:lnTo>
                <a:lnTo>
                  <a:pt x="175006" y="3937"/>
                </a:lnTo>
                <a:lnTo>
                  <a:pt x="179198" y="3937"/>
                </a:lnTo>
                <a:lnTo>
                  <a:pt x="17919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" name="Freeform 104"/>
          <p:cNvSpPr/>
          <p:nvPr/>
        </p:nvSpPr>
        <p:spPr>
          <a:xfrm>
            <a:off x="3263772" y="665098"/>
            <a:ext cx="232030" cy="192659"/>
          </a:xfrm>
          <a:custGeom>
            <a:avLst/>
            <a:gdLst/>
            <a:ahLst/>
            <a:cxnLst/>
            <a:rect l="0" t="0" r="0" b="0"/>
            <a:pathLst>
              <a:path w="232030" h="192659">
                <a:moveTo>
                  <a:pt x="26289" y="192659"/>
                </a:moveTo>
                <a:lnTo>
                  <a:pt x="26289" y="183516"/>
                </a:lnTo>
                <a:lnTo>
                  <a:pt x="26289" y="174880"/>
                </a:lnTo>
                <a:lnTo>
                  <a:pt x="26289" y="166117"/>
                </a:lnTo>
                <a:lnTo>
                  <a:pt x="26289" y="153035"/>
                </a:lnTo>
                <a:lnTo>
                  <a:pt x="26289" y="135636"/>
                </a:lnTo>
                <a:lnTo>
                  <a:pt x="17399" y="109094"/>
                </a:lnTo>
                <a:lnTo>
                  <a:pt x="13081" y="91694"/>
                </a:lnTo>
                <a:lnTo>
                  <a:pt x="13081" y="70105"/>
                </a:lnTo>
                <a:lnTo>
                  <a:pt x="13081" y="60960"/>
                </a:lnTo>
                <a:lnTo>
                  <a:pt x="13081" y="56643"/>
                </a:lnTo>
                <a:lnTo>
                  <a:pt x="4318" y="39244"/>
                </a:lnTo>
                <a:lnTo>
                  <a:pt x="4318" y="34671"/>
                </a:lnTo>
                <a:lnTo>
                  <a:pt x="4318" y="26162"/>
                </a:lnTo>
                <a:lnTo>
                  <a:pt x="4318" y="21591"/>
                </a:lnTo>
                <a:lnTo>
                  <a:pt x="0" y="17399"/>
                </a:lnTo>
                <a:lnTo>
                  <a:pt x="0" y="13082"/>
                </a:lnTo>
                <a:lnTo>
                  <a:pt x="4318" y="13082"/>
                </a:lnTo>
                <a:lnTo>
                  <a:pt x="17399" y="8509"/>
                </a:lnTo>
                <a:lnTo>
                  <a:pt x="30481" y="8509"/>
                </a:lnTo>
                <a:lnTo>
                  <a:pt x="39370" y="8509"/>
                </a:lnTo>
                <a:lnTo>
                  <a:pt x="60961" y="8509"/>
                </a:lnTo>
                <a:lnTo>
                  <a:pt x="104903" y="8509"/>
                </a:lnTo>
                <a:lnTo>
                  <a:pt x="122556" y="8509"/>
                </a:lnTo>
                <a:lnTo>
                  <a:pt x="166498" y="0"/>
                </a:lnTo>
                <a:lnTo>
                  <a:pt x="188087" y="0"/>
                </a:lnTo>
                <a:lnTo>
                  <a:pt x="196978" y="0"/>
                </a:lnTo>
                <a:lnTo>
                  <a:pt x="223139" y="0"/>
                </a:lnTo>
                <a:lnTo>
                  <a:pt x="227457" y="0"/>
                </a:lnTo>
                <a:lnTo>
                  <a:pt x="23203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" name="Freeform 105"/>
          <p:cNvSpPr/>
          <p:nvPr/>
        </p:nvSpPr>
        <p:spPr>
          <a:xfrm>
            <a:off x="3294253" y="769619"/>
            <a:ext cx="131444" cy="4573"/>
          </a:xfrm>
          <a:custGeom>
            <a:avLst/>
            <a:gdLst/>
            <a:ahLst/>
            <a:cxnLst/>
            <a:rect l="0" t="0" r="0" b="0"/>
            <a:pathLst>
              <a:path w="131444" h="4573">
                <a:moveTo>
                  <a:pt x="0" y="4573"/>
                </a:moveTo>
                <a:lnTo>
                  <a:pt x="8889" y="4573"/>
                </a:lnTo>
                <a:lnTo>
                  <a:pt x="26288" y="0"/>
                </a:lnTo>
                <a:lnTo>
                  <a:pt x="39624" y="0"/>
                </a:lnTo>
                <a:lnTo>
                  <a:pt x="52450" y="0"/>
                </a:lnTo>
                <a:lnTo>
                  <a:pt x="61341" y="0"/>
                </a:lnTo>
                <a:lnTo>
                  <a:pt x="78993" y="0"/>
                </a:lnTo>
                <a:lnTo>
                  <a:pt x="100583" y="0"/>
                </a:lnTo>
                <a:lnTo>
                  <a:pt x="109474" y="0"/>
                </a:lnTo>
                <a:lnTo>
                  <a:pt x="114045" y="0"/>
                </a:lnTo>
                <a:lnTo>
                  <a:pt x="126873" y="0"/>
                </a:lnTo>
                <a:lnTo>
                  <a:pt x="13144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" name="Freeform 106"/>
          <p:cNvSpPr/>
          <p:nvPr/>
        </p:nvSpPr>
        <p:spPr>
          <a:xfrm>
            <a:off x="3495802" y="651637"/>
            <a:ext cx="301751" cy="166496"/>
          </a:xfrm>
          <a:custGeom>
            <a:avLst/>
            <a:gdLst/>
            <a:ahLst/>
            <a:cxnLst/>
            <a:rect l="0" t="0" r="0" b="0"/>
            <a:pathLst>
              <a:path w="301751" h="166496">
                <a:moveTo>
                  <a:pt x="0" y="78993"/>
                </a:moveTo>
                <a:lnTo>
                  <a:pt x="0" y="74421"/>
                </a:lnTo>
                <a:lnTo>
                  <a:pt x="0" y="70104"/>
                </a:lnTo>
                <a:lnTo>
                  <a:pt x="4190" y="65913"/>
                </a:lnTo>
                <a:lnTo>
                  <a:pt x="8508" y="61341"/>
                </a:lnTo>
                <a:lnTo>
                  <a:pt x="17271" y="52705"/>
                </a:lnTo>
                <a:lnTo>
                  <a:pt x="25907" y="48132"/>
                </a:lnTo>
                <a:lnTo>
                  <a:pt x="30480" y="43942"/>
                </a:lnTo>
                <a:lnTo>
                  <a:pt x="35051" y="39623"/>
                </a:lnTo>
                <a:lnTo>
                  <a:pt x="43561" y="39623"/>
                </a:lnTo>
                <a:lnTo>
                  <a:pt x="48132" y="35052"/>
                </a:lnTo>
                <a:lnTo>
                  <a:pt x="69723" y="21970"/>
                </a:lnTo>
                <a:lnTo>
                  <a:pt x="82803" y="17653"/>
                </a:lnTo>
                <a:lnTo>
                  <a:pt x="117856" y="8890"/>
                </a:lnTo>
                <a:lnTo>
                  <a:pt x="131063" y="8890"/>
                </a:lnTo>
                <a:lnTo>
                  <a:pt x="139573" y="8890"/>
                </a:lnTo>
                <a:lnTo>
                  <a:pt x="179196" y="0"/>
                </a:lnTo>
                <a:lnTo>
                  <a:pt x="196595" y="0"/>
                </a:lnTo>
                <a:lnTo>
                  <a:pt x="223012" y="0"/>
                </a:lnTo>
                <a:lnTo>
                  <a:pt x="231648" y="0"/>
                </a:lnTo>
                <a:lnTo>
                  <a:pt x="244728" y="0"/>
                </a:lnTo>
                <a:lnTo>
                  <a:pt x="262127" y="4571"/>
                </a:lnTo>
                <a:lnTo>
                  <a:pt x="266700" y="4571"/>
                </a:lnTo>
                <a:lnTo>
                  <a:pt x="283971" y="8890"/>
                </a:lnTo>
                <a:lnTo>
                  <a:pt x="292862" y="13461"/>
                </a:lnTo>
                <a:lnTo>
                  <a:pt x="297433" y="17653"/>
                </a:lnTo>
                <a:lnTo>
                  <a:pt x="301751" y="26543"/>
                </a:lnTo>
                <a:lnTo>
                  <a:pt x="301751" y="30860"/>
                </a:lnTo>
                <a:lnTo>
                  <a:pt x="301751" y="35052"/>
                </a:lnTo>
                <a:lnTo>
                  <a:pt x="301751" y="39623"/>
                </a:lnTo>
                <a:lnTo>
                  <a:pt x="301751" y="43942"/>
                </a:lnTo>
                <a:lnTo>
                  <a:pt x="297433" y="48132"/>
                </a:lnTo>
                <a:lnTo>
                  <a:pt x="283971" y="52705"/>
                </a:lnTo>
                <a:lnTo>
                  <a:pt x="271271" y="65913"/>
                </a:lnTo>
                <a:lnTo>
                  <a:pt x="258063" y="74421"/>
                </a:lnTo>
                <a:lnTo>
                  <a:pt x="253492" y="78993"/>
                </a:lnTo>
                <a:lnTo>
                  <a:pt x="244728" y="83566"/>
                </a:lnTo>
                <a:lnTo>
                  <a:pt x="240411" y="83566"/>
                </a:lnTo>
                <a:lnTo>
                  <a:pt x="235838" y="87503"/>
                </a:lnTo>
                <a:lnTo>
                  <a:pt x="227330" y="87503"/>
                </a:lnTo>
                <a:lnTo>
                  <a:pt x="223012" y="87503"/>
                </a:lnTo>
                <a:lnTo>
                  <a:pt x="223012" y="92075"/>
                </a:lnTo>
                <a:lnTo>
                  <a:pt x="218439" y="96393"/>
                </a:lnTo>
                <a:lnTo>
                  <a:pt x="218439" y="105155"/>
                </a:lnTo>
                <a:lnTo>
                  <a:pt x="218439" y="109728"/>
                </a:lnTo>
                <a:lnTo>
                  <a:pt x="218439" y="114045"/>
                </a:lnTo>
                <a:lnTo>
                  <a:pt x="218439" y="117982"/>
                </a:lnTo>
                <a:lnTo>
                  <a:pt x="223012" y="117982"/>
                </a:lnTo>
                <a:lnTo>
                  <a:pt x="231648" y="122555"/>
                </a:lnTo>
                <a:lnTo>
                  <a:pt x="240411" y="127127"/>
                </a:lnTo>
                <a:lnTo>
                  <a:pt x="244728" y="136017"/>
                </a:lnTo>
                <a:lnTo>
                  <a:pt x="249301" y="136017"/>
                </a:lnTo>
                <a:lnTo>
                  <a:pt x="262127" y="144526"/>
                </a:lnTo>
                <a:lnTo>
                  <a:pt x="266700" y="149097"/>
                </a:lnTo>
                <a:lnTo>
                  <a:pt x="271271" y="149097"/>
                </a:lnTo>
                <a:lnTo>
                  <a:pt x="271271" y="153289"/>
                </a:lnTo>
                <a:lnTo>
                  <a:pt x="275463" y="153289"/>
                </a:lnTo>
                <a:lnTo>
                  <a:pt x="275463" y="162179"/>
                </a:lnTo>
                <a:lnTo>
                  <a:pt x="275463" y="166496"/>
                </a:lnTo>
                <a:lnTo>
                  <a:pt x="279781" y="1664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" name="Freeform 107"/>
          <p:cNvSpPr/>
          <p:nvPr/>
        </p:nvSpPr>
        <p:spPr>
          <a:xfrm>
            <a:off x="3622547" y="743712"/>
            <a:ext cx="4318" cy="148717"/>
          </a:xfrm>
          <a:custGeom>
            <a:avLst/>
            <a:gdLst/>
            <a:ahLst/>
            <a:cxnLst/>
            <a:rect l="0" t="0" r="0" b="0"/>
            <a:pathLst>
              <a:path w="4318" h="148717">
                <a:moveTo>
                  <a:pt x="0" y="148717"/>
                </a:moveTo>
                <a:lnTo>
                  <a:pt x="0" y="139954"/>
                </a:lnTo>
                <a:lnTo>
                  <a:pt x="0" y="135635"/>
                </a:lnTo>
                <a:lnTo>
                  <a:pt x="0" y="122555"/>
                </a:lnTo>
                <a:lnTo>
                  <a:pt x="0" y="117982"/>
                </a:lnTo>
                <a:lnTo>
                  <a:pt x="0" y="109473"/>
                </a:lnTo>
                <a:lnTo>
                  <a:pt x="0" y="82930"/>
                </a:lnTo>
                <a:lnTo>
                  <a:pt x="0" y="70104"/>
                </a:lnTo>
                <a:lnTo>
                  <a:pt x="0" y="57022"/>
                </a:lnTo>
                <a:lnTo>
                  <a:pt x="4318" y="30480"/>
                </a:lnTo>
                <a:lnTo>
                  <a:pt x="4318" y="25907"/>
                </a:lnTo>
                <a:lnTo>
                  <a:pt x="4318" y="8890"/>
                </a:lnTo>
                <a:lnTo>
                  <a:pt x="4318" y="4318"/>
                </a:lnTo>
                <a:lnTo>
                  <a:pt x="431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" name="Freeform 108"/>
          <p:cNvSpPr/>
          <p:nvPr/>
        </p:nvSpPr>
        <p:spPr>
          <a:xfrm>
            <a:off x="3771265" y="682497"/>
            <a:ext cx="201168" cy="170688"/>
          </a:xfrm>
          <a:custGeom>
            <a:avLst/>
            <a:gdLst/>
            <a:ahLst/>
            <a:cxnLst/>
            <a:rect l="0" t="0" r="0" b="0"/>
            <a:pathLst>
              <a:path w="201168" h="170688">
                <a:moveTo>
                  <a:pt x="170688" y="4192"/>
                </a:moveTo>
                <a:lnTo>
                  <a:pt x="170688" y="4192"/>
                </a:lnTo>
                <a:lnTo>
                  <a:pt x="166115" y="4192"/>
                </a:lnTo>
                <a:lnTo>
                  <a:pt x="157352" y="0"/>
                </a:lnTo>
                <a:lnTo>
                  <a:pt x="144525" y="0"/>
                </a:lnTo>
                <a:lnTo>
                  <a:pt x="118237" y="8763"/>
                </a:lnTo>
                <a:lnTo>
                  <a:pt x="105156" y="8763"/>
                </a:lnTo>
                <a:lnTo>
                  <a:pt x="100583" y="8763"/>
                </a:lnTo>
                <a:lnTo>
                  <a:pt x="87502" y="13082"/>
                </a:lnTo>
                <a:lnTo>
                  <a:pt x="82931" y="17272"/>
                </a:lnTo>
                <a:lnTo>
                  <a:pt x="78613" y="21845"/>
                </a:lnTo>
                <a:lnTo>
                  <a:pt x="74421" y="21845"/>
                </a:lnTo>
                <a:lnTo>
                  <a:pt x="70104" y="26162"/>
                </a:lnTo>
                <a:lnTo>
                  <a:pt x="70104" y="35053"/>
                </a:lnTo>
                <a:lnTo>
                  <a:pt x="65531" y="39244"/>
                </a:lnTo>
                <a:lnTo>
                  <a:pt x="65531" y="43561"/>
                </a:lnTo>
                <a:lnTo>
                  <a:pt x="65531" y="48133"/>
                </a:lnTo>
                <a:lnTo>
                  <a:pt x="65531" y="52706"/>
                </a:lnTo>
                <a:lnTo>
                  <a:pt x="70104" y="52706"/>
                </a:lnTo>
                <a:lnTo>
                  <a:pt x="74421" y="65533"/>
                </a:lnTo>
                <a:lnTo>
                  <a:pt x="96393" y="65533"/>
                </a:lnTo>
                <a:lnTo>
                  <a:pt x="105156" y="70105"/>
                </a:lnTo>
                <a:lnTo>
                  <a:pt x="109093" y="70105"/>
                </a:lnTo>
                <a:lnTo>
                  <a:pt x="126873" y="74295"/>
                </a:lnTo>
                <a:lnTo>
                  <a:pt x="131063" y="74295"/>
                </a:lnTo>
                <a:lnTo>
                  <a:pt x="144525" y="83185"/>
                </a:lnTo>
                <a:lnTo>
                  <a:pt x="148717" y="83185"/>
                </a:lnTo>
                <a:lnTo>
                  <a:pt x="153288" y="83185"/>
                </a:lnTo>
                <a:lnTo>
                  <a:pt x="166115" y="87122"/>
                </a:lnTo>
                <a:lnTo>
                  <a:pt x="170688" y="91695"/>
                </a:lnTo>
                <a:lnTo>
                  <a:pt x="188087" y="96267"/>
                </a:lnTo>
                <a:lnTo>
                  <a:pt x="192405" y="100584"/>
                </a:lnTo>
                <a:lnTo>
                  <a:pt x="196976" y="109347"/>
                </a:lnTo>
                <a:lnTo>
                  <a:pt x="196976" y="113666"/>
                </a:lnTo>
                <a:lnTo>
                  <a:pt x="201168" y="118237"/>
                </a:lnTo>
                <a:lnTo>
                  <a:pt x="201168" y="122429"/>
                </a:lnTo>
                <a:lnTo>
                  <a:pt x="201168" y="126746"/>
                </a:lnTo>
                <a:lnTo>
                  <a:pt x="201168" y="131319"/>
                </a:lnTo>
                <a:lnTo>
                  <a:pt x="192405" y="135636"/>
                </a:lnTo>
                <a:lnTo>
                  <a:pt x="183769" y="144145"/>
                </a:lnTo>
                <a:lnTo>
                  <a:pt x="179196" y="148718"/>
                </a:lnTo>
                <a:lnTo>
                  <a:pt x="157352" y="152908"/>
                </a:lnTo>
                <a:lnTo>
                  <a:pt x="153288" y="152908"/>
                </a:lnTo>
                <a:lnTo>
                  <a:pt x="105156" y="161798"/>
                </a:lnTo>
                <a:lnTo>
                  <a:pt x="57023" y="170688"/>
                </a:lnTo>
                <a:lnTo>
                  <a:pt x="35051" y="170688"/>
                </a:lnTo>
                <a:lnTo>
                  <a:pt x="17399" y="170688"/>
                </a:lnTo>
                <a:lnTo>
                  <a:pt x="8508" y="170688"/>
                </a:lnTo>
                <a:lnTo>
                  <a:pt x="0" y="166117"/>
                </a:lnTo>
                <a:lnTo>
                  <a:pt x="0" y="1617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" name="Freeform 109"/>
          <p:cNvSpPr/>
          <p:nvPr/>
        </p:nvSpPr>
        <p:spPr>
          <a:xfrm>
            <a:off x="2616454" y="691642"/>
            <a:ext cx="183769" cy="227329"/>
          </a:xfrm>
          <a:custGeom>
            <a:avLst/>
            <a:gdLst/>
            <a:ahLst/>
            <a:cxnLst/>
            <a:rect l="0" t="0" r="0" b="0"/>
            <a:pathLst>
              <a:path w="183769" h="227329">
                <a:moveTo>
                  <a:pt x="0" y="0"/>
                </a:moveTo>
                <a:lnTo>
                  <a:pt x="0" y="13080"/>
                </a:lnTo>
                <a:lnTo>
                  <a:pt x="0" y="30479"/>
                </a:lnTo>
                <a:lnTo>
                  <a:pt x="0" y="43814"/>
                </a:lnTo>
                <a:lnTo>
                  <a:pt x="0" y="52704"/>
                </a:lnTo>
                <a:lnTo>
                  <a:pt x="0" y="78613"/>
                </a:lnTo>
                <a:lnTo>
                  <a:pt x="0" y="96265"/>
                </a:lnTo>
                <a:lnTo>
                  <a:pt x="0" y="122427"/>
                </a:lnTo>
                <a:lnTo>
                  <a:pt x="4191" y="135636"/>
                </a:lnTo>
                <a:lnTo>
                  <a:pt x="4191" y="148971"/>
                </a:lnTo>
                <a:lnTo>
                  <a:pt x="4191" y="166370"/>
                </a:lnTo>
                <a:lnTo>
                  <a:pt x="8509" y="179450"/>
                </a:lnTo>
                <a:lnTo>
                  <a:pt x="8509" y="196850"/>
                </a:lnTo>
                <a:lnTo>
                  <a:pt x="8509" y="201167"/>
                </a:lnTo>
                <a:lnTo>
                  <a:pt x="17272" y="205739"/>
                </a:lnTo>
                <a:lnTo>
                  <a:pt x="21844" y="209930"/>
                </a:lnTo>
                <a:lnTo>
                  <a:pt x="26162" y="218821"/>
                </a:lnTo>
                <a:lnTo>
                  <a:pt x="43560" y="227329"/>
                </a:lnTo>
                <a:lnTo>
                  <a:pt x="48132" y="227329"/>
                </a:lnTo>
                <a:lnTo>
                  <a:pt x="52323" y="227329"/>
                </a:lnTo>
                <a:lnTo>
                  <a:pt x="65531" y="227329"/>
                </a:lnTo>
                <a:lnTo>
                  <a:pt x="70103" y="227329"/>
                </a:lnTo>
                <a:lnTo>
                  <a:pt x="91947" y="227329"/>
                </a:lnTo>
                <a:lnTo>
                  <a:pt x="96266" y="223392"/>
                </a:lnTo>
                <a:lnTo>
                  <a:pt x="113665" y="214502"/>
                </a:lnTo>
                <a:lnTo>
                  <a:pt x="126746" y="205739"/>
                </a:lnTo>
                <a:lnTo>
                  <a:pt x="131063" y="196850"/>
                </a:lnTo>
                <a:lnTo>
                  <a:pt x="135635" y="179450"/>
                </a:lnTo>
                <a:lnTo>
                  <a:pt x="135635" y="170688"/>
                </a:lnTo>
                <a:lnTo>
                  <a:pt x="144398" y="157479"/>
                </a:lnTo>
                <a:lnTo>
                  <a:pt x="144398" y="131317"/>
                </a:lnTo>
                <a:lnTo>
                  <a:pt x="144398" y="126746"/>
                </a:lnTo>
                <a:lnTo>
                  <a:pt x="144398" y="109347"/>
                </a:lnTo>
                <a:lnTo>
                  <a:pt x="144398" y="100584"/>
                </a:lnTo>
                <a:lnTo>
                  <a:pt x="144398" y="87375"/>
                </a:lnTo>
                <a:lnTo>
                  <a:pt x="144398" y="78613"/>
                </a:lnTo>
                <a:lnTo>
                  <a:pt x="144398" y="65531"/>
                </a:lnTo>
                <a:lnTo>
                  <a:pt x="144398" y="52704"/>
                </a:lnTo>
                <a:lnTo>
                  <a:pt x="144398" y="48133"/>
                </a:lnTo>
                <a:lnTo>
                  <a:pt x="144398" y="43814"/>
                </a:lnTo>
                <a:lnTo>
                  <a:pt x="144398" y="56896"/>
                </a:lnTo>
                <a:lnTo>
                  <a:pt x="144398" y="65531"/>
                </a:lnTo>
                <a:lnTo>
                  <a:pt x="144398" y="87375"/>
                </a:lnTo>
                <a:lnTo>
                  <a:pt x="144398" y="96265"/>
                </a:lnTo>
                <a:lnTo>
                  <a:pt x="144398" y="131317"/>
                </a:lnTo>
                <a:lnTo>
                  <a:pt x="148716" y="144399"/>
                </a:lnTo>
                <a:lnTo>
                  <a:pt x="148716" y="152908"/>
                </a:lnTo>
                <a:lnTo>
                  <a:pt x="157479" y="179450"/>
                </a:lnTo>
                <a:lnTo>
                  <a:pt x="161797" y="192531"/>
                </a:lnTo>
                <a:lnTo>
                  <a:pt x="166369" y="205739"/>
                </a:lnTo>
                <a:lnTo>
                  <a:pt x="166369" y="209930"/>
                </a:lnTo>
                <a:lnTo>
                  <a:pt x="170306" y="209930"/>
                </a:lnTo>
                <a:lnTo>
                  <a:pt x="179197" y="209930"/>
                </a:lnTo>
                <a:lnTo>
                  <a:pt x="179197" y="214502"/>
                </a:lnTo>
                <a:lnTo>
                  <a:pt x="183769" y="2145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" name="Freeform 110"/>
          <p:cNvSpPr/>
          <p:nvPr/>
        </p:nvSpPr>
        <p:spPr>
          <a:xfrm>
            <a:off x="4034916" y="701040"/>
            <a:ext cx="113666" cy="157606"/>
          </a:xfrm>
          <a:custGeom>
            <a:avLst/>
            <a:gdLst/>
            <a:ahLst/>
            <a:cxnLst/>
            <a:rect l="0" t="0" r="0" b="0"/>
            <a:pathLst>
              <a:path w="113666" h="157606">
                <a:moveTo>
                  <a:pt x="70105" y="0"/>
                </a:moveTo>
                <a:lnTo>
                  <a:pt x="57024" y="0"/>
                </a:lnTo>
                <a:lnTo>
                  <a:pt x="52705" y="0"/>
                </a:lnTo>
                <a:lnTo>
                  <a:pt x="48134" y="0"/>
                </a:lnTo>
                <a:lnTo>
                  <a:pt x="43943" y="0"/>
                </a:lnTo>
                <a:lnTo>
                  <a:pt x="30862" y="0"/>
                </a:lnTo>
                <a:lnTo>
                  <a:pt x="26543" y="0"/>
                </a:lnTo>
                <a:lnTo>
                  <a:pt x="17654" y="13080"/>
                </a:lnTo>
                <a:lnTo>
                  <a:pt x="13081" y="17399"/>
                </a:lnTo>
                <a:lnTo>
                  <a:pt x="13081" y="21590"/>
                </a:lnTo>
                <a:lnTo>
                  <a:pt x="4573" y="30479"/>
                </a:lnTo>
                <a:lnTo>
                  <a:pt x="0" y="35052"/>
                </a:lnTo>
                <a:lnTo>
                  <a:pt x="0" y="52451"/>
                </a:lnTo>
                <a:lnTo>
                  <a:pt x="0" y="56641"/>
                </a:lnTo>
                <a:lnTo>
                  <a:pt x="0" y="65531"/>
                </a:lnTo>
                <a:lnTo>
                  <a:pt x="0" y="74422"/>
                </a:lnTo>
                <a:lnTo>
                  <a:pt x="0" y="78613"/>
                </a:lnTo>
                <a:lnTo>
                  <a:pt x="0" y="92075"/>
                </a:lnTo>
                <a:lnTo>
                  <a:pt x="8891" y="96012"/>
                </a:lnTo>
                <a:lnTo>
                  <a:pt x="8891" y="100583"/>
                </a:lnTo>
                <a:lnTo>
                  <a:pt x="17654" y="109474"/>
                </a:lnTo>
                <a:lnTo>
                  <a:pt x="21972" y="117982"/>
                </a:lnTo>
                <a:lnTo>
                  <a:pt x="39370" y="126491"/>
                </a:lnTo>
                <a:lnTo>
                  <a:pt x="52705" y="135636"/>
                </a:lnTo>
                <a:lnTo>
                  <a:pt x="65532" y="139953"/>
                </a:lnTo>
                <a:lnTo>
                  <a:pt x="92075" y="144144"/>
                </a:lnTo>
                <a:lnTo>
                  <a:pt x="96393" y="153035"/>
                </a:lnTo>
                <a:lnTo>
                  <a:pt x="105156" y="157606"/>
                </a:lnTo>
                <a:lnTo>
                  <a:pt x="113666" y="1576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" name="Freeform 111"/>
          <p:cNvSpPr/>
          <p:nvPr/>
        </p:nvSpPr>
        <p:spPr>
          <a:xfrm>
            <a:off x="4209922" y="691895"/>
            <a:ext cx="4573" cy="183770"/>
          </a:xfrm>
          <a:custGeom>
            <a:avLst/>
            <a:gdLst/>
            <a:ahLst/>
            <a:cxnLst/>
            <a:rect l="0" t="0" r="0" b="0"/>
            <a:pathLst>
              <a:path w="4573" h="183770">
                <a:moveTo>
                  <a:pt x="0" y="183770"/>
                </a:moveTo>
                <a:lnTo>
                  <a:pt x="0" y="179578"/>
                </a:lnTo>
                <a:lnTo>
                  <a:pt x="0" y="175260"/>
                </a:lnTo>
                <a:lnTo>
                  <a:pt x="4573" y="170688"/>
                </a:lnTo>
                <a:lnTo>
                  <a:pt x="4573" y="157608"/>
                </a:lnTo>
                <a:lnTo>
                  <a:pt x="4573" y="122556"/>
                </a:lnTo>
                <a:lnTo>
                  <a:pt x="4573" y="114047"/>
                </a:lnTo>
                <a:lnTo>
                  <a:pt x="4573" y="96267"/>
                </a:lnTo>
                <a:lnTo>
                  <a:pt x="4573" y="61596"/>
                </a:lnTo>
                <a:lnTo>
                  <a:pt x="4573" y="48514"/>
                </a:lnTo>
                <a:lnTo>
                  <a:pt x="4573" y="21972"/>
                </a:lnTo>
                <a:lnTo>
                  <a:pt x="4573" y="17653"/>
                </a:lnTo>
                <a:lnTo>
                  <a:pt x="4573" y="4572"/>
                </a:lnTo>
                <a:lnTo>
                  <a:pt x="457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" name="Freeform 112"/>
          <p:cNvSpPr/>
          <p:nvPr/>
        </p:nvSpPr>
        <p:spPr>
          <a:xfrm>
            <a:off x="4362958" y="669925"/>
            <a:ext cx="0" cy="214630"/>
          </a:xfrm>
          <a:custGeom>
            <a:avLst/>
            <a:gdLst/>
            <a:ahLst/>
            <a:cxnLst/>
            <a:rect l="0" t="0" r="0" b="0"/>
            <a:pathLst>
              <a:path h="214630">
                <a:moveTo>
                  <a:pt x="0" y="214630"/>
                </a:moveTo>
                <a:lnTo>
                  <a:pt x="0" y="210057"/>
                </a:lnTo>
                <a:lnTo>
                  <a:pt x="0" y="205740"/>
                </a:lnTo>
                <a:lnTo>
                  <a:pt x="0" y="197230"/>
                </a:lnTo>
                <a:lnTo>
                  <a:pt x="0" y="192658"/>
                </a:lnTo>
                <a:lnTo>
                  <a:pt x="0" y="179578"/>
                </a:lnTo>
                <a:lnTo>
                  <a:pt x="0" y="153034"/>
                </a:lnTo>
                <a:lnTo>
                  <a:pt x="0" y="136017"/>
                </a:lnTo>
                <a:lnTo>
                  <a:pt x="0" y="100583"/>
                </a:lnTo>
                <a:lnTo>
                  <a:pt x="0" y="83184"/>
                </a:lnTo>
                <a:lnTo>
                  <a:pt x="0" y="65913"/>
                </a:lnTo>
                <a:lnTo>
                  <a:pt x="0" y="39369"/>
                </a:lnTo>
                <a:lnTo>
                  <a:pt x="0" y="30480"/>
                </a:lnTo>
                <a:lnTo>
                  <a:pt x="0" y="17653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" name="Freeform 113"/>
          <p:cNvSpPr/>
          <p:nvPr/>
        </p:nvSpPr>
        <p:spPr>
          <a:xfrm>
            <a:off x="4218432" y="770508"/>
            <a:ext cx="205739" cy="8890"/>
          </a:xfrm>
          <a:custGeom>
            <a:avLst/>
            <a:gdLst/>
            <a:ahLst/>
            <a:cxnLst/>
            <a:rect l="0" t="0" r="0" b="0"/>
            <a:pathLst>
              <a:path w="205739" h="8890">
                <a:moveTo>
                  <a:pt x="0" y="8890"/>
                </a:moveTo>
                <a:lnTo>
                  <a:pt x="13081" y="8890"/>
                </a:lnTo>
                <a:lnTo>
                  <a:pt x="21971" y="8890"/>
                </a:lnTo>
                <a:lnTo>
                  <a:pt x="43941" y="8890"/>
                </a:lnTo>
                <a:lnTo>
                  <a:pt x="96265" y="0"/>
                </a:lnTo>
                <a:lnTo>
                  <a:pt x="113664" y="0"/>
                </a:lnTo>
                <a:lnTo>
                  <a:pt x="135635" y="0"/>
                </a:lnTo>
                <a:lnTo>
                  <a:pt x="170688" y="0"/>
                </a:lnTo>
                <a:lnTo>
                  <a:pt x="188340" y="0"/>
                </a:lnTo>
                <a:lnTo>
                  <a:pt x="201168" y="0"/>
                </a:lnTo>
                <a:lnTo>
                  <a:pt x="20573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" name="Freeform 114"/>
          <p:cNvSpPr/>
          <p:nvPr/>
        </p:nvSpPr>
        <p:spPr>
          <a:xfrm>
            <a:off x="4502784" y="744346"/>
            <a:ext cx="4319" cy="144146"/>
          </a:xfrm>
          <a:custGeom>
            <a:avLst/>
            <a:gdLst/>
            <a:ahLst/>
            <a:cxnLst/>
            <a:rect l="0" t="0" r="0" b="0"/>
            <a:pathLst>
              <a:path w="4319" h="144146">
                <a:moveTo>
                  <a:pt x="4319" y="144146"/>
                </a:moveTo>
                <a:lnTo>
                  <a:pt x="4319" y="135636"/>
                </a:lnTo>
                <a:lnTo>
                  <a:pt x="0" y="122556"/>
                </a:lnTo>
                <a:lnTo>
                  <a:pt x="0" y="104775"/>
                </a:lnTo>
                <a:lnTo>
                  <a:pt x="0" y="91695"/>
                </a:lnTo>
                <a:lnTo>
                  <a:pt x="0" y="65533"/>
                </a:lnTo>
                <a:lnTo>
                  <a:pt x="0" y="52451"/>
                </a:lnTo>
                <a:lnTo>
                  <a:pt x="0" y="48134"/>
                </a:lnTo>
                <a:lnTo>
                  <a:pt x="0" y="30481"/>
                </a:lnTo>
                <a:lnTo>
                  <a:pt x="0" y="21971"/>
                </a:lnTo>
                <a:lnTo>
                  <a:pt x="431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" name="Freeform 115"/>
          <p:cNvSpPr/>
          <p:nvPr/>
        </p:nvSpPr>
        <p:spPr>
          <a:xfrm>
            <a:off x="4590034" y="691642"/>
            <a:ext cx="166369" cy="175260"/>
          </a:xfrm>
          <a:custGeom>
            <a:avLst/>
            <a:gdLst/>
            <a:ahLst/>
            <a:cxnLst/>
            <a:rect l="0" t="0" r="0" b="0"/>
            <a:pathLst>
              <a:path w="166369" h="175260">
                <a:moveTo>
                  <a:pt x="48132" y="175260"/>
                </a:moveTo>
                <a:lnTo>
                  <a:pt x="48132" y="170688"/>
                </a:lnTo>
                <a:lnTo>
                  <a:pt x="39624" y="157225"/>
                </a:lnTo>
                <a:lnTo>
                  <a:pt x="35051" y="152908"/>
                </a:lnTo>
                <a:lnTo>
                  <a:pt x="30733" y="131063"/>
                </a:lnTo>
                <a:lnTo>
                  <a:pt x="21844" y="118237"/>
                </a:lnTo>
                <a:lnTo>
                  <a:pt x="17652" y="104775"/>
                </a:lnTo>
                <a:lnTo>
                  <a:pt x="8762" y="70103"/>
                </a:lnTo>
                <a:lnTo>
                  <a:pt x="4571" y="65531"/>
                </a:lnTo>
                <a:lnTo>
                  <a:pt x="4571" y="48133"/>
                </a:lnTo>
                <a:lnTo>
                  <a:pt x="4571" y="35051"/>
                </a:lnTo>
                <a:lnTo>
                  <a:pt x="0" y="30479"/>
                </a:lnTo>
                <a:lnTo>
                  <a:pt x="0" y="26162"/>
                </a:lnTo>
                <a:lnTo>
                  <a:pt x="0" y="21589"/>
                </a:lnTo>
                <a:lnTo>
                  <a:pt x="0" y="17652"/>
                </a:lnTo>
                <a:lnTo>
                  <a:pt x="0" y="13080"/>
                </a:lnTo>
                <a:lnTo>
                  <a:pt x="0" y="8509"/>
                </a:lnTo>
                <a:lnTo>
                  <a:pt x="13335" y="8509"/>
                </a:lnTo>
                <a:lnTo>
                  <a:pt x="30733" y="0"/>
                </a:lnTo>
                <a:lnTo>
                  <a:pt x="48132" y="0"/>
                </a:lnTo>
                <a:lnTo>
                  <a:pt x="74675" y="0"/>
                </a:lnTo>
                <a:lnTo>
                  <a:pt x="87375" y="0"/>
                </a:lnTo>
                <a:lnTo>
                  <a:pt x="122427" y="0"/>
                </a:lnTo>
                <a:lnTo>
                  <a:pt x="131571" y="0"/>
                </a:lnTo>
                <a:lnTo>
                  <a:pt x="144399" y="0"/>
                </a:lnTo>
                <a:lnTo>
                  <a:pt x="157861" y="0"/>
                </a:lnTo>
                <a:lnTo>
                  <a:pt x="162051" y="0"/>
                </a:lnTo>
                <a:lnTo>
                  <a:pt x="16636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" name="Freeform 116"/>
          <p:cNvSpPr/>
          <p:nvPr/>
        </p:nvSpPr>
        <p:spPr>
          <a:xfrm>
            <a:off x="4607305" y="800734"/>
            <a:ext cx="96393" cy="13082"/>
          </a:xfrm>
          <a:custGeom>
            <a:avLst/>
            <a:gdLst/>
            <a:ahLst/>
            <a:cxnLst/>
            <a:rect l="0" t="0" r="0" b="0"/>
            <a:pathLst>
              <a:path w="96393" h="13082">
                <a:moveTo>
                  <a:pt x="0" y="13082"/>
                </a:moveTo>
                <a:lnTo>
                  <a:pt x="0" y="13082"/>
                </a:lnTo>
                <a:lnTo>
                  <a:pt x="4573" y="13082"/>
                </a:lnTo>
                <a:lnTo>
                  <a:pt x="17780" y="8763"/>
                </a:lnTo>
                <a:lnTo>
                  <a:pt x="21972" y="0"/>
                </a:lnTo>
                <a:lnTo>
                  <a:pt x="26290" y="0"/>
                </a:lnTo>
                <a:lnTo>
                  <a:pt x="35434" y="0"/>
                </a:lnTo>
                <a:lnTo>
                  <a:pt x="39624" y="0"/>
                </a:lnTo>
                <a:lnTo>
                  <a:pt x="57023" y="0"/>
                </a:lnTo>
                <a:lnTo>
                  <a:pt x="61596" y="0"/>
                </a:lnTo>
                <a:lnTo>
                  <a:pt x="78995" y="0"/>
                </a:lnTo>
                <a:lnTo>
                  <a:pt x="83312" y="0"/>
                </a:lnTo>
                <a:lnTo>
                  <a:pt x="92075" y="0"/>
                </a:lnTo>
                <a:lnTo>
                  <a:pt x="9639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" name="Freeform 117"/>
          <p:cNvSpPr/>
          <p:nvPr/>
        </p:nvSpPr>
        <p:spPr>
          <a:xfrm>
            <a:off x="4664328" y="874776"/>
            <a:ext cx="78613" cy="9143"/>
          </a:xfrm>
          <a:custGeom>
            <a:avLst/>
            <a:gdLst/>
            <a:ahLst/>
            <a:cxnLst/>
            <a:rect l="0" t="0" r="0" b="0"/>
            <a:pathLst>
              <a:path w="78613" h="9143">
                <a:moveTo>
                  <a:pt x="0" y="9143"/>
                </a:moveTo>
                <a:lnTo>
                  <a:pt x="13081" y="9143"/>
                </a:lnTo>
                <a:lnTo>
                  <a:pt x="21718" y="4571"/>
                </a:lnTo>
                <a:lnTo>
                  <a:pt x="35052" y="4571"/>
                </a:lnTo>
                <a:lnTo>
                  <a:pt x="48133" y="0"/>
                </a:lnTo>
                <a:lnTo>
                  <a:pt x="52451" y="0"/>
                </a:lnTo>
                <a:lnTo>
                  <a:pt x="60961" y="0"/>
                </a:lnTo>
                <a:lnTo>
                  <a:pt x="65532" y="0"/>
                </a:lnTo>
                <a:lnTo>
                  <a:pt x="70105" y="0"/>
                </a:lnTo>
                <a:lnTo>
                  <a:pt x="7861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" name="Freeform 118"/>
          <p:cNvSpPr/>
          <p:nvPr/>
        </p:nvSpPr>
        <p:spPr>
          <a:xfrm>
            <a:off x="4843526" y="717550"/>
            <a:ext cx="0" cy="157226"/>
          </a:xfrm>
          <a:custGeom>
            <a:avLst/>
            <a:gdLst/>
            <a:ahLst/>
            <a:cxnLst/>
            <a:rect l="0" t="0" r="0" b="0"/>
            <a:pathLst>
              <a:path h="157226">
                <a:moveTo>
                  <a:pt x="0" y="157226"/>
                </a:moveTo>
                <a:lnTo>
                  <a:pt x="0" y="152907"/>
                </a:lnTo>
                <a:lnTo>
                  <a:pt x="0" y="140207"/>
                </a:lnTo>
                <a:lnTo>
                  <a:pt x="0" y="122428"/>
                </a:lnTo>
                <a:lnTo>
                  <a:pt x="0" y="104775"/>
                </a:lnTo>
                <a:lnTo>
                  <a:pt x="0" y="78613"/>
                </a:lnTo>
                <a:lnTo>
                  <a:pt x="0" y="65531"/>
                </a:lnTo>
                <a:lnTo>
                  <a:pt x="0" y="61214"/>
                </a:lnTo>
                <a:lnTo>
                  <a:pt x="0" y="39242"/>
                </a:lnTo>
                <a:lnTo>
                  <a:pt x="0" y="35052"/>
                </a:lnTo>
                <a:lnTo>
                  <a:pt x="0" y="17653"/>
                </a:ln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" name="Freeform 119"/>
          <p:cNvSpPr/>
          <p:nvPr/>
        </p:nvSpPr>
        <p:spPr>
          <a:xfrm>
            <a:off x="4812791" y="686689"/>
            <a:ext cx="205741" cy="196977"/>
          </a:xfrm>
          <a:custGeom>
            <a:avLst/>
            <a:gdLst/>
            <a:ahLst/>
            <a:cxnLst/>
            <a:rect l="0" t="0" r="0" b="0"/>
            <a:pathLst>
              <a:path w="205741" h="196977">
                <a:moveTo>
                  <a:pt x="0" y="26289"/>
                </a:moveTo>
                <a:lnTo>
                  <a:pt x="13081" y="17399"/>
                </a:lnTo>
                <a:lnTo>
                  <a:pt x="17399" y="8890"/>
                </a:lnTo>
                <a:lnTo>
                  <a:pt x="34799" y="8890"/>
                </a:lnTo>
                <a:lnTo>
                  <a:pt x="39370" y="4317"/>
                </a:lnTo>
                <a:lnTo>
                  <a:pt x="69850" y="0"/>
                </a:lnTo>
                <a:lnTo>
                  <a:pt x="83186" y="0"/>
                </a:lnTo>
                <a:lnTo>
                  <a:pt x="100585" y="0"/>
                </a:lnTo>
                <a:lnTo>
                  <a:pt x="135637" y="0"/>
                </a:lnTo>
                <a:lnTo>
                  <a:pt x="144526" y="0"/>
                </a:lnTo>
                <a:lnTo>
                  <a:pt x="170688" y="0"/>
                </a:lnTo>
                <a:lnTo>
                  <a:pt x="179198" y="8890"/>
                </a:lnTo>
                <a:lnTo>
                  <a:pt x="188087" y="13080"/>
                </a:lnTo>
                <a:lnTo>
                  <a:pt x="192660" y="17399"/>
                </a:lnTo>
                <a:lnTo>
                  <a:pt x="196850" y="21970"/>
                </a:lnTo>
                <a:lnTo>
                  <a:pt x="205741" y="34798"/>
                </a:lnTo>
                <a:lnTo>
                  <a:pt x="205741" y="43941"/>
                </a:lnTo>
                <a:lnTo>
                  <a:pt x="205741" y="48132"/>
                </a:lnTo>
                <a:lnTo>
                  <a:pt x="205741" y="65913"/>
                </a:lnTo>
                <a:lnTo>
                  <a:pt x="205741" y="78993"/>
                </a:lnTo>
                <a:lnTo>
                  <a:pt x="201423" y="87503"/>
                </a:lnTo>
                <a:lnTo>
                  <a:pt x="188087" y="109474"/>
                </a:lnTo>
                <a:lnTo>
                  <a:pt x="183769" y="122554"/>
                </a:lnTo>
                <a:lnTo>
                  <a:pt x="170688" y="139953"/>
                </a:lnTo>
                <a:lnTo>
                  <a:pt x="166370" y="144526"/>
                </a:lnTo>
                <a:lnTo>
                  <a:pt x="161799" y="148716"/>
                </a:lnTo>
                <a:lnTo>
                  <a:pt x="148718" y="161925"/>
                </a:lnTo>
                <a:lnTo>
                  <a:pt x="144526" y="166496"/>
                </a:lnTo>
                <a:lnTo>
                  <a:pt x="122555" y="170688"/>
                </a:lnTo>
                <a:lnTo>
                  <a:pt x="100585" y="179578"/>
                </a:lnTo>
                <a:lnTo>
                  <a:pt x="87504" y="183515"/>
                </a:lnTo>
                <a:lnTo>
                  <a:pt x="52705" y="183515"/>
                </a:lnTo>
                <a:lnTo>
                  <a:pt x="43562" y="192658"/>
                </a:lnTo>
                <a:lnTo>
                  <a:pt x="30735" y="192658"/>
                </a:lnTo>
                <a:lnTo>
                  <a:pt x="17399" y="196977"/>
                </a:lnTo>
                <a:lnTo>
                  <a:pt x="13081" y="196977"/>
                </a:lnTo>
                <a:lnTo>
                  <a:pt x="8891" y="19697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" name="Freeform 120"/>
          <p:cNvSpPr/>
          <p:nvPr/>
        </p:nvSpPr>
        <p:spPr>
          <a:xfrm>
            <a:off x="5062092" y="664717"/>
            <a:ext cx="122555" cy="201550"/>
          </a:xfrm>
          <a:custGeom>
            <a:avLst/>
            <a:gdLst/>
            <a:ahLst/>
            <a:cxnLst/>
            <a:rect l="0" t="0" r="0" b="0"/>
            <a:pathLst>
              <a:path w="122555" h="201550">
                <a:moveTo>
                  <a:pt x="17654" y="201550"/>
                </a:moveTo>
                <a:lnTo>
                  <a:pt x="17654" y="196977"/>
                </a:lnTo>
                <a:lnTo>
                  <a:pt x="17654" y="192660"/>
                </a:lnTo>
                <a:lnTo>
                  <a:pt x="17654" y="188468"/>
                </a:lnTo>
                <a:lnTo>
                  <a:pt x="13081" y="188468"/>
                </a:lnTo>
                <a:lnTo>
                  <a:pt x="13081" y="179325"/>
                </a:lnTo>
                <a:lnTo>
                  <a:pt x="13081" y="170688"/>
                </a:lnTo>
                <a:lnTo>
                  <a:pt x="13081" y="166498"/>
                </a:lnTo>
                <a:lnTo>
                  <a:pt x="13081" y="157608"/>
                </a:lnTo>
                <a:lnTo>
                  <a:pt x="13081" y="122555"/>
                </a:lnTo>
                <a:lnTo>
                  <a:pt x="13081" y="109475"/>
                </a:lnTo>
                <a:lnTo>
                  <a:pt x="13081" y="74423"/>
                </a:lnTo>
                <a:lnTo>
                  <a:pt x="13081" y="56770"/>
                </a:lnTo>
                <a:lnTo>
                  <a:pt x="13081" y="43942"/>
                </a:lnTo>
                <a:lnTo>
                  <a:pt x="0" y="17400"/>
                </a:lnTo>
                <a:lnTo>
                  <a:pt x="0" y="13209"/>
                </a:lnTo>
                <a:lnTo>
                  <a:pt x="0" y="8890"/>
                </a:lnTo>
                <a:lnTo>
                  <a:pt x="0" y="0"/>
                </a:lnTo>
                <a:lnTo>
                  <a:pt x="4318" y="0"/>
                </a:lnTo>
                <a:lnTo>
                  <a:pt x="8891" y="0"/>
                </a:lnTo>
                <a:lnTo>
                  <a:pt x="17654" y="0"/>
                </a:lnTo>
                <a:lnTo>
                  <a:pt x="30480" y="0"/>
                </a:lnTo>
                <a:lnTo>
                  <a:pt x="48134" y="0"/>
                </a:lnTo>
                <a:lnTo>
                  <a:pt x="61342" y="0"/>
                </a:lnTo>
                <a:lnTo>
                  <a:pt x="87504" y="0"/>
                </a:lnTo>
                <a:lnTo>
                  <a:pt x="96393" y="0"/>
                </a:lnTo>
                <a:lnTo>
                  <a:pt x="109474" y="4573"/>
                </a:lnTo>
                <a:lnTo>
                  <a:pt x="122555" y="4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" name="Freeform 121"/>
          <p:cNvSpPr/>
          <p:nvPr/>
        </p:nvSpPr>
        <p:spPr>
          <a:xfrm>
            <a:off x="5049011" y="756539"/>
            <a:ext cx="157608" cy="9143"/>
          </a:xfrm>
          <a:custGeom>
            <a:avLst/>
            <a:gdLst/>
            <a:ahLst/>
            <a:cxnLst/>
            <a:rect l="0" t="0" r="0" b="0"/>
            <a:pathLst>
              <a:path w="157608" h="9143">
                <a:moveTo>
                  <a:pt x="0" y="9143"/>
                </a:moveTo>
                <a:lnTo>
                  <a:pt x="4318" y="9143"/>
                </a:lnTo>
                <a:lnTo>
                  <a:pt x="26162" y="9143"/>
                </a:lnTo>
                <a:lnTo>
                  <a:pt x="35053" y="9143"/>
                </a:lnTo>
                <a:lnTo>
                  <a:pt x="48134" y="4571"/>
                </a:lnTo>
                <a:lnTo>
                  <a:pt x="65533" y="4571"/>
                </a:lnTo>
                <a:lnTo>
                  <a:pt x="78614" y="4571"/>
                </a:lnTo>
                <a:lnTo>
                  <a:pt x="104903" y="0"/>
                </a:lnTo>
                <a:lnTo>
                  <a:pt x="109474" y="0"/>
                </a:lnTo>
                <a:lnTo>
                  <a:pt x="113666" y="0"/>
                </a:lnTo>
                <a:lnTo>
                  <a:pt x="127128" y="0"/>
                </a:lnTo>
                <a:lnTo>
                  <a:pt x="131065" y="0"/>
                </a:lnTo>
                <a:lnTo>
                  <a:pt x="139954" y="0"/>
                </a:lnTo>
                <a:lnTo>
                  <a:pt x="148717" y="0"/>
                </a:lnTo>
                <a:lnTo>
                  <a:pt x="153035" y="0"/>
                </a:lnTo>
                <a:lnTo>
                  <a:pt x="15760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" name="Freeform 122"/>
          <p:cNvSpPr/>
          <p:nvPr/>
        </p:nvSpPr>
        <p:spPr>
          <a:xfrm>
            <a:off x="5105653" y="861694"/>
            <a:ext cx="127127" cy="0"/>
          </a:xfrm>
          <a:custGeom>
            <a:avLst/>
            <a:gdLst/>
            <a:ahLst/>
            <a:cxnLst/>
            <a:rect l="0" t="0" r="0" b="0"/>
            <a:pathLst>
              <a:path w="127127">
                <a:moveTo>
                  <a:pt x="0" y="0"/>
                </a:moveTo>
                <a:lnTo>
                  <a:pt x="4573" y="0"/>
                </a:lnTo>
                <a:lnTo>
                  <a:pt x="17781" y="0"/>
                </a:lnTo>
                <a:lnTo>
                  <a:pt x="35052" y="0"/>
                </a:lnTo>
                <a:lnTo>
                  <a:pt x="43943" y="0"/>
                </a:lnTo>
                <a:lnTo>
                  <a:pt x="70486" y="0"/>
                </a:lnTo>
                <a:lnTo>
                  <a:pt x="78994" y="0"/>
                </a:lnTo>
                <a:lnTo>
                  <a:pt x="87504" y="0"/>
                </a:lnTo>
                <a:lnTo>
                  <a:pt x="100966" y="0"/>
                </a:lnTo>
                <a:lnTo>
                  <a:pt x="104902" y="0"/>
                </a:lnTo>
                <a:lnTo>
                  <a:pt x="122556" y="0"/>
                </a:lnTo>
                <a:lnTo>
                  <a:pt x="12712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" name="Freeform 123"/>
          <p:cNvSpPr/>
          <p:nvPr/>
        </p:nvSpPr>
        <p:spPr>
          <a:xfrm>
            <a:off x="1560575" y="722630"/>
            <a:ext cx="188088" cy="240791"/>
          </a:xfrm>
          <a:custGeom>
            <a:avLst/>
            <a:gdLst/>
            <a:ahLst/>
            <a:cxnLst/>
            <a:rect l="0" t="0" r="0" b="0"/>
            <a:pathLst>
              <a:path w="188088" h="240791">
                <a:moveTo>
                  <a:pt x="26163" y="227457"/>
                </a:moveTo>
                <a:lnTo>
                  <a:pt x="26163" y="214629"/>
                </a:lnTo>
                <a:lnTo>
                  <a:pt x="21972" y="205739"/>
                </a:lnTo>
                <a:lnTo>
                  <a:pt x="21972" y="183896"/>
                </a:lnTo>
                <a:lnTo>
                  <a:pt x="13082" y="139953"/>
                </a:lnTo>
                <a:lnTo>
                  <a:pt x="8891" y="122554"/>
                </a:lnTo>
                <a:lnTo>
                  <a:pt x="8891" y="87884"/>
                </a:lnTo>
                <a:lnTo>
                  <a:pt x="8891" y="65532"/>
                </a:lnTo>
                <a:lnTo>
                  <a:pt x="8891" y="57023"/>
                </a:lnTo>
                <a:lnTo>
                  <a:pt x="0" y="21971"/>
                </a:lnTo>
                <a:lnTo>
                  <a:pt x="0" y="13208"/>
                </a:lnTo>
                <a:lnTo>
                  <a:pt x="0" y="0"/>
                </a:lnTo>
                <a:lnTo>
                  <a:pt x="0" y="4317"/>
                </a:lnTo>
                <a:lnTo>
                  <a:pt x="8891" y="17779"/>
                </a:lnTo>
                <a:lnTo>
                  <a:pt x="13082" y="35051"/>
                </a:lnTo>
                <a:lnTo>
                  <a:pt x="13082" y="57023"/>
                </a:lnTo>
                <a:lnTo>
                  <a:pt x="21972" y="65532"/>
                </a:lnTo>
                <a:lnTo>
                  <a:pt x="35052" y="122554"/>
                </a:lnTo>
                <a:lnTo>
                  <a:pt x="43561" y="139953"/>
                </a:lnTo>
                <a:lnTo>
                  <a:pt x="48133" y="161925"/>
                </a:lnTo>
                <a:lnTo>
                  <a:pt x="61214" y="188467"/>
                </a:lnTo>
                <a:lnTo>
                  <a:pt x="70104" y="201167"/>
                </a:lnTo>
                <a:lnTo>
                  <a:pt x="74423" y="218948"/>
                </a:lnTo>
                <a:lnTo>
                  <a:pt x="78614" y="223138"/>
                </a:lnTo>
                <a:lnTo>
                  <a:pt x="87504" y="232028"/>
                </a:lnTo>
                <a:lnTo>
                  <a:pt x="91695" y="236220"/>
                </a:lnTo>
                <a:lnTo>
                  <a:pt x="96267" y="240791"/>
                </a:lnTo>
                <a:lnTo>
                  <a:pt x="100585" y="240791"/>
                </a:lnTo>
                <a:lnTo>
                  <a:pt x="105157" y="240791"/>
                </a:lnTo>
                <a:lnTo>
                  <a:pt x="109475" y="227457"/>
                </a:lnTo>
                <a:lnTo>
                  <a:pt x="122555" y="214629"/>
                </a:lnTo>
                <a:lnTo>
                  <a:pt x="135636" y="188467"/>
                </a:lnTo>
                <a:lnTo>
                  <a:pt x="161798" y="135636"/>
                </a:lnTo>
                <a:lnTo>
                  <a:pt x="170689" y="122554"/>
                </a:lnTo>
                <a:lnTo>
                  <a:pt x="175007" y="96392"/>
                </a:lnTo>
                <a:lnTo>
                  <a:pt x="183770" y="87884"/>
                </a:lnTo>
                <a:lnTo>
                  <a:pt x="183770" y="74422"/>
                </a:lnTo>
                <a:lnTo>
                  <a:pt x="183770" y="48260"/>
                </a:lnTo>
                <a:lnTo>
                  <a:pt x="183770" y="39624"/>
                </a:lnTo>
                <a:lnTo>
                  <a:pt x="183770" y="26288"/>
                </a:lnTo>
                <a:lnTo>
                  <a:pt x="183770" y="21971"/>
                </a:lnTo>
                <a:lnTo>
                  <a:pt x="183770" y="17779"/>
                </a:lnTo>
                <a:lnTo>
                  <a:pt x="188088" y="177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" name="Freeform 124"/>
          <p:cNvSpPr/>
          <p:nvPr/>
        </p:nvSpPr>
        <p:spPr>
          <a:xfrm>
            <a:off x="1783333" y="691895"/>
            <a:ext cx="149099" cy="240793"/>
          </a:xfrm>
          <a:custGeom>
            <a:avLst/>
            <a:gdLst/>
            <a:ahLst/>
            <a:cxnLst/>
            <a:rect l="0" t="0" r="0" b="0"/>
            <a:pathLst>
              <a:path w="149099" h="240793">
                <a:moveTo>
                  <a:pt x="0" y="227331"/>
                </a:moveTo>
                <a:lnTo>
                  <a:pt x="4572" y="227331"/>
                </a:lnTo>
                <a:lnTo>
                  <a:pt x="4572" y="231902"/>
                </a:lnTo>
                <a:lnTo>
                  <a:pt x="13209" y="218822"/>
                </a:lnTo>
                <a:lnTo>
                  <a:pt x="13209" y="214631"/>
                </a:lnTo>
                <a:lnTo>
                  <a:pt x="17781" y="205740"/>
                </a:lnTo>
                <a:lnTo>
                  <a:pt x="26543" y="166371"/>
                </a:lnTo>
                <a:lnTo>
                  <a:pt x="26543" y="140209"/>
                </a:lnTo>
                <a:lnTo>
                  <a:pt x="30862" y="131319"/>
                </a:lnTo>
                <a:lnTo>
                  <a:pt x="39624" y="100838"/>
                </a:lnTo>
                <a:lnTo>
                  <a:pt x="39624" y="83185"/>
                </a:lnTo>
                <a:lnTo>
                  <a:pt x="43943" y="70105"/>
                </a:lnTo>
                <a:lnTo>
                  <a:pt x="43943" y="52706"/>
                </a:lnTo>
                <a:lnTo>
                  <a:pt x="43943" y="43943"/>
                </a:lnTo>
                <a:lnTo>
                  <a:pt x="48515" y="21972"/>
                </a:lnTo>
                <a:lnTo>
                  <a:pt x="48515" y="17653"/>
                </a:lnTo>
                <a:lnTo>
                  <a:pt x="48515" y="13082"/>
                </a:lnTo>
                <a:lnTo>
                  <a:pt x="57024" y="0"/>
                </a:lnTo>
                <a:lnTo>
                  <a:pt x="61342" y="0"/>
                </a:lnTo>
                <a:lnTo>
                  <a:pt x="65914" y="8890"/>
                </a:lnTo>
                <a:lnTo>
                  <a:pt x="65914" y="17653"/>
                </a:lnTo>
                <a:lnTo>
                  <a:pt x="70105" y="39371"/>
                </a:lnTo>
                <a:lnTo>
                  <a:pt x="78994" y="57023"/>
                </a:lnTo>
                <a:lnTo>
                  <a:pt x="83567" y="70105"/>
                </a:lnTo>
                <a:lnTo>
                  <a:pt x="100965" y="118237"/>
                </a:lnTo>
                <a:lnTo>
                  <a:pt x="105156" y="126747"/>
                </a:lnTo>
                <a:lnTo>
                  <a:pt x="114046" y="149098"/>
                </a:lnTo>
                <a:lnTo>
                  <a:pt x="118365" y="175260"/>
                </a:lnTo>
                <a:lnTo>
                  <a:pt x="127127" y="192660"/>
                </a:lnTo>
                <a:lnTo>
                  <a:pt x="140209" y="223394"/>
                </a:lnTo>
                <a:lnTo>
                  <a:pt x="140209" y="227331"/>
                </a:lnTo>
                <a:lnTo>
                  <a:pt x="144527" y="236221"/>
                </a:lnTo>
                <a:lnTo>
                  <a:pt x="144527" y="240793"/>
                </a:lnTo>
                <a:lnTo>
                  <a:pt x="149099" y="2407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" name="Freeform 125"/>
          <p:cNvSpPr/>
          <p:nvPr/>
        </p:nvSpPr>
        <p:spPr>
          <a:xfrm>
            <a:off x="1796542" y="840613"/>
            <a:ext cx="78866" cy="4317"/>
          </a:xfrm>
          <a:custGeom>
            <a:avLst/>
            <a:gdLst/>
            <a:ahLst/>
            <a:cxnLst/>
            <a:rect l="0" t="0" r="0" b="0"/>
            <a:pathLst>
              <a:path w="78866" h="4317">
                <a:moveTo>
                  <a:pt x="78866" y="4317"/>
                </a:moveTo>
                <a:lnTo>
                  <a:pt x="74294" y="4317"/>
                </a:lnTo>
                <a:lnTo>
                  <a:pt x="70103" y="0"/>
                </a:lnTo>
                <a:lnTo>
                  <a:pt x="65785" y="0"/>
                </a:lnTo>
                <a:lnTo>
                  <a:pt x="61213" y="0"/>
                </a:lnTo>
                <a:lnTo>
                  <a:pt x="48133" y="0"/>
                </a:lnTo>
                <a:lnTo>
                  <a:pt x="39624" y="0"/>
                </a:lnTo>
                <a:lnTo>
                  <a:pt x="35052" y="0"/>
                </a:lnTo>
                <a:lnTo>
                  <a:pt x="22225" y="0"/>
                </a:lnTo>
                <a:lnTo>
                  <a:pt x="17653" y="0"/>
                </a:lnTo>
                <a:lnTo>
                  <a:pt x="13081" y="0"/>
                </a:lnTo>
                <a:lnTo>
                  <a:pt x="8762" y="0"/>
                </a:ln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" name="Freeform 126"/>
          <p:cNvSpPr/>
          <p:nvPr/>
        </p:nvSpPr>
        <p:spPr>
          <a:xfrm>
            <a:off x="1993392" y="691642"/>
            <a:ext cx="126746" cy="240791"/>
          </a:xfrm>
          <a:custGeom>
            <a:avLst/>
            <a:gdLst/>
            <a:ahLst/>
            <a:cxnLst/>
            <a:rect l="0" t="0" r="0" b="0"/>
            <a:pathLst>
              <a:path w="126746" h="240791">
                <a:moveTo>
                  <a:pt x="0" y="0"/>
                </a:moveTo>
                <a:lnTo>
                  <a:pt x="0" y="4572"/>
                </a:lnTo>
                <a:lnTo>
                  <a:pt x="0" y="13335"/>
                </a:lnTo>
                <a:lnTo>
                  <a:pt x="0" y="30479"/>
                </a:lnTo>
                <a:lnTo>
                  <a:pt x="4318" y="43814"/>
                </a:lnTo>
                <a:lnTo>
                  <a:pt x="4318" y="61213"/>
                </a:lnTo>
                <a:lnTo>
                  <a:pt x="4318" y="74675"/>
                </a:lnTo>
                <a:lnTo>
                  <a:pt x="4318" y="100838"/>
                </a:lnTo>
                <a:lnTo>
                  <a:pt x="4318" y="109347"/>
                </a:lnTo>
                <a:lnTo>
                  <a:pt x="4318" y="131317"/>
                </a:lnTo>
                <a:lnTo>
                  <a:pt x="4318" y="135636"/>
                </a:lnTo>
                <a:lnTo>
                  <a:pt x="4318" y="144399"/>
                </a:lnTo>
                <a:lnTo>
                  <a:pt x="4318" y="157479"/>
                </a:lnTo>
                <a:lnTo>
                  <a:pt x="4318" y="161798"/>
                </a:lnTo>
                <a:lnTo>
                  <a:pt x="4318" y="179450"/>
                </a:lnTo>
                <a:lnTo>
                  <a:pt x="4318" y="183768"/>
                </a:lnTo>
                <a:lnTo>
                  <a:pt x="4318" y="188340"/>
                </a:lnTo>
                <a:lnTo>
                  <a:pt x="4318" y="192531"/>
                </a:lnTo>
                <a:lnTo>
                  <a:pt x="4318" y="197103"/>
                </a:lnTo>
                <a:lnTo>
                  <a:pt x="4318" y="201422"/>
                </a:lnTo>
                <a:lnTo>
                  <a:pt x="4318" y="209930"/>
                </a:lnTo>
                <a:lnTo>
                  <a:pt x="4318" y="214502"/>
                </a:lnTo>
                <a:lnTo>
                  <a:pt x="4318" y="218821"/>
                </a:lnTo>
                <a:lnTo>
                  <a:pt x="4318" y="223392"/>
                </a:lnTo>
                <a:lnTo>
                  <a:pt x="4318" y="227584"/>
                </a:lnTo>
                <a:lnTo>
                  <a:pt x="4318" y="231901"/>
                </a:lnTo>
                <a:lnTo>
                  <a:pt x="4318" y="236474"/>
                </a:lnTo>
                <a:lnTo>
                  <a:pt x="4318" y="240791"/>
                </a:lnTo>
                <a:lnTo>
                  <a:pt x="17653" y="240791"/>
                </a:lnTo>
                <a:lnTo>
                  <a:pt x="26162" y="240791"/>
                </a:lnTo>
                <a:lnTo>
                  <a:pt x="48133" y="240791"/>
                </a:lnTo>
                <a:lnTo>
                  <a:pt x="56641" y="240791"/>
                </a:lnTo>
                <a:lnTo>
                  <a:pt x="74422" y="240791"/>
                </a:lnTo>
                <a:lnTo>
                  <a:pt x="100584" y="240791"/>
                </a:lnTo>
                <a:lnTo>
                  <a:pt x="109474" y="240791"/>
                </a:lnTo>
                <a:lnTo>
                  <a:pt x="117983" y="240791"/>
                </a:lnTo>
                <a:lnTo>
                  <a:pt x="122555" y="240791"/>
                </a:lnTo>
                <a:lnTo>
                  <a:pt x="126746" y="236474"/>
                </a:lnTo>
                <a:lnTo>
                  <a:pt x="126746" y="23190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" name="Freeform 127"/>
          <p:cNvSpPr/>
          <p:nvPr/>
        </p:nvSpPr>
        <p:spPr>
          <a:xfrm>
            <a:off x="2168017" y="809497"/>
            <a:ext cx="118237" cy="0"/>
          </a:xfrm>
          <a:custGeom>
            <a:avLst/>
            <a:gdLst/>
            <a:ahLst/>
            <a:cxnLst/>
            <a:rect l="0" t="0" r="0" b="0"/>
            <a:pathLst>
              <a:path w="118237">
                <a:moveTo>
                  <a:pt x="0" y="0"/>
                </a:moveTo>
                <a:lnTo>
                  <a:pt x="4572" y="0"/>
                </a:lnTo>
                <a:lnTo>
                  <a:pt x="8890" y="0"/>
                </a:lnTo>
                <a:lnTo>
                  <a:pt x="21971" y="0"/>
                </a:lnTo>
                <a:lnTo>
                  <a:pt x="26288" y="0"/>
                </a:lnTo>
                <a:lnTo>
                  <a:pt x="43941" y="0"/>
                </a:lnTo>
                <a:lnTo>
                  <a:pt x="48133" y="0"/>
                </a:lnTo>
                <a:lnTo>
                  <a:pt x="57022" y="0"/>
                </a:lnTo>
                <a:lnTo>
                  <a:pt x="70103" y="0"/>
                </a:lnTo>
                <a:lnTo>
                  <a:pt x="74422" y="0"/>
                </a:lnTo>
                <a:lnTo>
                  <a:pt x="83184" y="0"/>
                </a:lnTo>
                <a:lnTo>
                  <a:pt x="87756" y="0"/>
                </a:lnTo>
                <a:lnTo>
                  <a:pt x="92075" y="0"/>
                </a:lnTo>
                <a:lnTo>
                  <a:pt x="105156" y="0"/>
                </a:lnTo>
                <a:lnTo>
                  <a:pt x="109474" y="0"/>
                </a:lnTo>
                <a:lnTo>
                  <a:pt x="113665" y="0"/>
                </a:lnTo>
                <a:lnTo>
                  <a:pt x="11823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" name="Freeform 128"/>
          <p:cNvSpPr/>
          <p:nvPr/>
        </p:nvSpPr>
        <p:spPr>
          <a:xfrm>
            <a:off x="2185670" y="687323"/>
            <a:ext cx="157606" cy="236220"/>
          </a:xfrm>
          <a:custGeom>
            <a:avLst/>
            <a:gdLst/>
            <a:ahLst/>
            <a:cxnLst/>
            <a:rect l="0" t="0" r="0" b="0"/>
            <a:pathLst>
              <a:path w="157606" h="236220">
                <a:moveTo>
                  <a:pt x="8890" y="236220"/>
                </a:moveTo>
                <a:lnTo>
                  <a:pt x="8890" y="231648"/>
                </a:lnTo>
                <a:lnTo>
                  <a:pt x="8890" y="218821"/>
                </a:lnTo>
                <a:lnTo>
                  <a:pt x="8890" y="210058"/>
                </a:lnTo>
                <a:lnTo>
                  <a:pt x="8890" y="196596"/>
                </a:lnTo>
                <a:lnTo>
                  <a:pt x="8890" y="188087"/>
                </a:lnTo>
                <a:lnTo>
                  <a:pt x="8890" y="175007"/>
                </a:lnTo>
                <a:lnTo>
                  <a:pt x="8890" y="139955"/>
                </a:lnTo>
                <a:lnTo>
                  <a:pt x="8890" y="131065"/>
                </a:lnTo>
                <a:lnTo>
                  <a:pt x="8890" y="96267"/>
                </a:lnTo>
                <a:lnTo>
                  <a:pt x="8890" y="82932"/>
                </a:lnTo>
                <a:lnTo>
                  <a:pt x="8890" y="74422"/>
                </a:lnTo>
                <a:lnTo>
                  <a:pt x="8890" y="48133"/>
                </a:lnTo>
                <a:lnTo>
                  <a:pt x="8890" y="39370"/>
                </a:lnTo>
                <a:lnTo>
                  <a:pt x="4572" y="26162"/>
                </a:lnTo>
                <a:lnTo>
                  <a:pt x="4572" y="17399"/>
                </a:lnTo>
                <a:lnTo>
                  <a:pt x="4572" y="13082"/>
                </a:lnTo>
                <a:lnTo>
                  <a:pt x="4572" y="8891"/>
                </a:lnTo>
                <a:lnTo>
                  <a:pt x="0" y="8891"/>
                </a:lnTo>
                <a:lnTo>
                  <a:pt x="0" y="4319"/>
                </a:lnTo>
                <a:lnTo>
                  <a:pt x="0" y="0"/>
                </a:lnTo>
                <a:lnTo>
                  <a:pt x="13207" y="0"/>
                </a:lnTo>
                <a:lnTo>
                  <a:pt x="17780" y="0"/>
                </a:lnTo>
                <a:lnTo>
                  <a:pt x="26288" y="0"/>
                </a:lnTo>
                <a:lnTo>
                  <a:pt x="61340" y="0"/>
                </a:lnTo>
                <a:lnTo>
                  <a:pt x="83312" y="0"/>
                </a:lnTo>
                <a:lnTo>
                  <a:pt x="92075" y="0"/>
                </a:lnTo>
                <a:lnTo>
                  <a:pt x="118363" y="0"/>
                </a:lnTo>
                <a:lnTo>
                  <a:pt x="131444" y="0"/>
                </a:lnTo>
                <a:lnTo>
                  <a:pt x="140207" y="0"/>
                </a:lnTo>
                <a:lnTo>
                  <a:pt x="144272" y="0"/>
                </a:lnTo>
                <a:lnTo>
                  <a:pt x="148844" y="0"/>
                </a:lnTo>
                <a:lnTo>
                  <a:pt x="15760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" name="Freeform 129"/>
          <p:cNvSpPr/>
          <p:nvPr/>
        </p:nvSpPr>
        <p:spPr>
          <a:xfrm>
            <a:off x="2207005" y="901318"/>
            <a:ext cx="109728" cy="13336"/>
          </a:xfrm>
          <a:custGeom>
            <a:avLst/>
            <a:gdLst/>
            <a:ahLst/>
            <a:cxnLst/>
            <a:rect l="0" t="0" r="0" b="0"/>
            <a:pathLst>
              <a:path w="109728" h="13336">
                <a:moveTo>
                  <a:pt x="0" y="13336"/>
                </a:moveTo>
                <a:lnTo>
                  <a:pt x="9145" y="13336"/>
                </a:lnTo>
                <a:lnTo>
                  <a:pt x="22352" y="8763"/>
                </a:lnTo>
                <a:lnTo>
                  <a:pt x="30862" y="8763"/>
                </a:lnTo>
                <a:lnTo>
                  <a:pt x="52833" y="4573"/>
                </a:lnTo>
                <a:lnTo>
                  <a:pt x="70486" y="4573"/>
                </a:lnTo>
                <a:lnTo>
                  <a:pt x="83567" y="4573"/>
                </a:lnTo>
                <a:lnTo>
                  <a:pt x="87884" y="0"/>
                </a:lnTo>
                <a:lnTo>
                  <a:pt x="92075" y="0"/>
                </a:lnTo>
                <a:lnTo>
                  <a:pt x="96647" y="0"/>
                </a:lnTo>
                <a:lnTo>
                  <a:pt x="10972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" name="Freeform 130"/>
          <p:cNvSpPr/>
          <p:nvPr/>
        </p:nvSpPr>
        <p:spPr>
          <a:xfrm>
            <a:off x="533400" y="814069"/>
            <a:ext cx="4267" cy="210059"/>
          </a:xfrm>
          <a:custGeom>
            <a:avLst/>
            <a:gdLst/>
            <a:ahLst/>
            <a:cxnLst/>
            <a:rect l="0" t="0" r="0" b="0"/>
            <a:pathLst>
              <a:path w="4267" h="210059">
                <a:moveTo>
                  <a:pt x="4267" y="210059"/>
                </a:moveTo>
                <a:lnTo>
                  <a:pt x="4267" y="205740"/>
                </a:lnTo>
                <a:lnTo>
                  <a:pt x="4267" y="201169"/>
                </a:lnTo>
                <a:lnTo>
                  <a:pt x="4267" y="197232"/>
                </a:lnTo>
                <a:lnTo>
                  <a:pt x="4267" y="192660"/>
                </a:lnTo>
                <a:lnTo>
                  <a:pt x="4267" y="188469"/>
                </a:lnTo>
                <a:lnTo>
                  <a:pt x="4267" y="183897"/>
                </a:lnTo>
                <a:lnTo>
                  <a:pt x="4267" y="166498"/>
                </a:lnTo>
                <a:lnTo>
                  <a:pt x="4267" y="153416"/>
                </a:lnTo>
                <a:lnTo>
                  <a:pt x="4267" y="149098"/>
                </a:lnTo>
                <a:lnTo>
                  <a:pt x="4267" y="131446"/>
                </a:lnTo>
                <a:lnTo>
                  <a:pt x="4267" y="122936"/>
                </a:lnTo>
                <a:lnTo>
                  <a:pt x="4267" y="100965"/>
                </a:lnTo>
                <a:lnTo>
                  <a:pt x="4267" y="96394"/>
                </a:lnTo>
                <a:lnTo>
                  <a:pt x="4267" y="87503"/>
                </a:lnTo>
                <a:lnTo>
                  <a:pt x="4267" y="70104"/>
                </a:lnTo>
                <a:lnTo>
                  <a:pt x="4267" y="65913"/>
                </a:lnTo>
                <a:lnTo>
                  <a:pt x="4267" y="57023"/>
                </a:lnTo>
                <a:lnTo>
                  <a:pt x="4267" y="48514"/>
                </a:lnTo>
                <a:lnTo>
                  <a:pt x="0" y="35052"/>
                </a:lnTo>
                <a:lnTo>
                  <a:pt x="0" y="26544"/>
                </a:lnTo>
                <a:lnTo>
                  <a:pt x="0" y="21972"/>
                </a:lnTo>
                <a:lnTo>
                  <a:pt x="0" y="13209"/>
                </a:lnTo>
                <a:lnTo>
                  <a:pt x="0" y="8890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" name="Freeform 131"/>
          <p:cNvSpPr/>
          <p:nvPr/>
        </p:nvSpPr>
        <p:spPr>
          <a:xfrm>
            <a:off x="520293" y="761745"/>
            <a:ext cx="8839" cy="48134"/>
          </a:xfrm>
          <a:custGeom>
            <a:avLst/>
            <a:gdLst/>
            <a:ahLst/>
            <a:cxnLst/>
            <a:rect l="0" t="0" r="0" b="0"/>
            <a:pathLst>
              <a:path w="8839" h="48134">
                <a:moveTo>
                  <a:pt x="8839" y="48134"/>
                </a:moveTo>
                <a:lnTo>
                  <a:pt x="8839" y="43815"/>
                </a:lnTo>
                <a:lnTo>
                  <a:pt x="8839" y="39244"/>
                </a:lnTo>
                <a:lnTo>
                  <a:pt x="8839" y="35052"/>
                </a:lnTo>
                <a:lnTo>
                  <a:pt x="8839" y="30735"/>
                </a:lnTo>
                <a:lnTo>
                  <a:pt x="8839" y="21845"/>
                </a:lnTo>
                <a:lnTo>
                  <a:pt x="0" y="21845"/>
                </a:lnTo>
                <a:lnTo>
                  <a:pt x="0" y="17272"/>
                </a:lnTo>
                <a:lnTo>
                  <a:pt x="0" y="13082"/>
                </a:lnTo>
                <a:lnTo>
                  <a:pt x="0" y="8763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" name="Freeform 132"/>
          <p:cNvSpPr/>
          <p:nvPr/>
        </p:nvSpPr>
        <p:spPr>
          <a:xfrm>
            <a:off x="459028" y="735456"/>
            <a:ext cx="240792" cy="275845"/>
          </a:xfrm>
          <a:custGeom>
            <a:avLst/>
            <a:gdLst/>
            <a:ahLst/>
            <a:cxnLst/>
            <a:rect l="0" t="0" r="0" b="0"/>
            <a:pathLst>
              <a:path w="240792" h="275845">
                <a:moveTo>
                  <a:pt x="0" y="26289"/>
                </a:moveTo>
                <a:lnTo>
                  <a:pt x="4267" y="21972"/>
                </a:lnTo>
                <a:lnTo>
                  <a:pt x="8840" y="13082"/>
                </a:lnTo>
                <a:lnTo>
                  <a:pt x="13107" y="13082"/>
                </a:lnTo>
                <a:lnTo>
                  <a:pt x="17374" y="8890"/>
                </a:lnTo>
                <a:lnTo>
                  <a:pt x="35052" y="4319"/>
                </a:lnTo>
                <a:lnTo>
                  <a:pt x="48159" y="4319"/>
                </a:lnTo>
                <a:lnTo>
                  <a:pt x="52426" y="4319"/>
                </a:lnTo>
                <a:lnTo>
                  <a:pt x="61265" y="0"/>
                </a:lnTo>
                <a:lnTo>
                  <a:pt x="70104" y="0"/>
                </a:lnTo>
                <a:lnTo>
                  <a:pt x="74372" y="0"/>
                </a:lnTo>
                <a:lnTo>
                  <a:pt x="82906" y="0"/>
                </a:lnTo>
                <a:lnTo>
                  <a:pt x="96317" y="0"/>
                </a:lnTo>
                <a:lnTo>
                  <a:pt x="131064" y="0"/>
                </a:lnTo>
                <a:lnTo>
                  <a:pt x="139903" y="0"/>
                </a:lnTo>
                <a:lnTo>
                  <a:pt x="166421" y="0"/>
                </a:lnTo>
                <a:lnTo>
                  <a:pt x="170384" y="0"/>
                </a:lnTo>
                <a:lnTo>
                  <a:pt x="179223" y="0"/>
                </a:lnTo>
                <a:lnTo>
                  <a:pt x="183795" y="4319"/>
                </a:lnTo>
                <a:lnTo>
                  <a:pt x="188062" y="4319"/>
                </a:lnTo>
                <a:lnTo>
                  <a:pt x="192634" y="13082"/>
                </a:lnTo>
                <a:lnTo>
                  <a:pt x="196901" y="17399"/>
                </a:lnTo>
                <a:lnTo>
                  <a:pt x="201168" y="17399"/>
                </a:lnTo>
                <a:lnTo>
                  <a:pt x="205435" y="21972"/>
                </a:lnTo>
                <a:lnTo>
                  <a:pt x="214580" y="26289"/>
                </a:lnTo>
                <a:lnTo>
                  <a:pt x="223114" y="30861"/>
                </a:lnTo>
                <a:lnTo>
                  <a:pt x="223114" y="35052"/>
                </a:lnTo>
                <a:lnTo>
                  <a:pt x="227381" y="43561"/>
                </a:lnTo>
                <a:lnTo>
                  <a:pt x="231953" y="48134"/>
                </a:lnTo>
                <a:lnTo>
                  <a:pt x="231953" y="52451"/>
                </a:lnTo>
                <a:lnTo>
                  <a:pt x="231953" y="57024"/>
                </a:lnTo>
                <a:lnTo>
                  <a:pt x="231953" y="61341"/>
                </a:lnTo>
                <a:lnTo>
                  <a:pt x="231953" y="70104"/>
                </a:lnTo>
                <a:lnTo>
                  <a:pt x="231953" y="78613"/>
                </a:lnTo>
                <a:lnTo>
                  <a:pt x="227381" y="82932"/>
                </a:lnTo>
                <a:lnTo>
                  <a:pt x="223114" y="87503"/>
                </a:lnTo>
                <a:lnTo>
                  <a:pt x="218847" y="91822"/>
                </a:lnTo>
                <a:lnTo>
                  <a:pt x="214580" y="91822"/>
                </a:lnTo>
                <a:lnTo>
                  <a:pt x="201168" y="105157"/>
                </a:lnTo>
                <a:lnTo>
                  <a:pt x="196901" y="105157"/>
                </a:lnTo>
                <a:lnTo>
                  <a:pt x="192634" y="109474"/>
                </a:lnTo>
                <a:lnTo>
                  <a:pt x="179223" y="113665"/>
                </a:lnTo>
                <a:lnTo>
                  <a:pt x="170384" y="113665"/>
                </a:lnTo>
                <a:lnTo>
                  <a:pt x="157582" y="117984"/>
                </a:lnTo>
                <a:lnTo>
                  <a:pt x="139903" y="117984"/>
                </a:lnTo>
                <a:lnTo>
                  <a:pt x="135636" y="117984"/>
                </a:lnTo>
                <a:lnTo>
                  <a:pt x="118263" y="117984"/>
                </a:lnTo>
                <a:lnTo>
                  <a:pt x="113691" y="117984"/>
                </a:lnTo>
                <a:lnTo>
                  <a:pt x="105156" y="117984"/>
                </a:lnTo>
                <a:lnTo>
                  <a:pt x="100584" y="117984"/>
                </a:lnTo>
                <a:lnTo>
                  <a:pt x="96317" y="117984"/>
                </a:lnTo>
                <a:lnTo>
                  <a:pt x="92050" y="117984"/>
                </a:lnTo>
                <a:lnTo>
                  <a:pt x="87478" y="117984"/>
                </a:lnTo>
                <a:lnTo>
                  <a:pt x="87478" y="122556"/>
                </a:lnTo>
                <a:lnTo>
                  <a:pt x="82906" y="122556"/>
                </a:lnTo>
                <a:lnTo>
                  <a:pt x="82906" y="131446"/>
                </a:lnTo>
                <a:lnTo>
                  <a:pt x="82906" y="135636"/>
                </a:lnTo>
                <a:lnTo>
                  <a:pt x="82906" y="139954"/>
                </a:lnTo>
                <a:lnTo>
                  <a:pt x="87478" y="148717"/>
                </a:lnTo>
                <a:lnTo>
                  <a:pt x="100584" y="161925"/>
                </a:lnTo>
                <a:lnTo>
                  <a:pt x="105156" y="166116"/>
                </a:lnTo>
                <a:lnTo>
                  <a:pt x="109423" y="175007"/>
                </a:lnTo>
                <a:lnTo>
                  <a:pt x="122530" y="179578"/>
                </a:lnTo>
                <a:lnTo>
                  <a:pt x="139903" y="196977"/>
                </a:lnTo>
                <a:lnTo>
                  <a:pt x="153315" y="205486"/>
                </a:lnTo>
                <a:lnTo>
                  <a:pt x="174955" y="223139"/>
                </a:lnTo>
                <a:lnTo>
                  <a:pt x="183795" y="232029"/>
                </a:lnTo>
                <a:lnTo>
                  <a:pt x="192634" y="236221"/>
                </a:lnTo>
                <a:lnTo>
                  <a:pt x="201168" y="240538"/>
                </a:lnTo>
                <a:lnTo>
                  <a:pt x="201168" y="245111"/>
                </a:lnTo>
                <a:lnTo>
                  <a:pt x="214580" y="258191"/>
                </a:lnTo>
                <a:lnTo>
                  <a:pt x="218847" y="262510"/>
                </a:lnTo>
                <a:lnTo>
                  <a:pt x="223114" y="267082"/>
                </a:lnTo>
                <a:lnTo>
                  <a:pt x="227381" y="267082"/>
                </a:lnTo>
                <a:lnTo>
                  <a:pt x="227381" y="271273"/>
                </a:lnTo>
                <a:lnTo>
                  <a:pt x="231953" y="271273"/>
                </a:lnTo>
                <a:lnTo>
                  <a:pt x="236220" y="275845"/>
                </a:lnTo>
                <a:lnTo>
                  <a:pt x="240792" y="2758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" name="Freeform 133"/>
          <p:cNvSpPr/>
          <p:nvPr/>
        </p:nvSpPr>
        <p:spPr>
          <a:xfrm>
            <a:off x="743407" y="722121"/>
            <a:ext cx="131064" cy="262636"/>
          </a:xfrm>
          <a:custGeom>
            <a:avLst/>
            <a:gdLst/>
            <a:ahLst/>
            <a:cxnLst/>
            <a:rect l="0" t="0" r="0" b="0"/>
            <a:pathLst>
              <a:path w="131064" h="262636">
                <a:moveTo>
                  <a:pt x="17373" y="262636"/>
                </a:moveTo>
                <a:lnTo>
                  <a:pt x="17373" y="258446"/>
                </a:lnTo>
                <a:lnTo>
                  <a:pt x="17373" y="253873"/>
                </a:lnTo>
                <a:lnTo>
                  <a:pt x="17373" y="245364"/>
                </a:lnTo>
                <a:lnTo>
                  <a:pt x="17373" y="241046"/>
                </a:lnTo>
                <a:lnTo>
                  <a:pt x="17373" y="223394"/>
                </a:lnTo>
                <a:lnTo>
                  <a:pt x="13106" y="210312"/>
                </a:lnTo>
                <a:lnTo>
                  <a:pt x="13106" y="201422"/>
                </a:lnTo>
                <a:lnTo>
                  <a:pt x="13106" y="175260"/>
                </a:lnTo>
                <a:lnTo>
                  <a:pt x="13106" y="162052"/>
                </a:lnTo>
                <a:lnTo>
                  <a:pt x="13106" y="144781"/>
                </a:lnTo>
                <a:lnTo>
                  <a:pt x="13106" y="140462"/>
                </a:lnTo>
                <a:lnTo>
                  <a:pt x="8534" y="127000"/>
                </a:lnTo>
                <a:lnTo>
                  <a:pt x="8534" y="109729"/>
                </a:lnTo>
                <a:lnTo>
                  <a:pt x="8534" y="105157"/>
                </a:lnTo>
                <a:lnTo>
                  <a:pt x="8534" y="87758"/>
                </a:lnTo>
                <a:lnTo>
                  <a:pt x="4572" y="83439"/>
                </a:lnTo>
                <a:lnTo>
                  <a:pt x="4572" y="78868"/>
                </a:lnTo>
                <a:lnTo>
                  <a:pt x="4572" y="65786"/>
                </a:lnTo>
                <a:lnTo>
                  <a:pt x="4572" y="61469"/>
                </a:lnTo>
                <a:lnTo>
                  <a:pt x="0" y="52706"/>
                </a:lnTo>
                <a:lnTo>
                  <a:pt x="0" y="44196"/>
                </a:lnTo>
                <a:lnTo>
                  <a:pt x="0" y="39624"/>
                </a:lnTo>
                <a:lnTo>
                  <a:pt x="0" y="35307"/>
                </a:lnTo>
                <a:lnTo>
                  <a:pt x="0" y="30734"/>
                </a:lnTo>
                <a:lnTo>
                  <a:pt x="0" y="26417"/>
                </a:lnTo>
                <a:lnTo>
                  <a:pt x="0" y="22225"/>
                </a:lnTo>
                <a:lnTo>
                  <a:pt x="0" y="17654"/>
                </a:lnTo>
                <a:lnTo>
                  <a:pt x="4572" y="13335"/>
                </a:lnTo>
                <a:lnTo>
                  <a:pt x="13106" y="13335"/>
                </a:lnTo>
                <a:lnTo>
                  <a:pt x="26212" y="4572"/>
                </a:lnTo>
                <a:lnTo>
                  <a:pt x="39319" y="4572"/>
                </a:lnTo>
                <a:lnTo>
                  <a:pt x="43891" y="4572"/>
                </a:lnTo>
                <a:lnTo>
                  <a:pt x="52425" y="4572"/>
                </a:lnTo>
                <a:lnTo>
                  <a:pt x="56693" y="0"/>
                </a:lnTo>
                <a:lnTo>
                  <a:pt x="70104" y="0"/>
                </a:lnTo>
                <a:lnTo>
                  <a:pt x="78943" y="0"/>
                </a:lnTo>
                <a:lnTo>
                  <a:pt x="92049" y="0"/>
                </a:lnTo>
                <a:lnTo>
                  <a:pt x="118262" y="4572"/>
                </a:lnTo>
                <a:lnTo>
                  <a:pt x="122529" y="4572"/>
                </a:lnTo>
                <a:lnTo>
                  <a:pt x="127101" y="9145"/>
                </a:lnTo>
                <a:lnTo>
                  <a:pt x="131064" y="91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" name="Freeform 134"/>
          <p:cNvSpPr/>
          <p:nvPr/>
        </p:nvSpPr>
        <p:spPr>
          <a:xfrm>
            <a:off x="769619" y="862583"/>
            <a:ext cx="109424" cy="0"/>
          </a:xfrm>
          <a:custGeom>
            <a:avLst/>
            <a:gdLst/>
            <a:ahLst/>
            <a:cxnLst/>
            <a:rect l="0" t="0" r="0" b="0"/>
            <a:pathLst>
              <a:path w="109424">
                <a:moveTo>
                  <a:pt x="0" y="0"/>
                </a:moveTo>
                <a:lnTo>
                  <a:pt x="4572" y="0"/>
                </a:lnTo>
                <a:lnTo>
                  <a:pt x="8840" y="0"/>
                </a:lnTo>
                <a:lnTo>
                  <a:pt x="21946" y="0"/>
                </a:lnTo>
                <a:lnTo>
                  <a:pt x="26213" y="0"/>
                </a:lnTo>
                <a:lnTo>
                  <a:pt x="43892" y="0"/>
                </a:lnTo>
                <a:lnTo>
                  <a:pt x="52731" y="0"/>
                </a:lnTo>
                <a:lnTo>
                  <a:pt x="65837" y="0"/>
                </a:lnTo>
                <a:lnTo>
                  <a:pt x="74372" y="0"/>
                </a:lnTo>
                <a:lnTo>
                  <a:pt x="78639" y="0"/>
                </a:lnTo>
                <a:lnTo>
                  <a:pt x="92050" y="0"/>
                </a:lnTo>
                <a:lnTo>
                  <a:pt x="96317" y="0"/>
                </a:lnTo>
                <a:lnTo>
                  <a:pt x="100889" y="0"/>
                </a:lnTo>
                <a:lnTo>
                  <a:pt x="1094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" name="Freeform 135"/>
          <p:cNvSpPr/>
          <p:nvPr/>
        </p:nvSpPr>
        <p:spPr>
          <a:xfrm>
            <a:off x="765352" y="980185"/>
            <a:ext cx="96012" cy="8891"/>
          </a:xfrm>
          <a:custGeom>
            <a:avLst/>
            <a:gdLst/>
            <a:ahLst/>
            <a:cxnLst/>
            <a:rect l="0" t="0" r="0" b="0"/>
            <a:pathLst>
              <a:path w="96012" h="8891">
                <a:moveTo>
                  <a:pt x="0" y="8891"/>
                </a:moveTo>
                <a:lnTo>
                  <a:pt x="4267" y="8891"/>
                </a:lnTo>
                <a:lnTo>
                  <a:pt x="12802" y="8891"/>
                </a:lnTo>
                <a:lnTo>
                  <a:pt x="25908" y="8891"/>
                </a:lnTo>
                <a:lnTo>
                  <a:pt x="34748" y="4572"/>
                </a:lnTo>
                <a:lnTo>
                  <a:pt x="43587" y="4572"/>
                </a:lnTo>
                <a:lnTo>
                  <a:pt x="52426" y="4572"/>
                </a:lnTo>
                <a:lnTo>
                  <a:pt x="56693" y="4572"/>
                </a:lnTo>
                <a:lnTo>
                  <a:pt x="74067" y="4572"/>
                </a:lnTo>
                <a:lnTo>
                  <a:pt x="78639" y="4572"/>
                </a:lnTo>
                <a:lnTo>
                  <a:pt x="82906" y="4572"/>
                </a:lnTo>
                <a:lnTo>
                  <a:pt x="87173" y="0"/>
                </a:lnTo>
                <a:lnTo>
                  <a:pt x="9601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" name="Freeform 136"/>
          <p:cNvSpPr/>
          <p:nvPr/>
        </p:nvSpPr>
        <p:spPr>
          <a:xfrm>
            <a:off x="948842" y="673862"/>
            <a:ext cx="126797" cy="293243"/>
          </a:xfrm>
          <a:custGeom>
            <a:avLst/>
            <a:gdLst/>
            <a:ahLst/>
            <a:cxnLst/>
            <a:rect l="0" t="0" r="0" b="0"/>
            <a:pathLst>
              <a:path w="126797" h="293243">
                <a:moveTo>
                  <a:pt x="109423" y="4571"/>
                </a:moveTo>
                <a:lnTo>
                  <a:pt x="109423" y="0"/>
                </a:lnTo>
                <a:lnTo>
                  <a:pt x="105156" y="0"/>
                </a:lnTo>
                <a:lnTo>
                  <a:pt x="100584" y="0"/>
                </a:lnTo>
                <a:lnTo>
                  <a:pt x="87477" y="0"/>
                </a:lnTo>
                <a:lnTo>
                  <a:pt x="83210" y="0"/>
                </a:lnTo>
                <a:lnTo>
                  <a:pt x="56997" y="17780"/>
                </a:lnTo>
                <a:lnTo>
                  <a:pt x="48158" y="22352"/>
                </a:lnTo>
                <a:lnTo>
                  <a:pt x="26213" y="43942"/>
                </a:lnTo>
                <a:lnTo>
                  <a:pt x="21946" y="57022"/>
                </a:lnTo>
                <a:lnTo>
                  <a:pt x="21946" y="61594"/>
                </a:lnTo>
                <a:lnTo>
                  <a:pt x="8839" y="83311"/>
                </a:lnTo>
                <a:lnTo>
                  <a:pt x="8839" y="96393"/>
                </a:lnTo>
                <a:lnTo>
                  <a:pt x="8839" y="122555"/>
                </a:lnTo>
                <a:lnTo>
                  <a:pt x="8839" y="131444"/>
                </a:lnTo>
                <a:lnTo>
                  <a:pt x="8839" y="153416"/>
                </a:lnTo>
                <a:lnTo>
                  <a:pt x="8839" y="179578"/>
                </a:lnTo>
                <a:lnTo>
                  <a:pt x="8839" y="188468"/>
                </a:lnTo>
                <a:lnTo>
                  <a:pt x="8839" y="210057"/>
                </a:lnTo>
                <a:lnTo>
                  <a:pt x="8839" y="218947"/>
                </a:lnTo>
                <a:lnTo>
                  <a:pt x="17678" y="232282"/>
                </a:lnTo>
                <a:lnTo>
                  <a:pt x="21946" y="245109"/>
                </a:lnTo>
                <a:lnTo>
                  <a:pt x="21946" y="249681"/>
                </a:lnTo>
                <a:lnTo>
                  <a:pt x="26213" y="258191"/>
                </a:lnTo>
                <a:lnTo>
                  <a:pt x="39624" y="271271"/>
                </a:lnTo>
                <a:lnTo>
                  <a:pt x="43891" y="271271"/>
                </a:lnTo>
                <a:lnTo>
                  <a:pt x="56997" y="284733"/>
                </a:lnTo>
                <a:lnTo>
                  <a:pt x="61265" y="284733"/>
                </a:lnTo>
                <a:lnTo>
                  <a:pt x="65837" y="293243"/>
                </a:lnTo>
                <a:lnTo>
                  <a:pt x="87477" y="293243"/>
                </a:lnTo>
                <a:lnTo>
                  <a:pt x="96317" y="293243"/>
                </a:lnTo>
                <a:lnTo>
                  <a:pt x="109423" y="293243"/>
                </a:lnTo>
                <a:lnTo>
                  <a:pt x="113995" y="293243"/>
                </a:lnTo>
                <a:lnTo>
                  <a:pt x="117958" y="293243"/>
                </a:lnTo>
                <a:lnTo>
                  <a:pt x="122530" y="293243"/>
                </a:lnTo>
                <a:lnTo>
                  <a:pt x="126797" y="289052"/>
                </a:lnTo>
                <a:lnTo>
                  <a:pt x="126797" y="280416"/>
                </a:lnTo>
                <a:lnTo>
                  <a:pt x="126797" y="267080"/>
                </a:lnTo>
                <a:lnTo>
                  <a:pt x="126797" y="254000"/>
                </a:lnTo>
                <a:lnTo>
                  <a:pt x="126797" y="227710"/>
                </a:lnTo>
                <a:lnTo>
                  <a:pt x="126797" y="223519"/>
                </a:lnTo>
                <a:lnTo>
                  <a:pt x="122530" y="205740"/>
                </a:lnTo>
                <a:lnTo>
                  <a:pt x="100584" y="193040"/>
                </a:lnTo>
                <a:lnTo>
                  <a:pt x="83210" y="193040"/>
                </a:lnTo>
                <a:lnTo>
                  <a:pt x="61265" y="188468"/>
                </a:lnTo>
                <a:lnTo>
                  <a:pt x="52425" y="188468"/>
                </a:lnTo>
                <a:lnTo>
                  <a:pt x="26213" y="188468"/>
                </a:lnTo>
                <a:lnTo>
                  <a:pt x="21946" y="188468"/>
                </a:lnTo>
                <a:lnTo>
                  <a:pt x="17678" y="193040"/>
                </a:lnTo>
                <a:lnTo>
                  <a:pt x="4572" y="205740"/>
                </a:lnTo>
                <a:lnTo>
                  <a:pt x="0" y="210057"/>
                </a:lnTo>
                <a:lnTo>
                  <a:pt x="0" y="214630"/>
                </a:lnTo>
                <a:lnTo>
                  <a:pt x="0" y="218947"/>
                </a:lnTo>
                <a:lnTo>
                  <a:pt x="0" y="223519"/>
                </a:lnTo>
                <a:lnTo>
                  <a:pt x="8839" y="2235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" name="Freeform 137"/>
          <p:cNvSpPr/>
          <p:nvPr/>
        </p:nvSpPr>
        <p:spPr>
          <a:xfrm>
            <a:off x="1192987" y="709548"/>
            <a:ext cx="0" cy="245110"/>
          </a:xfrm>
          <a:custGeom>
            <a:avLst/>
            <a:gdLst/>
            <a:ahLst/>
            <a:cxnLst/>
            <a:rect l="0" t="0" r="0" b="0"/>
            <a:pathLst>
              <a:path h="245110">
                <a:moveTo>
                  <a:pt x="0" y="245110"/>
                </a:moveTo>
                <a:lnTo>
                  <a:pt x="0" y="236602"/>
                </a:lnTo>
                <a:lnTo>
                  <a:pt x="0" y="214631"/>
                </a:lnTo>
                <a:lnTo>
                  <a:pt x="0" y="206121"/>
                </a:lnTo>
                <a:lnTo>
                  <a:pt x="0" y="183769"/>
                </a:lnTo>
                <a:lnTo>
                  <a:pt x="0" y="153290"/>
                </a:lnTo>
                <a:lnTo>
                  <a:pt x="0" y="131699"/>
                </a:lnTo>
                <a:lnTo>
                  <a:pt x="0" y="105157"/>
                </a:lnTo>
                <a:lnTo>
                  <a:pt x="0" y="87504"/>
                </a:lnTo>
                <a:lnTo>
                  <a:pt x="0" y="74677"/>
                </a:lnTo>
                <a:lnTo>
                  <a:pt x="0" y="48133"/>
                </a:lnTo>
                <a:lnTo>
                  <a:pt x="0" y="39624"/>
                </a:lnTo>
                <a:lnTo>
                  <a:pt x="0" y="21971"/>
                </a:lnTo>
                <a:lnTo>
                  <a:pt x="0" y="13082"/>
                </a:lnTo>
                <a:lnTo>
                  <a:pt x="0" y="8891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" name="Freeform 138"/>
          <p:cNvSpPr/>
          <p:nvPr/>
        </p:nvSpPr>
        <p:spPr>
          <a:xfrm>
            <a:off x="1276222" y="770890"/>
            <a:ext cx="214503" cy="205740"/>
          </a:xfrm>
          <a:custGeom>
            <a:avLst/>
            <a:gdLst/>
            <a:ahLst/>
            <a:cxnLst/>
            <a:rect l="0" t="0" r="0" b="0"/>
            <a:pathLst>
              <a:path w="214503" h="205740">
                <a:moveTo>
                  <a:pt x="153289" y="13335"/>
                </a:moveTo>
                <a:lnTo>
                  <a:pt x="153289" y="8763"/>
                </a:lnTo>
                <a:lnTo>
                  <a:pt x="148717" y="4572"/>
                </a:lnTo>
                <a:lnTo>
                  <a:pt x="131319" y="0"/>
                </a:lnTo>
                <a:lnTo>
                  <a:pt x="122555" y="0"/>
                </a:lnTo>
                <a:lnTo>
                  <a:pt x="87503" y="0"/>
                </a:lnTo>
                <a:lnTo>
                  <a:pt x="74677" y="0"/>
                </a:lnTo>
                <a:lnTo>
                  <a:pt x="61214" y="0"/>
                </a:lnTo>
                <a:lnTo>
                  <a:pt x="43816" y="13335"/>
                </a:lnTo>
                <a:lnTo>
                  <a:pt x="39244" y="17652"/>
                </a:lnTo>
                <a:lnTo>
                  <a:pt x="26544" y="35052"/>
                </a:lnTo>
                <a:lnTo>
                  <a:pt x="21972" y="48132"/>
                </a:lnTo>
                <a:lnTo>
                  <a:pt x="21972" y="52704"/>
                </a:lnTo>
                <a:lnTo>
                  <a:pt x="8764" y="74294"/>
                </a:lnTo>
                <a:lnTo>
                  <a:pt x="0" y="87756"/>
                </a:lnTo>
                <a:lnTo>
                  <a:pt x="0" y="105155"/>
                </a:lnTo>
                <a:lnTo>
                  <a:pt x="0" y="118237"/>
                </a:lnTo>
                <a:lnTo>
                  <a:pt x="0" y="122427"/>
                </a:lnTo>
                <a:lnTo>
                  <a:pt x="0" y="140207"/>
                </a:lnTo>
                <a:lnTo>
                  <a:pt x="4572" y="153289"/>
                </a:lnTo>
                <a:lnTo>
                  <a:pt x="17653" y="170688"/>
                </a:lnTo>
                <a:lnTo>
                  <a:pt x="30735" y="179451"/>
                </a:lnTo>
                <a:lnTo>
                  <a:pt x="39244" y="183768"/>
                </a:lnTo>
                <a:lnTo>
                  <a:pt x="87503" y="196850"/>
                </a:lnTo>
                <a:lnTo>
                  <a:pt x="105156" y="205740"/>
                </a:lnTo>
                <a:lnTo>
                  <a:pt x="140208" y="205740"/>
                </a:lnTo>
                <a:lnTo>
                  <a:pt x="153289" y="205740"/>
                </a:lnTo>
                <a:lnTo>
                  <a:pt x="157608" y="205740"/>
                </a:lnTo>
                <a:lnTo>
                  <a:pt x="175261" y="196850"/>
                </a:lnTo>
                <a:lnTo>
                  <a:pt x="188341" y="183768"/>
                </a:lnTo>
                <a:lnTo>
                  <a:pt x="209931" y="157479"/>
                </a:lnTo>
                <a:lnTo>
                  <a:pt x="214503" y="135890"/>
                </a:lnTo>
                <a:lnTo>
                  <a:pt x="214503" y="118237"/>
                </a:lnTo>
                <a:lnTo>
                  <a:pt x="214503" y="91948"/>
                </a:lnTo>
                <a:lnTo>
                  <a:pt x="214503" y="83185"/>
                </a:lnTo>
                <a:lnTo>
                  <a:pt x="214503" y="52704"/>
                </a:lnTo>
                <a:lnTo>
                  <a:pt x="205741" y="43815"/>
                </a:lnTo>
                <a:lnTo>
                  <a:pt x="201422" y="39624"/>
                </a:lnTo>
                <a:lnTo>
                  <a:pt x="188341" y="22225"/>
                </a:lnTo>
                <a:lnTo>
                  <a:pt x="183769" y="17652"/>
                </a:lnTo>
                <a:lnTo>
                  <a:pt x="179452" y="8763"/>
                </a:lnTo>
                <a:lnTo>
                  <a:pt x="175261" y="87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" name="Freeform 139"/>
          <p:cNvSpPr/>
          <p:nvPr/>
        </p:nvSpPr>
        <p:spPr>
          <a:xfrm>
            <a:off x="462686" y="1032002"/>
            <a:ext cx="4957292" cy="126491"/>
          </a:xfrm>
          <a:custGeom>
            <a:avLst/>
            <a:gdLst/>
            <a:ahLst/>
            <a:cxnLst/>
            <a:rect l="0" t="0" r="0" b="0"/>
            <a:pathLst>
              <a:path w="4957292" h="126491">
                <a:moveTo>
                  <a:pt x="0" y="82930"/>
                </a:moveTo>
                <a:lnTo>
                  <a:pt x="8839" y="82930"/>
                </a:lnTo>
                <a:lnTo>
                  <a:pt x="21945" y="82930"/>
                </a:lnTo>
                <a:lnTo>
                  <a:pt x="39624" y="82930"/>
                </a:lnTo>
                <a:lnTo>
                  <a:pt x="52730" y="87249"/>
                </a:lnTo>
                <a:lnTo>
                  <a:pt x="87782" y="87249"/>
                </a:lnTo>
                <a:lnTo>
                  <a:pt x="96317" y="87249"/>
                </a:lnTo>
                <a:lnTo>
                  <a:pt x="118262" y="91820"/>
                </a:lnTo>
                <a:lnTo>
                  <a:pt x="153314" y="100329"/>
                </a:lnTo>
                <a:lnTo>
                  <a:pt x="166421" y="100329"/>
                </a:lnTo>
                <a:lnTo>
                  <a:pt x="192633" y="109219"/>
                </a:lnTo>
                <a:lnTo>
                  <a:pt x="201473" y="109219"/>
                </a:lnTo>
                <a:lnTo>
                  <a:pt x="206045" y="109219"/>
                </a:lnTo>
                <a:lnTo>
                  <a:pt x="223114" y="109219"/>
                </a:lnTo>
                <a:lnTo>
                  <a:pt x="236525" y="109219"/>
                </a:lnTo>
                <a:lnTo>
                  <a:pt x="254203" y="109219"/>
                </a:lnTo>
                <a:lnTo>
                  <a:pt x="267005" y="113791"/>
                </a:lnTo>
                <a:lnTo>
                  <a:pt x="275844" y="113791"/>
                </a:lnTo>
                <a:lnTo>
                  <a:pt x="302057" y="113791"/>
                </a:lnTo>
                <a:lnTo>
                  <a:pt x="324002" y="113791"/>
                </a:lnTo>
                <a:lnTo>
                  <a:pt x="359054" y="122301"/>
                </a:lnTo>
                <a:lnTo>
                  <a:pt x="376428" y="122301"/>
                </a:lnTo>
                <a:lnTo>
                  <a:pt x="380695" y="122301"/>
                </a:lnTo>
                <a:lnTo>
                  <a:pt x="407213" y="126491"/>
                </a:lnTo>
                <a:lnTo>
                  <a:pt x="411480" y="126491"/>
                </a:lnTo>
                <a:lnTo>
                  <a:pt x="415747" y="126491"/>
                </a:lnTo>
                <a:lnTo>
                  <a:pt x="420319" y="126491"/>
                </a:lnTo>
                <a:lnTo>
                  <a:pt x="429158" y="126491"/>
                </a:lnTo>
                <a:lnTo>
                  <a:pt x="455371" y="126491"/>
                </a:lnTo>
                <a:lnTo>
                  <a:pt x="477317" y="122301"/>
                </a:lnTo>
                <a:lnTo>
                  <a:pt x="512064" y="122301"/>
                </a:lnTo>
                <a:lnTo>
                  <a:pt x="520903" y="122301"/>
                </a:lnTo>
                <a:lnTo>
                  <a:pt x="529742" y="122301"/>
                </a:lnTo>
                <a:lnTo>
                  <a:pt x="551688" y="122301"/>
                </a:lnTo>
                <a:lnTo>
                  <a:pt x="564489" y="117982"/>
                </a:lnTo>
                <a:lnTo>
                  <a:pt x="586435" y="117982"/>
                </a:lnTo>
                <a:lnTo>
                  <a:pt x="599846" y="117982"/>
                </a:lnTo>
                <a:lnTo>
                  <a:pt x="612648" y="117982"/>
                </a:lnTo>
                <a:lnTo>
                  <a:pt x="647700" y="109219"/>
                </a:lnTo>
                <a:lnTo>
                  <a:pt x="656539" y="109219"/>
                </a:lnTo>
                <a:lnTo>
                  <a:pt x="691286" y="109219"/>
                </a:lnTo>
                <a:lnTo>
                  <a:pt x="713537" y="109219"/>
                </a:lnTo>
                <a:lnTo>
                  <a:pt x="717804" y="109219"/>
                </a:lnTo>
                <a:lnTo>
                  <a:pt x="735177" y="104902"/>
                </a:lnTo>
                <a:lnTo>
                  <a:pt x="739750" y="104902"/>
                </a:lnTo>
                <a:lnTo>
                  <a:pt x="757123" y="104902"/>
                </a:lnTo>
                <a:lnTo>
                  <a:pt x="761390" y="104902"/>
                </a:lnTo>
                <a:lnTo>
                  <a:pt x="770230" y="100329"/>
                </a:lnTo>
                <a:lnTo>
                  <a:pt x="796442" y="100329"/>
                </a:lnTo>
                <a:lnTo>
                  <a:pt x="818363" y="100329"/>
                </a:lnTo>
                <a:lnTo>
                  <a:pt x="853414" y="100329"/>
                </a:lnTo>
                <a:lnTo>
                  <a:pt x="861924" y="100329"/>
                </a:lnTo>
                <a:lnTo>
                  <a:pt x="875386" y="96012"/>
                </a:lnTo>
                <a:lnTo>
                  <a:pt x="901294" y="96012"/>
                </a:lnTo>
                <a:lnTo>
                  <a:pt x="910438" y="96012"/>
                </a:lnTo>
                <a:lnTo>
                  <a:pt x="936600" y="96012"/>
                </a:lnTo>
                <a:lnTo>
                  <a:pt x="940917" y="87249"/>
                </a:lnTo>
                <a:lnTo>
                  <a:pt x="953999" y="87249"/>
                </a:lnTo>
                <a:lnTo>
                  <a:pt x="971397" y="87249"/>
                </a:lnTo>
                <a:lnTo>
                  <a:pt x="984478" y="87249"/>
                </a:lnTo>
                <a:lnTo>
                  <a:pt x="1002131" y="87249"/>
                </a:lnTo>
                <a:lnTo>
                  <a:pt x="1006450" y="87249"/>
                </a:lnTo>
                <a:lnTo>
                  <a:pt x="1023849" y="87249"/>
                </a:lnTo>
                <a:lnTo>
                  <a:pt x="1041502" y="87249"/>
                </a:lnTo>
                <a:lnTo>
                  <a:pt x="1063472" y="87249"/>
                </a:lnTo>
                <a:lnTo>
                  <a:pt x="1071981" y="87249"/>
                </a:lnTo>
                <a:lnTo>
                  <a:pt x="1098525" y="87249"/>
                </a:lnTo>
                <a:lnTo>
                  <a:pt x="1111352" y="87249"/>
                </a:lnTo>
                <a:lnTo>
                  <a:pt x="1120496" y="87249"/>
                </a:lnTo>
                <a:lnTo>
                  <a:pt x="1133577" y="87249"/>
                </a:lnTo>
                <a:lnTo>
                  <a:pt x="1142086" y="82930"/>
                </a:lnTo>
                <a:lnTo>
                  <a:pt x="1164056" y="82930"/>
                </a:lnTo>
                <a:lnTo>
                  <a:pt x="1181709" y="82930"/>
                </a:lnTo>
                <a:lnTo>
                  <a:pt x="1216508" y="82930"/>
                </a:lnTo>
                <a:lnTo>
                  <a:pt x="1233780" y="82930"/>
                </a:lnTo>
                <a:lnTo>
                  <a:pt x="1256131" y="82930"/>
                </a:lnTo>
                <a:lnTo>
                  <a:pt x="1290803" y="82930"/>
                </a:lnTo>
                <a:lnTo>
                  <a:pt x="1299693" y="82930"/>
                </a:lnTo>
                <a:lnTo>
                  <a:pt x="1334744" y="74421"/>
                </a:lnTo>
                <a:lnTo>
                  <a:pt x="1356715" y="74421"/>
                </a:lnTo>
                <a:lnTo>
                  <a:pt x="1365224" y="74421"/>
                </a:lnTo>
                <a:lnTo>
                  <a:pt x="1391768" y="74421"/>
                </a:lnTo>
                <a:lnTo>
                  <a:pt x="1409040" y="74421"/>
                </a:lnTo>
                <a:lnTo>
                  <a:pt x="1435328" y="74421"/>
                </a:lnTo>
                <a:lnTo>
                  <a:pt x="1448409" y="74421"/>
                </a:lnTo>
                <a:lnTo>
                  <a:pt x="1457299" y="74421"/>
                </a:lnTo>
                <a:lnTo>
                  <a:pt x="1492352" y="74421"/>
                </a:lnTo>
                <a:lnTo>
                  <a:pt x="1500861" y="74421"/>
                </a:lnTo>
                <a:lnTo>
                  <a:pt x="1522831" y="74421"/>
                </a:lnTo>
                <a:lnTo>
                  <a:pt x="1531594" y="74421"/>
                </a:lnTo>
                <a:lnTo>
                  <a:pt x="1544675" y="74421"/>
                </a:lnTo>
                <a:lnTo>
                  <a:pt x="1579728" y="74421"/>
                </a:lnTo>
                <a:lnTo>
                  <a:pt x="1597127" y="74421"/>
                </a:lnTo>
                <a:lnTo>
                  <a:pt x="1623415" y="74421"/>
                </a:lnTo>
                <a:lnTo>
                  <a:pt x="1636496" y="74421"/>
                </a:lnTo>
                <a:lnTo>
                  <a:pt x="1641068" y="74421"/>
                </a:lnTo>
                <a:lnTo>
                  <a:pt x="1671549" y="74421"/>
                </a:lnTo>
                <a:lnTo>
                  <a:pt x="1675740" y="74421"/>
                </a:lnTo>
                <a:lnTo>
                  <a:pt x="1697711" y="74421"/>
                </a:lnTo>
                <a:lnTo>
                  <a:pt x="1710791" y="74421"/>
                </a:lnTo>
                <a:lnTo>
                  <a:pt x="1719681" y="74421"/>
                </a:lnTo>
                <a:lnTo>
                  <a:pt x="1754734" y="74421"/>
                </a:lnTo>
                <a:lnTo>
                  <a:pt x="1767815" y="74421"/>
                </a:lnTo>
                <a:lnTo>
                  <a:pt x="1811756" y="74421"/>
                </a:lnTo>
                <a:lnTo>
                  <a:pt x="1824837" y="74421"/>
                </a:lnTo>
                <a:lnTo>
                  <a:pt x="1833346" y="74421"/>
                </a:lnTo>
                <a:lnTo>
                  <a:pt x="1859890" y="74421"/>
                </a:lnTo>
                <a:lnTo>
                  <a:pt x="1872716" y="74421"/>
                </a:lnTo>
                <a:lnTo>
                  <a:pt x="1890369" y="74421"/>
                </a:lnTo>
                <a:lnTo>
                  <a:pt x="1903450" y="74421"/>
                </a:lnTo>
                <a:lnTo>
                  <a:pt x="1907768" y="74421"/>
                </a:lnTo>
                <a:lnTo>
                  <a:pt x="1929740" y="74421"/>
                </a:lnTo>
                <a:lnTo>
                  <a:pt x="1942821" y="74421"/>
                </a:lnTo>
                <a:lnTo>
                  <a:pt x="1968983" y="74421"/>
                </a:lnTo>
                <a:lnTo>
                  <a:pt x="1977872" y="69850"/>
                </a:lnTo>
                <a:lnTo>
                  <a:pt x="1990953" y="69850"/>
                </a:lnTo>
                <a:lnTo>
                  <a:pt x="2017115" y="69850"/>
                </a:lnTo>
                <a:lnTo>
                  <a:pt x="2034896" y="69850"/>
                </a:lnTo>
                <a:lnTo>
                  <a:pt x="2047977" y="69850"/>
                </a:lnTo>
                <a:lnTo>
                  <a:pt x="2091537" y="69850"/>
                </a:lnTo>
                <a:lnTo>
                  <a:pt x="2100428" y="69850"/>
                </a:lnTo>
                <a:lnTo>
                  <a:pt x="2126590" y="69850"/>
                </a:lnTo>
                <a:lnTo>
                  <a:pt x="2139671" y="69850"/>
                </a:lnTo>
                <a:lnTo>
                  <a:pt x="2148561" y="69850"/>
                </a:lnTo>
                <a:lnTo>
                  <a:pt x="2170531" y="69850"/>
                </a:lnTo>
                <a:lnTo>
                  <a:pt x="2179040" y="69850"/>
                </a:lnTo>
                <a:lnTo>
                  <a:pt x="2222856" y="69850"/>
                </a:lnTo>
                <a:lnTo>
                  <a:pt x="2244572" y="69850"/>
                </a:lnTo>
                <a:lnTo>
                  <a:pt x="2253336" y="69850"/>
                </a:lnTo>
                <a:lnTo>
                  <a:pt x="2288387" y="69850"/>
                </a:lnTo>
                <a:lnTo>
                  <a:pt x="2306168" y="69850"/>
                </a:lnTo>
                <a:lnTo>
                  <a:pt x="2353919" y="69850"/>
                </a:lnTo>
                <a:lnTo>
                  <a:pt x="2371699" y="69850"/>
                </a:lnTo>
                <a:lnTo>
                  <a:pt x="2388971" y="69850"/>
                </a:lnTo>
                <a:lnTo>
                  <a:pt x="2432914" y="69850"/>
                </a:lnTo>
                <a:lnTo>
                  <a:pt x="2445994" y="69850"/>
                </a:lnTo>
                <a:lnTo>
                  <a:pt x="2472284" y="60960"/>
                </a:lnTo>
                <a:lnTo>
                  <a:pt x="2476474" y="60960"/>
                </a:lnTo>
                <a:lnTo>
                  <a:pt x="2485365" y="60960"/>
                </a:lnTo>
                <a:lnTo>
                  <a:pt x="2507336" y="60960"/>
                </a:lnTo>
                <a:lnTo>
                  <a:pt x="2516099" y="60960"/>
                </a:lnTo>
                <a:lnTo>
                  <a:pt x="2537815" y="60960"/>
                </a:lnTo>
                <a:lnTo>
                  <a:pt x="2546578" y="60960"/>
                </a:lnTo>
                <a:lnTo>
                  <a:pt x="2550896" y="60960"/>
                </a:lnTo>
                <a:lnTo>
                  <a:pt x="2568549" y="60960"/>
                </a:lnTo>
                <a:lnTo>
                  <a:pt x="2581631" y="60960"/>
                </a:lnTo>
                <a:lnTo>
                  <a:pt x="2599030" y="60960"/>
                </a:lnTo>
                <a:lnTo>
                  <a:pt x="2612491" y="60960"/>
                </a:lnTo>
                <a:lnTo>
                  <a:pt x="2621000" y="60960"/>
                </a:lnTo>
                <a:lnTo>
                  <a:pt x="2656053" y="60960"/>
                </a:lnTo>
                <a:lnTo>
                  <a:pt x="2673706" y="60960"/>
                </a:lnTo>
                <a:lnTo>
                  <a:pt x="2730347" y="60960"/>
                </a:lnTo>
                <a:lnTo>
                  <a:pt x="2747746" y="60960"/>
                </a:lnTo>
                <a:lnTo>
                  <a:pt x="2765399" y="60960"/>
                </a:lnTo>
                <a:lnTo>
                  <a:pt x="2800198" y="60960"/>
                </a:lnTo>
                <a:lnTo>
                  <a:pt x="2813279" y="60960"/>
                </a:lnTo>
                <a:lnTo>
                  <a:pt x="2857221" y="65531"/>
                </a:lnTo>
                <a:lnTo>
                  <a:pt x="2870302" y="65531"/>
                </a:lnTo>
                <a:lnTo>
                  <a:pt x="2887954" y="65531"/>
                </a:lnTo>
                <a:lnTo>
                  <a:pt x="2931516" y="65531"/>
                </a:lnTo>
                <a:lnTo>
                  <a:pt x="2949296" y="74421"/>
                </a:lnTo>
                <a:lnTo>
                  <a:pt x="2984348" y="74421"/>
                </a:lnTo>
                <a:lnTo>
                  <a:pt x="3005937" y="74421"/>
                </a:lnTo>
                <a:lnTo>
                  <a:pt x="3023591" y="78740"/>
                </a:lnTo>
                <a:lnTo>
                  <a:pt x="3058389" y="78740"/>
                </a:lnTo>
                <a:lnTo>
                  <a:pt x="3084931" y="78740"/>
                </a:lnTo>
                <a:lnTo>
                  <a:pt x="3119984" y="78740"/>
                </a:lnTo>
                <a:lnTo>
                  <a:pt x="3137255" y="78740"/>
                </a:lnTo>
                <a:lnTo>
                  <a:pt x="3163544" y="78740"/>
                </a:lnTo>
                <a:lnTo>
                  <a:pt x="3207360" y="78740"/>
                </a:lnTo>
                <a:lnTo>
                  <a:pt x="3229077" y="78740"/>
                </a:lnTo>
                <a:lnTo>
                  <a:pt x="3264129" y="87249"/>
                </a:lnTo>
                <a:lnTo>
                  <a:pt x="3272892" y="87249"/>
                </a:lnTo>
                <a:lnTo>
                  <a:pt x="3286099" y="87249"/>
                </a:lnTo>
                <a:lnTo>
                  <a:pt x="3312261" y="87249"/>
                </a:lnTo>
                <a:lnTo>
                  <a:pt x="3321152" y="87249"/>
                </a:lnTo>
                <a:lnTo>
                  <a:pt x="3334233" y="87249"/>
                </a:lnTo>
                <a:lnTo>
                  <a:pt x="3369285" y="87249"/>
                </a:lnTo>
                <a:lnTo>
                  <a:pt x="3386684" y="87249"/>
                </a:lnTo>
                <a:lnTo>
                  <a:pt x="3421735" y="87249"/>
                </a:lnTo>
                <a:lnTo>
                  <a:pt x="3434817" y="87249"/>
                </a:lnTo>
                <a:lnTo>
                  <a:pt x="3439008" y="87249"/>
                </a:lnTo>
                <a:lnTo>
                  <a:pt x="3456787" y="87249"/>
                </a:lnTo>
                <a:lnTo>
                  <a:pt x="3474060" y="87249"/>
                </a:lnTo>
                <a:lnTo>
                  <a:pt x="3518002" y="87249"/>
                </a:lnTo>
                <a:lnTo>
                  <a:pt x="3531083" y="87249"/>
                </a:lnTo>
                <a:lnTo>
                  <a:pt x="3548481" y="87249"/>
                </a:lnTo>
                <a:lnTo>
                  <a:pt x="3592042" y="87249"/>
                </a:lnTo>
                <a:lnTo>
                  <a:pt x="3605504" y="87249"/>
                </a:lnTo>
                <a:lnTo>
                  <a:pt x="3631667" y="87249"/>
                </a:lnTo>
                <a:lnTo>
                  <a:pt x="3640175" y="87249"/>
                </a:lnTo>
                <a:lnTo>
                  <a:pt x="3653637" y="87249"/>
                </a:lnTo>
                <a:lnTo>
                  <a:pt x="3679799" y="87249"/>
                </a:lnTo>
                <a:lnTo>
                  <a:pt x="3688690" y="87249"/>
                </a:lnTo>
                <a:lnTo>
                  <a:pt x="3714852" y="87249"/>
                </a:lnTo>
                <a:lnTo>
                  <a:pt x="3719169" y="87249"/>
                </a:lnTo>
                <a:lnTo>
                  <a:pt x="3736568" y="87249"/>
                </a:lnTo>
                <a:lnTo>
                  <a:pt x="3762730" y="87249"/>
                </a:lnTo>
                <a:lnTo>
                  <a:pt x="3776192" y="87249"/>
                </a:lnTo>
                <a:lnTo>
                  <a:pt x="3802100" y="87249"/>
                </a:lnTo>
                <a:lnTo>
                  <a:pt x="3819754" y="87249"/>
                </a:lnTo>
                <a:lnTo>
                  <a:pt x="3832835" y="87249"/>
                </a:lnTo>
                <a:lnTo>
                  <a:pt x="3867886" y="87249"/>
                </a:lnTo>
                <a:lnTo>
                  <a:pt x="3876777" y="87249"/>
                </a:lnTo>
                <a:lnTo>
                  <a:pt x="3902939" y="82930"/>
                </a:lnTo>
                <a:lnTo>
                  <a:pt x="3924910" y="82930"/>
                </a:lnTo>
                <a:lnTo>
                  <a:pt x="3933799" y="82930"/>
                </a:lnTo>
                <a:lnTo>
                  <a:pt x="3959961" y="82930"/>
                </a:lnTo>
                <a:lnTo>
                  <a:pt x="3964279" y="82930"/>
                </a:lnTo>
                <a:lnTo>
                  <a:pt x="3990442" y="78740"/>
                </a:lnTo>
                <a:lnTo>
                  <a:pt x="3999331" y="78740"/>
                </a:lnTo>
                <a:lnTo>
                  <a:pt x="4012412" y="78740"/>
                </a:lnTo>
                <a:lnTo>
                  <a:pt x="4029811" y="78740"/>
                </a:lnTo>
                <a:lnTo>
                  <a:pt x="4043147" y="78740"/>
                </a:lnTo>
                <a:lnTo>
                  <a:pt x="4069054" y="78740"/>
                </a:lnTo>
                <a:lnTo>
                  <a:pt x="4073627" y="78740"/>
                </a:lnTo>
                <a:lnTo>
                  <a:pt x="4077944" y="78740"/>
                </a:lnTo>
                <a:lnTo>
                  <a:pt x="4095343" y="78740"/>
                </a:lnTo>
                <a:lnTo>
                  <a:pt x="4099916" y="78740"/>
                </a:lnTo>
                <a:lnTo>
                  <a:pt x="4117187" y="74421"/>
                </a:lnTo>
                <a:lnTo>
                  <a:pt x="4126078" y="74421"/>
                </a:lnTo>
                <a:lnTo>
                  <a:pt x="4130396" y="74421"/>
                </a:lnTo>
                <a:lnTo>
                  <a:pt x="4156811" y="65531"/>
                </a:lnTo>
                <a:lnTo>
                  <a:pt x="4174210" y="65531"/>
                </a:lnTo>
                <a:lnTo>
                  <a:pt x="4200499" y="65531"/>
                </a:lnTo>
                <a:lnTo>
                  <a:pt x="4217772" y="65531"/>
                </a:lnTo>
                <a:lnTo>
                  <a:pt x="4239742" y="65531"/>
                </a:lnTo>
                <a:lnTo>
                  <a:pt x="4274794" y="60960"/>
                </a:lnTo>
                <a:lnTo>
                  <a:pt x="4283685" y="60960"/>
                </a:lnTo>
                <a:lnTo>
                  <a:pt x="4305655" y="52196"/>
                </a:lnTo>
                <a:lnTo>
                  <a:pt x="4309847" y="52196"/>
                </a:lnTo>
                <a:lnTo>
                  <a:pt x="4318355" y="52196"/>
                </a:lnTo>
                <a:lnTo>
                  <a:pt x="4344898" y="52196"/>
                </a:lnTo>
                <a:lnTo>
                  <a:pt x="4357979" y="48260"/>
                </a:lnTo>
                <a:lnTo>
                  <a:pt x="4371187" y="48260"/>
                </a:lnTo>
                <a:lnTo>
                  <a:pt x="4388460" y="48260"/>
                </a:lnTo>
                <a:lnTo>
                  <a:pt x="4397349" y="48260"/>
                </a:lnTo>
                <a:lnTo>
                  <a:pt x="4419321" y="48260"/>
                </a:lnTo>
                <a:lnTo>
                  <a:pt x="4428084" y="48260"/>
                </a:lnTo>
                <a:lnTo>
                  <a:pt x="4450054" y="48260"/>
                </a:lnTo>
                <a:lnTo>
                  <a:pt x="4467454" y="39115"/>
                </a:lnTo>
                <a:lnTo>
                  <a:pt x="4476343" y="39115"/>
                </a:lnTo>
                <a:lnTo>
                  <a:pt x="4524096" y="35052"/>
                </a:lnTo>
                <a:lnTo>
                  <a:pt x="4541875" y="35052"/>
                </a:lnTo>
                <a:lnTo>
                  <a:pt x="4559148" y="35052"/>
                </a:lnTo>
                <a:lnTo>
                  <a:pt x="4585436" y="35052"/>
                </a:lnTo>
                <a:lnTo>
                  <a:pt x="4598772" y="35052"/>
                </a:lnTo>
                <a:lnTo>
                  <a:pt x="4625060" y="35052"/>
                </a:lnTo>
                <a:lnTo>
                  <a:pt x="4633569" y="35052"/>
                </a:lnTo>
                <a:lnTo>
                  <a:pt x="4646650" y="26289"/>
                </a:lnTo>
                <a:lnTo>
                  <a:pt x="4681703" y="26289"/>
                </a:lnTo>
                <a:lnTo>
                  <a:pt x="4695165" y="26289"/>
                </a:lnTo>
                <a:lnTo>
                  <a:pt x="4729835" y="26289"/>
                </a:lnTo>
                <a:lnTo>
                  <a:pt x="4747235" y="26289"/>
                </a:lnTo>
                <a:lnTo>
                  <a:pt x="4760697" y="26289"/>
                </a:lnTo>
                <a:lnTo>
                  <a:pt x="4795367" y="26289"/>
                </a:lnTo>
                <a:lnTo>
                  <a:pt x="4812767" y="26289"/>
                </a:lnTo>
                <a:lnTo>
                  <a:pt x="4839310" y="26289"/>
                </a:lnTo>
                <a:lnTo>
                  <a:pt x="4848199" y="21716"/>
                </a:lnTo>
                <a:lnTo>
                  <a:pt x="4861280" y="21716"/>
                </a:lnTo>
                <a:lnTo>
                  <a:pt x="4878679" y="21716"/>
                </a:lnTo>
                <a:lnTo>
                  <a:pt x="4883252" y="21716"/>
                </a:lnTo>
                <a:lnTo>
                  <a:pt x="4896333" y="17399"/>
                </a:lnTo>
                <a:lnTo>
                  <a:pt x="4900269" y="17399"/>
                </a:lnTo>
                <a:lnTo>
                  <a:pt x="4913731" y="17399"/>
                </a:lnTo>
                <a:lnTo>
                  <a:pt x="4922494" y="8636"/>
                </a:lnTo>
                <a:lnTo>
                  <a:pt x="4926812" y="8636"/>
                </a:lnTo>
                <a:lnTo>
                  <a:pt x="4939893" y="8636"/>
                </a:lnTo>
                <a:lnTo>
                  <a:pt x="4944211" y="8636"/>
                </a:lnTo>
                <a:lnTo>
                  <a:pt x="4948784" y="4064"/>
                </a:lnTo>
                <a:lnTo>
                  <a:pt x="4952974" y="0"/>
                </a:lnTo>
                <a:lnTo>
                  <a:pt x="495729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" name="Freeform 140"/>
          <p:cNvSpPr/>
          <p:nvPr/>
        </p:nvSpPr>
        <p:spPr>
          <a:xfrm>
            <a:off x="576376" y="1355725"/>
            <a:ext cx="305" cy="0"/>
          </a:xfrm>
          <a:custGeom>
            <a:avLst/>
            <a:gdLst/>
            <a:ahLst/>
            <a:cxnLst/>
            <a:rect l="0" t="0" r="0" b="0"/>
            <a:pathLst>
              <a:path w="305">
                <a:moveTo>
                  <a:pt x="0" y="0"/>
                </a:moveTo>
                <a:lnTo>
                  <a:pt x="3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" name="Freeform 141"/>
          <p:cNvSpPr/>
          <p:nvPr/>
        </p:nvSpPr>
        <p:spPr>
          <a:xfrm>
            <a:off x="2572257" y="2612390"/>
            <a:ext cx="131319" cy="140207"/>
          </a:xfrm>
          <a:custGeom>
            <a:avLst/>
            <a:gdLst/>
            <a:ahLst/>
            <a:cxnLst/>
            <a:rect l="0" t="0" r="0" b="0"/>
            <a:pathLst>
              <a:path w="131319" h="140207">
                <a:moveTo>
                  <a:pt x="0" y="21970"/>
                </a:moveTo>
                <a:lnTo>
                  <a:pt x="4191" y="17779"/>
                </a:lnTo>
                <a:lnTo>
                  <a:pt x="8763" y="13462"/>
                </a:lnTo>
                <a:lnTo>
                  <a:pt x="17272" y="13462"/>
                </a:lnTo>
                <a:lnTo>
                  <a:pt x="30481" y="8890"/>
                </a:lnTo>
                <a:lnTo>
                  <a:pt x="35053" y="0"/>
                </a:lnTo>
                <a:lnTo>
                  <a:pt x="39244" y="0"/>
                </a:lnTo>
                <a:lnTo>
                  <a:pt x="43816" y="0"/>
                </a:lnTo>
                <a:lnTo>
                  <a:pt x="52325" y="0"/>
                </a:lnTo>
                <a:lnTo>
                  <a:pt x="56643" y="0"/>
                </a:lnTo>
                <a:lnTo>
                  <a:pt x="61215" y="0"/>
                </a:lnTo>
                <a:lnTo>
                  <a:pt x="65532" y="0"/>
                </a:lnTo>
                <a:lnTo>
                  <a:pt x="65532" y="4572"/>
                </a:lnTo>
                <a:lnTo>
                  <a:pt x="69723" y="4572"/>
                </a:lnTo>
                <a:lnTo>
                  <a:pt x="74295" y="4572"/>
                </a:lnTo>
                <a:lnTo>
                  <a:pt x="78613" y="8890"/>
                </a:lnTo>
                <a:lnTo>
                  <a:pt x="78613" y="13462"/>
                </a:lnTo>
                <a:lnTo>
                  <a:pt x="87376" y="13462"/>
                </a:lnTo>
                <a:lnTo>
                  <a:pt x="87376" y="17779"/>
                </a:lnTo>
                <a:lnTo>
                  <a:pt x="91948" y="26542"/>
                </a:lnTo>
                <a:lnTo>
                  <a:pt x="96013" y="26542"/>
                </a:lnTo>
                <a:lnTo>
                  <a:pt x="96013" y="39624"/>
                </a:lnTo>
                <a:lnTo>
                  <a:pt x="96013" y="43941"/>
                </a:lnTo>
                <a:lnTo>
                  <a:pt x="91948" y="48514"/>
                </a:lnTo>
                <a:lnTo>
                  <a:pt x="78613" y="61594"/>
                </a:lnTo>
                <a:lnTo>
                  <a:pt x="78613" y="65913"/>
                </a:lnTo>
                <a:lnTo>
                  <a:pt x="61215" y="78993"/>
                </a:lnTo>
                <a:lnTo>
                  <a:pt x="61215" y="83565"/>
                </a:lnTo>
                <a:lnTo>
                  <a:pt x="56643" y="87883"/>
                </a:lnTo>
                <a:lnTo>
                  <a:pt x="56643" y="92075"/>
                </a:lnTo>
                <a:lnTo>
                  <a:pt x="52325" y="92075"/>
                </a:lnTo>
                <a:lnTo>
                  <a:pt x="52325" y="96392"/>
                </a:lnTo>
                <a:lnTo>
                  <a:pt x="47753" y="100965"/>
                </a:lnTo>
                <a:lnTo>
                  <a:pt x="47753" y="105155"/>
                </a:lnTo>
                <a:lnTo>
                  <a:pt x="47753" y="109727"/>
                </a:lnTo>
                <a:lnTo>
                  <a:pt x="47753" y="118617"/>
                </a:lnTo>
                <a:lnTo>
                  <a:pt x="47753" y="122936"/>
                </a:lnTo>
                <a:lnTo>
                  <a:pt x="52325" y="127127"/>
                </a:lnTo>
                <a:lnTo>
                  <a:pt x="52325" y="131444"/>
                </a:lnTo>
                <a:lnTo>
                  <a:pt x="56643" y="131444"/>
                </a:lnTo>
                <a:lnTo>
                  <a:pt x="61215" y="136016"/>
                </a:lnTo>
                <a:lnTo>
                  <a:pt x="65532" y="140207"/>
                </a:lnTo>
                <a:lnTo>
                  <a:pt x="74295" y="140207"/>
                </a:lnTo>
                <a:lnTo>
                  <a:pt x="78613" y="140207"/>
                </a:lnTo>
                <a:lnTo>
                  <a:pt x="87376" y="140207"/>
                </a:lnTo>
                <a:lnTo>
                  <a:pt x="91948" y="140207"/>
                </a:lnTo>
                <a:lnTo>
                  <a:pt x="104775" y="136016"/>
                </a:lnTo>
                <a:lnTo>
                  <a:pt x="113666" y="136016"/>
                </a:lnTo>
                <a:lnTo>
                  <a:pt x="117857" y="131444"/>
                </a:lnTo>
                <a:lnTo>
                  <a:pt x="126747" y="131444"/>
                </a:lnTo>
                <a:lnTo>
                  <a:pt x="131319" y="1314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" name="Freeform 142"/>
          <p:cNvSpPr/>
          <p:nvPr/>
        </p:nvSpPr>
        <p:spPr>
          <a:xfrm>
            <a:off x="2746882" y="2643251"/>
            <a:ext cx="123063" cy="92075"/>
          </a:xfrm>
          <a:custGeom>
            <a:avLst/>
            <a:gdLst/>
            <a:ahLst/>
            <a:cxnLst/>
            <a:rect l="0" t="0" r="0" b="0"/>
            <a:pathLst>
              <a:path w="123063" h="92075">
                <a:moveTo>
                  <a:pt x="21972" y="0"/>
                </a:moveTo>
                <a:lnTo>
                  <a:pt x="17653" y="0"/>
                </a:lnTo>
                <a:lnTo>
                  <a:pt x="13335" y="0"/>
                </a:lnTo>
                <a:lnTo>
                  <a:pt x="8763" y="0"/>
                </a:lnTo>
                <a:lnTo>
                  <a:pt x="4572" y="4571"/>
                </a:lnTo>
                <a:lnTo>
                  <a:pt x="0" y="8763"/>
                </a:lnTo>
                <a:lnTo>
                  <a:pt x="0" y="21970"/>
                </a:lnTo>
                <a:lnTo>
                  <a:pt x="0" y="30733"/>
                </a:lnTo>
                <a:lnTo>
                  <a:pt x="0" y="43815"/>
                </a:lnTo>
                <a:lnTo>
                  <a:pt x="0" y="57022"/>
                </a:lnTo>
                <a:lnTo>
                  <a:pt x="0" y="65531"/>
                </a:lnTo>
                <a:lnTo>
                  <a:pt x="4572" y="78866"/>
                </a:lnTo>
                <a:lnTo>
                  <a:pt x="17653" y="83184"/>
                </a:lnTo>
                <a:lnTo>
                  <a:pt x="21972" y="92075"/>
                </a:lnTo>
                <a:lnTo>
                  <a:pt x="35053" y="92075"/>
                </a:lnTo>
                <a:lnTo>
                  <a:pt x="52706" y="92075"/>
                </a:lnTo>
                <a:lnTo>
                  <a:pt x="61595" y="92075"/>
                </a:lnTo>
                <a:lnTo>
                  <a:pt x="87757" y="92075"/>
                </a:lnTo>
                <a:lnTo>
                  <a:pt x="100838" y="92075"/>
                </a:lnTo>
                <a:lnTo>
                  <a:pt x="105157" y="92075"/>
                </a:lnTo>
                <a:lnTo>
                  <a:pt x="118238" y="87756"/>
                </a:lnTo>
                <a:lnTo>
                  <a:pt x="122556" y="87756"/>
                </a:lnTo>
                <a:lnTo>
                  <a:pt x="122556" y="83184"/>
                </a:lnTo>
                <a:lnTo>
                  <a:pt x="123063" y="814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" name="Freeform 143"/>
          <p:cNvSpPr/>
          <p:nvPr/>
        </p:nvSpPr>
        <p:spPr>
          <a:xfrm>
            <a:off x="2803905" y="2643251"/>
            <a:ext cx="66040" cy="17653"/>
          </a:xfrm>
          <a:custGeom>
            <a:avLst/>
            <a:gdLst/>
            <a:ahLst/>
            <a:cxnLst/>
            <a:rect l="0" t="0" r="0" b="0"/>
            <a:pathLst>
              <a:path w="66040" h="17653">
                <a:moveTo>
                  <a:pt x="66040" y="17653"/>
                </a:moveTo>
                <a:lnTo>
                  <a:pt x="65533" y="17653"/>
                </a:lnTo>
                <a:lnTo>
                  <a:pt x="52705" y="4571"/>
                </a:lnTo>
                <a:lnTo>
                  <a:pt x="39243" y="0"/>
                </a:lnTo>
                <a:lnTo>
                  <a:pt x="35052" y="0"/>
                </a:lnTo>
                <a:lnTo>
                  <a:pt x="30734" y="0"/>
                </a:lnTo>
                <a:lnTo>
                  <a:pt x="26162" y="0"/>
                </a:lnTo>
                <a:lnTo>
                  <a:pt x="13081" y="0"/>
                </a:lnTo>
                <a:lnTo>
                  <a:pt x="8509" y="0"/>
                </a:lnTo>
                <a:lnTo>
                  <a:pt x="4572" y="4571"/>
                </a:lnTo>
                <a:lnTo>
                  <a:pt x="4572" y="8763"/>
                </a:lnTo>
                <a:lnTo>
                  <a:pt x="0" y="87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" name="Freeform 144"/>
          <p:cNvSpPr/>
          <p:nvPr/>
        </p:nvSpPr>
        <p:spPr>
          <a:xfrm>
            <a:off x="2847720" y="2628645"/>
            <a:ext cx="35434" cy="104775"/>
          </a:xfrm>
          <a:custGeom>
            <a:avLst/>
            <a:gdLst/>
            <a:ahLst/>
            <a:cxnLst/>
            <a:rect l="0" t="0" r="0" b="0"/>
            <a:pathLst>
              <a:path w="35434" h="104775">
                <a:moveTo>
                  <a:pt x="35434" y="104775"/>
                </a:moveTo>
                <a:lnTo>
                  <a:pt x="30862" y="96012"/>
                </a:lnTo>
                <a:lnTo>
                  <a:pt x="30862" y="91695"/>
                </a:lnTo>
                <a:lnTo>
                  <a:pt x="30862" y="87376"/>
                </a:lnTo>
                <a:lnTo>
                  <a:pt x="26544" y="87376"/>
                </a:lnTo>
                <a:lnTo>
                  <a:pt x="26544" y="83185"/>
                </a:lnTo>
                <a:lnTo>
                  <a:pt x="26544" y="78613"/>
                </a:lnTo>
                <a:lnTo>
                  <a:pt x="26544" y="74296"/>
                </a:lnTo>
                <a:lnTo>
                  <a:pt x="26544" y="69723"/>
                </a:lnTo>
                <a:lnTo>
                  <a:pt x="26544" y="61214"/>
                </a:lnTo>
                <a:lnTo>
                  <a:pt x="26544" y="56643"/>
                </a:lnTo>
                <a:lnTo>
                  <a:pt x="17653" y="39244"/>
                </a:lnTo>
                <a:lnTo>
                  <a:pt x="17653" y="35052"/>
                </a:lnTo>
                <a:lnTo>
                  <a:pt x="13462" y="17272"/>
                </a:lnTo>
                <a:lnTo>
                  <a:pt x="13462" y="13082"/>
                </a:lnTo>
                <a:lnTo>
                  <a:pt x="9144" y="13082"/>
                </a:lnTo>
                <a:lnTo>
                  <a:pt x="9144" y="8763"/>
                </a:lnTo>
                <a:lnTo>
                  <a:pt x="9144" y="4192"/>
                </a:lnTo>
                <a:lnTo>
                  <a:pt x="4572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" name="Freeform 145"/>
          <p:cNvSpPr/>
          <p:nvPr/>
        </p:nvSpPr>
        <p:spPr>
          <a:xfrm>
            <a:off x="2891917" y="2610866"/>
            <a:ext cx="43560" cy="113791"/>
          </a:xfrm>
          <a:custGeom>
            <a:avLst/>
            <a:gdLst/>
            <a:ahLst/>
            <a:cxnLst/>
            <a:rect l="0" t="0" r="0" b="0"/>
            <a:pathLst>
              <a:path w="43560" h="113791">
                <a:moveTo>
                  <a:pt x="43560" y="113791"/>
                </a:moveTo>
                <a:lnTo>
                  <a:pt x="43560" y="109474"/>
                </a:lnTo>
                <a:lnTo>
                  <a:pt x="43560" y="100964"/>
                </a:lnTo>
                <a:lnTo>
                  <a:pt x="43560" y="87502"/>
                </a:lnTo>
                <a:lnTo>
                  <a:pt x="43560" y="83312"/>
                </a:lnTo>
                <a:lnTo>
                  <a:pt x="43560" y="74422"/>
                </a:lnTo>
                <a:lnTo>
                  <a:pt x="43560" y="57023"/>
                </a:lnTo>
                <a:lnTo>
                  <a:pt x="43560" y="43941"/>
                </a:lnTo>
                <a:lnTo>
                  <a:pt x="43560" y="26542"/>
                </a:lnTo>
                <a:lnTo>
                  <a:pt x="43560" y="21971"/>
                </a:lnTo>
                <a:lnTo>
                  <a:pt x="43560" y="17779"/>
                </a:lnTo>
                <a:lnTo>
                  <a:pt x="43560" y="8889"/>
                </a:lnTo>
                <a:lnTo>
                  <a:pt x="43560" y="4572"/>
                </a:lnTo>
                <a:lnTo>
                  <a:pt x="43560" y="0"/>
                </a:lnTo>
                <a:lnTo>
                  <a:pt x="39369" y="0"/>
                </a:lnTo>
                <a:lnTo>
                  <a:pt x="39369" y="4572"/>
                </a:lnTo>
                <a:lnTo>
                  <a:pt x="34797" y="17779"/>
                </a:lnTo>
                <a:lnTo>
                  <a:pt x="26288" y="30861"/>
                </a:lnTo>
                <a:lnTo>
                  <a:pt x="21716" y="39369"/>
                </a:lnTo>
                <a:lnTo>
                  <a:pt x="17399" y="61594"/>
                </a:lnTo>
                <a:lnTo>
                  <a:pt x="12827" y="65531"/>
                </a:lnTo>
                <a:lnTo>
                  <a:pt x="4318" y="74422"/>
                </a:lnTo>
                <a:lnTo>
                  <a:pt x="0" y="74422"/>
                </a:lnTo>
                <a:lnTo>
                  <a:pt x="0" y="833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" name="Freeform 146"/>
          <p:cNvSpPr/>
          <p:nvPr/>
        </p:nvSpPr>
        <p:spPr>
          <a:xfrm>
            <a:off x="2974848" y="2610866"/>
            <a:ext cx="39369" cy="17779"/>
          </a:xfrm>
          <a:custGeom>
            <a:avLst/>
            <a:gdLst/>
            <a:ahLst/>
            <a:cxnLst/>
            <a:rect l="0" t="0" r="0" b="0"/>
            <a:pathLst>
              <a:path w="39369" h="17779">
                <a:moveTo>
                  <a:pt x="0" y="17779"/>
                </a:moveTo>
                <a:lnTo>
                  <a:pt x="0" y="13207"/>
                </a:lnTo>
                <a:lnTo>
                  <a:pt x="0" y="8889"/>
                </a:lnTo>
                <a:lnTo>
                  <a:pt x="4318" y="8889"/>
                </a:lnTo>
                <a:lnTo>
                  <a:pt x="8890" y="8889"/>
                </a:lnTo>
                <a:lnTo>
                  <a:pt x="13462" y="0"/>
                </a:lnTo>
                <a:lnTo>
                  <a:pt x="17399" y="0"/>
                </a:lnTo>
                <a:lnTo>
                  <a:pt x="21971" y="0"/>
                </a:lnTo>
                <a:lnTo>
                  <a:pt x="30734" y="0"/>
                </a:lnTo>
                <a:lnTo>
                  <a:pt x="3936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" name="Freeform 147"/>
          <p:cNvSpPr/>
          <p:nvPr/>
        </p:nvSpPr>
        <p:spPr>
          <a:xfrm>
            <a:off x="2983738" y="2645917"/>
            <a:ext cx="78866" cy="100585"/>
          </a:xfrm>
          <a:custGeom>
            <a:avLst/>
            <a:gdLst/>
            <a:ahLst/>
            <a:cxnLst/>
            <a:rect l="0" t="0" r="0" b="0"/>
            <a:pathLst>
              <a:path w="78866" h="100585">
                <a:moveTo>
                  <a:pt x="0" y="4318"/>
                </a:moveTo>
                <a:lnTo>
                  <a:pt x="0" y="0"/>
                </a:lnTo>
                <a:lnTo>
                  <a:pt x="0" y="4318"/>
                </a:lnTo>
                <a:lnTo>
                  <a:pt x="0" y="17780"/>
                </a:lnTo>
                <a:lnTo>
                  <a:pt x="0" y="21972"/>
                </a:lnTo>
                <a:lnTo>
                  <a:pt x="0" y="26543"/>
                </a:lnTo>
                <a:lnTo>
                  <a:pt x="0" y="30480"/>
                </a:lnTo>
                <a:lnTo>
                  <a:pt x="0" y="35052"/>
                </a:lnTo>
                <a:lnTo>
                  <a:pt x="8509" y="35052"/>
                </a:lnTo>
                <a:lnTo>
                  <a:pt x="17272" y="35052"/>
                </a:lnTo>
                <a:lnTo>
                  <a:pt x="26162" y="30480"/>
                </a:lnTo>
                <a:lnTo>
                  <a:pt x="43560" y="21972"/>
                </a:lnTo>
                <a:lnTo>
                  <a:pt x="48132" y="21972"/>
                </a:lnTo>
                <a:lnTo>
                  <a:pt x="52323" y="21972"/>
                </a:lnTo>
                <a:lnTo>
                  <a:pt x="61213" y="21972"/>
                </a:lnTo>
                <a:lnTo>
                  <a:pt x="65532" y="21972"/>
                </a:lnTo>
                <a:lnTo>
                  <a:pt x="74294" y="26543"/>
                </a:lnTo>
                <a:lnTo>
                  <a:pt x="78866" y="30480"/>
                </a:lnTo>
                <a:lnTo>
                  <a:pt x="78866" y="35052"/>
                </a:lnTo>
                <a:lnTo>
                  <a:pt x="78866" y="52451"/>
                </a:lnTo>
                <a:lnTo>
                  <a:pt x="78866" y="57024"/>
                </a:lnTo>
                <a:lnTo>
                  <a:pt x="70104" y="65913"/>
                </a:lnTo>
                <a:lnTo>
                  <a:pt x="65532" y="70104"/>
                </a:lnTo>
                <a:lnTo>
                  <a:pt x="61213" y="78740"/>
                </a:lnTo>
                <a:lnTo>
                  <a:pt x="48132" y="87503"/>
                </a:lnTo>
                <a:lnTo>
                  <a:pt x="43560" y="87503"/>
                </a:lnTo>
                <a:lnTo>
                  <a:pt x="35051" y="91822"/>
                </a:lnTo>
                <a:lnTo>
                  <a:pt x="26162" y="91822"/>
                </a:lnTo>
                <a:lnTo>
                  <a:pt x="26162" y="100585"/>
                </a:lnTo>
                <a:lnTo>
                  <a:pt x="21844" y="100585"/>
                </a:lnTo>
                <a:lnTo>
                  <a:pt x="17272" y="100585"/>
                </a:lnTo>
                <a:lnTo>
                  <a:pt x="13081" y="1005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" name="Freeform 148"/>
          <p:cNvSpPr/>
          <p:nvPr/>
        </p:nvSpPr>
        <p:spPr>
          <a:xfrm>
            <a:off x="3106166" y="2676397"/>
            <a:ext cx="13207" cy="0"/>
          </a:xfrm>
          <a:custGeom>
            <a:avLst/>
            <a:gdLst/>
            <a:ahLst/>
            <a:cxnLst/>
            <a:rect l="0" t="0" r="0" b="0"/>
            <a:pathLst>
              <a:path w="13207">
                <a:moveTo>
                  <a:pt x="13207" y="0"/>
                </a:move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" name="Freeform 149"/>
          <p:cNvSpPr/>
          <p:nvPr/>
        </p:nvSpPr>
        <p:spPr>
          <a:xfrm>
            <a:off x="3119373" y="2654807"/>
            <a:ext cx="4191" cy="0"/>
          </a:xfrm>
          <a:custGeom>
            <a:avLst/>
            <a:gdLst/>
            <a:ahLst/>
            <a:cxnLst/>
            <a:rect l="0" t="0" r="0" b="0"/>
            <a:pathLst>
              <a:path w="4191">
                <a:moveTo>
                  <a:pt x="4191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" name="Freeform 150"/>
          <p:cNvSpPr/>
          <p:nvPr/>
        </p:nvSpPr>
        <p:spPr>
          <a:xfrm>
            <a:off x="1152144" y="2714243"/>
            <a:ext cx="122555" cy="83186"/>
          </a:xfrm>
          <a:custGeom>
            <a:avLst/>
            <a:gdLst/>
            <a:ahLst/>
            <a:cxnLst/>
            <a:rect l="0" t="0" r="0" b="0"/>
            <a:pathLst>
              <a:path w="122555" h="83186">
                <a:moveTo>
                  <a:pt x="61264" y="13082"/>
                </a:moveTo>
                <a:lnTo>
                  <a:pt x="61264" y="8890"/>
                </a:lnTo>
                <a:lnTo>
                  <a:pt x="52425" y="8890"/>
                </a:lnTo>
                <a:lnTo>
                  <a:pt x="39319" y="8890"/>
                </a:lnTo>
                <a:lnTo>
                  <a:pt x="26212" y="8890"/>
                </a:lnTo>
                <a:lnTo>
                  <a:pt x="17373" y="8890"/>
                </a:lnTo>
                <a:lnTo>
                  <a:pt x="13106" y="8890"/>
                </a:lnTo>
                <a:lnTo>
                  <a:pt x="8839" y="8890"/>
                </a:lnTo>
                <a:lnTo>
                  <a:pt x="0" y="8890"/>
                </a:lnTo>
                <a:lnTo>
                  <a:pt x="0" y="13082"/>
                </a:lnTo>
                <a:lnTo>
                  <a:pt x="0" y="17653"/>
                </a:lnTo>
                <a:lnTo>
                  <a:pt x="0" y="21972"/>
                </a:lnTo>
                <a:lnTo>
                  <a:pt x="0" y="26162"/>
                </a:lnTo>
                <a:lnTo>
                  <a:pt x="0" y="30735"/>
                </a:lnTo>
                <a:lnTo>
                  <a:pt x="4572" y="43942"/>
                </a:lnTo>
                <a:lnTo>
                  <a:pt x="8839" y="48134"/>
                </a:lnTo>
                <a:lnTo>
                  <a:pt x="13106" y="52451"/>
                </a:lnTo>
                <a:lnTo>
                  <a:pt x="30480" y="65787"/>
                </a:lnTo>
                <a:lnTo>
                  <a:pt x="35052" y="65787"/>
                </a:lnTo>
                <a:lnTo>
                  <a:pt x="52425" y="70104"/>
                </a:lnTo>
                <a:lnTo>
                  <a:pt x="65531" y="70104"/>
                </a:lnTo>
                <a:lnTo>
                  <a:pt x="74371" y="70104"/>
                </a:lnTo>
                <a:lnTo>
                  <a:pt x="87477" y="70104"/>
                </a:lnTo>
                <a:lnTo>
                  <a:pt x="91744" y="70104"/>
                </a:lnTo>
                <a:lnTo>
                  <a:pt x="91744" y="57024"/>
                </a:lnTo>
                <a:lnTo>
                  <a:pt x="96316" y="52451"/>
                </a:lnTo>
                <a:lnTo>
                  <a:pt x="96316" y="48134"/>
                </a:lnTo>
                <a:lnTo>
                  <a:pt x="96316" y="30735"/>
                </a:lnTo>
                <a:lnTo>
                  <a:pt x="96316" y="21972"/>
                </a:lnTo>
                <a:lnTo>
                  <a:pt x="96316" y="8890"/>
                </a:lnTo>
                <a:lnTo>
                  <a:pt x="96316" y="4573"/>
                </a:lnTo>
                <a:lnTo>
                  <a:pt x="96316" y="0"/>
                </a:lnTo>
                <a:lnTo>
                  <a:pt x="96316" y="4573"/>
                </a:lnTo>
                <a:lnTo>
                  <a:pt x="96316" y="17653"/>
                </a:lnTo>
                <a:lnTo>
                  <a:pt x="96316" y="26162"/>
                </a:lnTo>
                <a:lnTo>
                  <a:pt x="96316" y="30735"/>
                </a:lnTo>
                <a:lnTo>
                  <a:pt x="96316" y="35052"/>
                </a:lnTo>
                <a:lnTo>
                  <a:pt x="96316" y="48134"/>
                </a:lnTo>
                <a:lnTo>
                  <a:pt x="105156" y="61214"/>
                </a:lnTo>
                <a:lnTo>
                  <a:pt x="109423" y="70104"/>
                </a:lnTo>
                <a:lnTo>
                  <a:pt x="113690" y="70104"/>
                </a:lnTo>
                <a:lnTo>
                  <a:pt x="118236" y="83186"/>
                </a:lnTo>
                <a:lnTo>
                  <a:pt x="122555" y="831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" name="Freeform 151"/>
          <p:cNvSpPr/>
          <p:nvPr/>
        </p:nvSpPr>
        <p:spPr>
          <a:xfrm>
            <a:off x="1300861" y="2670682"/>
            <a:ext cx="122555" cy="135256"/>
          </a:xfrm>
          <a:custGeom>
            <a:avLst/>
            <a:gdLst/>
            <a:ahLst/>
            <a:cxnLst/>
            <a:rect l="0" t="0" r="0" b="0"/>
            <a:pathLst>
              <a:path w="122555" h="135256">
                <a:moveTo>
                  <a:pt x="0" y="135256"/>
                </a:moveTo>
                <a:lnTo>
                  <a:pt x="0" y="126747"/>
                </a:lnTo>
                <a:lnTo>
                  <a:pt x="0" y="117984"/>
                </a:lnTo>
                <a:lnTo>
                  <a:pt x="0" y="109348"/>
                </a:lnTo>
                <a:lnTo>
                  <a:pt x="0" y="83185"/>
                </a:lnTo>
                <a:lnTo>
                  <a:pt x="0" y="69723"/>
                </a:lnTo>
                <a:lnTo>
                  <a:pt x="0" y="65533"/>
                </a:lnTo>
                <a:lnTo>
                  <a:pt x="4317" y="48134"/>
                </a:lnTo>
                <a:lnTo>
                  <a:pt x="4317" y="43561"/>
                </a:lnTo>
                <a:lnTo>
                  <a:pt x="4317" y="35052"/>
                </a:lnTo>
                <a:lnTo>
                  <a:pt x="13080" y="35052"/>
                </a:lnTo>
                <a:lnTo>
                  <a:pt x="13080" y="30481"/>
                </a:lnTo>
                <a:lnTo>
                  <a:pt x="17652" y="30481"/>
                </a:lnTo>
                <a:lnTo>
                  <a:pt x="21971" y="30481"/>
                </a:lnTo>
                <a:lnTo>
                  <a:pt x="30861" y="35052"/>
                </a:lnTo>
                <a:lnTo>
                  <a:pt x="39369" y="39244"/>
                </a:lnTo>
                <a:lnTo>
                  <a:pt x="43941" y="52451"/>
                </a:lnTo>
                <a:lnTo>
                  <a:pt x="48133" y="65533"/>
                </a:lnTo>
                <a:lnTo>
                  <a:pt x="48133" y="83185"/>
                </a:lnTo>
                <a:lnTo>
                  <a:pt x="48133" y="87503"/>
                </a:lnTo>
                <a:lnTo>
                  <a:pt x="48133" y="100585"/>
                </a:lnTo>
                <a:lnTo>
                  <a:pt x="48133" y="104775"/>
                </a:lnTo>
                <a:lnTo>
                  <a:pt x="48133" y="96012"/>
                </a:lnTo>
                <a:lnTo>
                  <a:pt x="48133" y="91695"/>
                </a:lnTo>
                <a:lnTo>
                  <a:pt x="48133" y="83185"/>
                </a:lnTo>
                <a:lnTo>
                  <a:pt x="57022" y="61214"/>
                </a:lnTo>
                <a:lnTo>
                  <a:pt x="57022" y="43561"/>
                </a:lnTo>
                <a:lnTo>
                  <a:pt x="61341" y="30481"/>
                </a:lnTo>
                <a:lnTo>
                  <a:pt x="61341" y="21590"/>
                </a:lnTo>
                <a:lnTo>
                  <a:pt x="65531" y="17399"/>
                </a:lnTo>
                <a:lnTo>
                  <a:pt x="65531" y="13082"/>
                </a:lnTo>
                <a:lnTo>
                  <a:pt x="70103" y="4191"/>
                </a:lnTo>
                <a:lnTo>
                  <a:pt x="70103" y="0"/>
                </a:lnTo>
                <a:lnTo>
                  <a:pt x="74422" y="0"/>
                </a:lnTo>
                <a:lnTo>
                  <a:pt x="82930" y="0"/>
                </a:lnTo>
                <a:lnTo>
                  <a:pt x="87502" y="0"/>
                </a:lnTo>
                <a:lnTo>
                  <a:pt x="91821" y="0"/>
                </a:lnTo>
                <a:lnTo>
                  <a:pt x="96392" y="8510"/>
                </a:lnTo>
                <a:lnTo>
                  <a:pt x="109474" y="26162"/>
                </a:lnTo>
                <a:lnTo>
                  <a:pt x="113664" y="30481"/>
                </a:lnTo>
                <a:lnTo>
                  <a:pt x="118236" y="39244"/>
                </a:lnTo>
                <a:lnTo>
                  <a:pt x="122555" y="61214"/>
                </a:lnTo>
                <a:lnTo>
                  <a:pt x="122555" y="69723"/>
                </a:lnTo>
                <a:lnTo>
                  <a:pt x="122555" y="87503"/>
                </a:lnTo>
                <a:lnTo>
                  <a:pt x="122555" y="96012"/>
                </a:lnTo>
                <a:lnTo>
                  <a:pt x="122555" y="100585"/>
                </a:lnTo>
                <a:lnTo>
                  <a:pt x="122555" y="1047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" name="Freeform 152"/>
          <p:cNvSpPr/>
          <p:nvPr/>
        </p:nvSpPr>
        <p:spPr>
          <a:xfrm>
            <a:off x="1436497" y="2674873"/>
            <a:ext cx="284353" cy="127128"/>
          </a:xfrm>
          <a:custGeom>
            <a:avLst/>
            <a:gdLst/>
            <a:ahLst/>
            <a:cxnLst/>
            <a:rect l="0" t="0" r="0" b="0"/>
            <a:pathLst>
              <a:path w="284353" h="127128">
                <a:moveTo>
                  <a:pt x="0" y="35053"/>
                </a:moveTo>
                <a:lnTo>
                  <a:pt x="4317" y="35053"/>
                </a:lnTo>
                <a:lnTo>
                  <a:pt x="13080" y="35053"/>
                </a:lnTo>
                <a:lnTo>
                  <a:pt x="26289" y="35053"/>
                </a:lnTo>
                <a:lnTo>
                  <a:pt x="35052" y="35053"/>
                </a:lnTo>
                <a:lnTo>
                  <a:pt x="48133" y="35053"/>
                </a:lnTo>
                <a:lnTo>
                  <a:pt x="65531" y="35053"/>
                </a:lnTo>
                <a:lnTo>
                  <a:pt x="70103" y="35053"/>
                </a:lnTo>
                <a:lnTo>
                  <a:pt x="83185" y="35053"/>
                </a:lnTo>
                <a:lnTo>
                  <a:pt x="87503" y="35053"/>
                </a:lnTo>
                <a:lnTo>
                  <a:pt x="92075" y="35053"/>
                </a:lnTo>
                <a:lnTo>
                  <a:pt x="96392" y="30861"/>
                </a:lnTo>
                <a:lnTo>
                  <a:pt x="96392" y="26290"/>
                </a:lnTo>
                <a:lnTo>
                  <a:pt x="96392" y="21971"/>
                </a:lnTo>
                <a:lnTo>
                  <a:pt x="96392" y="8891"/>
                </a:lnTo>
                <a:lnTo>
                  <a:pt x="96392" y="4319"/>
                </a:lnTo>
                <a:lnTo>
                  <a:pt x="96392" y="0"/>
                </a:lnTo>
                <a:lnTo>
                  <a:pt x="92075" y="0"/>
                </a:lnTo>
                <a:lnTo>
                  <a:pt x="83185" y="0"/>
                </a:lnTo>
                <a:lnTo>
                  <a:pt x="74422" y="0"/>
                </a:lnTo>
                <a:lnTo>
                  <a:pt x="70103" y="0"/>
                </a:lnTo>
                <a:lnTo>
                  <a:pt x="65531" y="4319"/>
                </a:lnTo>
                <a:lnTo>
                  <a:pt x="61341" y="13208"/>
                </a:lnTo>
                <a:lnTo>
                  <a:pt x="48133" y="17399"/>
                </a:lnTo>
                <a:lnTo>
                  <a:pt x="43941" y="30861"/>
                </a:lnTo>
                <a:lnTo>
                  <a:pt x="39369" y="35053"/>
                </a:lnTo>
                <a:lnTo>
                  <a:pt x="39369" y="43943"/>
                </a:lnTo>
                <a:lnTo>
                  <a:pt x="39369" y="48260"/>
                </a:lnTo>
                <a:lnTo>
                  <a:pt x="39369" y="52452"/>
                </a:lnTo>
                <a:lnTo>
                  <a:pt x="39369" y="70105"/>
                </a:lnTo>
                <a:lnTo>
                  <a:pt x="39369" y="74422"/>
                </a:lnTo>
                <a:lnTo>
                  <a:pt x="39369" y="87504"/>
                </a:lnTo>
                <a:lnTo>
                  <a:pt x="43941" y="91821"/>
                </a:lnTo>
                <a:lnTo>
                  <a:pt x="48133" y="96394"/>
                </a:lnTo>
                <a:lnTo>
                  <a:pt x="61341" y="100584"/>
                </a:lnTo>
                <a:lnTo>
                  <a:pt x="65531" y="100584"/>
                </a:lnTo>
                <a:lnTo>
                  <a:pt x="78613" y="109474"/>
                </a:lnTo>
                <a:lnTo>
                  <a:pt x="96392" y="113793"/>
                </a:lnTo>
                <a:lnTo>
                  <a:pt x="109474" y="113793"/>
                </a:lnTo>
                <a:lnTo>
                  <a:pt x="117983" y="118365"/>
                </a:lnTo>
                <a:lnTo>
                  <a:pt x="122555" y="118365"/>
                </a:lnTo>
                <a:lnTo>
                  <a:pt x="131444" y="118365"/>
                </a:lnTo>
                <a:lnTo>
                  <a:pt x="140208" y="118365"/>
                </a:lnTo>
                <a:lnTo>
                  <a:pt x="144525" y="118365"/>
                </a:lnTo>
                <a:lnTo>
                  <a:pt x="157606" y="109474"/>
                </a:lnTo>
                <a:lnTo>
                  <a:pt x="161925" y="96394"/>
                </a:lnTo>
                <a:lnTo>
                  <a:pt x="161925" y="83312"/>
                </a:lnTo>
                <a:lnTo>
                  <a:pt x="161925" y="78994"/>
                </a:lnTo>
                <a:lnTo>
                  <a:pt x="161925" y="74422"/>
                </a:lnTo>
                <a:lnTo>
                  <a:pt x="161925" y="65532"/>
                </a:lnTo>
                <a:lnTo>
                  <a:pt x="161925" y="61342"/>
                </a:lnTo>
                <a:lnTo>
                  <a:pt x="161925" y="52452"/>
                </a:lnTo>
                <a:lnTo>
                  <a:pt x="161925" y="48260"/>
                </a:lnTo>
                <a:lnTo>
                  <a:pt x="161925" y="43943"/>
                </a:lnTo>
                <a:lnTo>
                  <a:pt x="166116" y="43943"/>
                </a:lnTo>
                <a:lnTo>
                  <a:pt x="166116" y="39370"/>
                </a:lnTo>
                <a:lnTo>
                  <a:pt x="170688" y="35053"/>
                </a:lnTo>
                <a:lnTo>
                  <a:pt x="175005" y="30861"/>
                </a:lnTo>
                <a:lnTo>
                  <a:pt x="183769" y="30861"/>
                </a:lnTo>
                <a:lnTo>
                  <a:pt x="192658" y="30861"/>
                </a:lnTo>
                <a:lnTo>
                  <a:pt x="196976" y="30861"/>
                </a:lnTo>
                <a:lnTo>
                  <a:pt x="201167" y="30861"/>
                </a:lnTo>
                <a:lnTo>
                  <a:pt x="214248" y="30861"/>
                </a:lnTo>
                <a:lnTo>
                  <a:pt x="218820" y="30861"/>
                </a:lnTo>
                <a:lnTo>
                  <a:pt x="236601" y="35053"/>
                </a:lnTo>
                <a:lnTo>
                  <a:pt x="240538" y="43943"/>
                </a:lnTo>
                <a:lnTo>
                  <a:pt x="240538" y="48260"/>
                </a:lnTo>
                <a:lnTo>
                  <a:pt x="245110" y="65532"/>
                </a:lnTo>
                <a:lnTo>
                  <a:pt x="253873" y="74422"/>
                </a:lnTo>
                <a:lnTo>
                  <a:pt x="258191" y="96394"/>
                </a:lnTo>
                <a:lnTo>
                  <a:pt x="258191" y="100584"/>
                </a:lnTo>
                <a:lnTo>
                  <a:pt x="258191" y="105157"/>
                </a:lnTo>
                <a:lnTo>
                  <a:pt x="262508" y="109474"/>
                </a:lnTo>
                <a:lnTo>
                  <a:pt x="262508" y="113793"/>
                </a:lnTo>
                <a:lnTo>
                  <a:pt x="262508" y="118365"/>
                </a:lnTo>
                <a:lnTo>
                  <a:pt x="267080" y="127128"/>
                </a:lnTo>
                <a:lnTo>
                  <a:pt x="271272" y="127128"/>
                </a:lnTo>
                <a:lnTo>
                  <a:pt x="280161" y="127128"/>
                </a:lnTo>
                <a:lnTo>
                  <a:pt x="284353" y="12712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" name="Freeform 153"/>
          <p:cNvSpPr/>
          <p:nvPr/>
        </p:nvSpPr>
        <p:spPr>
          <a:xfrm>
            <a:off x="1720850" y="2670682"/>
            <a:ext cx="78739" cy="13082"/>
          </a:xfrm>
          <a:custGeom>
            <a:avLst/>
            <a:gdLst/>
            <a:ahLst/>
            <a:cxnLst/>
            <a:rect l="0" t="0" r="0" b="0"/>
            <a:pathLst>
              <a:path w="78739" h="13082">
                <a:moveTo>
                  <a:pt x="78739" y="0"/>
                </a:moveTo>
                <a:lnTo>
                  <a:pt x="65532" y="0"/>
                </a:lnTo>
                <a:lnTo>
                  <a:pt x="60960" y="8510"/>
                </a:lnTo>
                <a:lnTo>
                  <a:pt x="52451" y="8510"/>
                </a:lnTo>
                <a:lnTo>
                  <a:pt x="39370" y="8510"/>
                </a:lnTo>
                <a:lnTo>
                  <a:pt x="30479" y="8510"/>
                </a:lnTo>
                <a:lnTo>
                  <a:pt x="17398" y="8510"/>
                </a:lnTo>
                <a:lnTo>
                  <a:pt x="13207" y="13082"/>
                </a:lnTo>
                <a:lnTo>
                  <a:pt x="4317" y="13082"/>
                </a:lnTo>
                <a:lnTo>
                  <a:pt x="0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" name="Freeform 154"/>
          <p:cNvSpPr/>
          <p:nvPr/>
        </p:nvSpPr>
        <p:spPr>
          <a:xfrm>
            <a:off x="1746757" y="2539238"/>
            <a:ext cx="8891" cy="240792"/>
          </a:xfrm>
          <a:custGeom>
            <a:avLst/>
            <a:gdLst/>
            <a:ahLst/>
            <a:cxnLst/>
            <a:rect l="0" t="0" r="0" b="0"/>
            <a:pathLst>
              <a:path w="8891" h="240792">
                <a:moveTo>
                  <a:pt x="8891" y="240792"/>
                </a:moveTo>
                <a:lnTo>
                  <a:pt x="8891" y="236219"/>
                </a:lnTo>
                <a:lnTo>
                  <a:pt x="8891" y="218947"/>
                </a:lnTo>
                <a:lnTo>
                  <a:pt x="8891" y="205740"/>
                </a:lnTo>
                <a:lnTo>
                  <a:pt x="8891" y="196977"/>
                </a:lnTo>
                <a:lnTo>
                  <a:pt x="8891" y="161925"/>
                </a:lnTo>
                <a:lnTo>
                  <a:pt x="8891" y="148843"/>
                </a:lnTo>
                <a:lnTo>
                  <a:pt x="8891" y="122554"/>
                </a:lnTo>
                <a:lnTo>
                  <a:pt x="8891" y="104902"/>
                </a:lnTo>
                <a:lnTo>
                  <a:pt x="4572" y="92075"/>
                </a:lnTo>
                <a:lnTo>
                  <a:pt x="4572" y="57022"/>
                </a:lnTo>
                <a:lnTo>
                  <a:pt x="4572" y="48259"/>
                </a:lnTo>
                <a:lnTo>
                  <a:pt x="4572" y="21970"/>
                </a:lnTo>
                <a:lnTo>
                  <a:pt x="4572" y="13207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" name="Freeform 155"/>
          <p:cNvSpPr/>
          <p:nvPr/>
        </p:nvSpPr>
        <p:spPr>
          <a:xfrm>
            <a:off x="1786382" y="2696844"/>
            <a:ext cx="74422" cy="83186"/>
          </a:xfrm>
          <a:custGeom>
            <a:avLst/>
            <a:gdLst/>
            <a:ahLst/>
            <a:cxnLst/>
            <a:rect l="0" t="0" r="0" b="0"/>
            <a:pathLst>
              <a:path w="74422" h="83186">
                <a:moveTo>
                  <a:pt x="39369" y="0"/>
                </a:moveTo>
                <a:lnTo>
                  <a:pt x="39369" y="0"/>
                </a:lnTo>
                <a:lnTo>
                  <a:pt x="34797" y="0"/>
                </a:lnTo>
                <a:lnTo>
                  <a:pt x="30479" y="0"/>
                </a:lnTo>
                <a:lnTo>
                  <a:pt x="26288" y="4319"/>
                </a:lnTo>
                <a:lnTo>
                  <a:pt x="21716" y="13082"/>
                </a:lnTo>
                <a:lnTo>
                  <a:pt x="17398" y="17399"/>
                </a:lnTo>
                <a:lnTo>
                  <a:pt x="8890" y="17399"/>
                </a:lnTo>
                <a:lnTo>
                  <a:pt x="4318" y="21972"/>
                </a:lnTo>
                <a:lnTo>
                  <a:pt x="4318" y="26289"/>
                </a:lnTo>
                <a:lnTo>
                  <a:pt x="4318" y="30481"/>
                </a:lnTo>
                <a:lnTo>
                  <a:pt x="4318" y="35052"/>
                </a:lnTo>
                <a:lnTo>
                  <a:pt x="17398" y="35052"/>
                </a:lnTo>
                <a:lnTo>
                  <a:pt x="26288" y="35052"/>
                </a:lnTo>
                <a:lnTo>
                  <a:pt x="30479" y="35052"/>
                </a:lnTo>
                <a:lnTo>
                  <a:pt x="43688" y="35052"/>
                </a:lnTo>
                <a:lnTo>
                  <a:pt x="48260" y="35052"/>
                </a:lnTo>
                <a:lnTo>
                  <a:pt x="65532" y="43561"/>
                </a:lnTo>
                <a:lnTo>
                  <a:pt x="69850" y="43561"/>
                </a:lnTo>
                <a:lnTo>
                  <a:pt x="74422" y="48134"/>
                </a:lnTo>
                <a:lnTo>
                  <a:pt x="74422" y="52451"/>
                </a:lnTo>
                <a:lnTo>
                  <a:pt x="74422" y="57023"/>
                </a:lnTo>
                <a:lnTo>
                  <a:pt x="74422" y="61341"/>
                </a:lnTo>
                <a:lnTo>
                  <a:pt x="69850" y="65533"/>
                </a:lnTo>
                <a:lnTo>
                  <a:pt x="65532" y="65533"/>
                </a:lnTo>
                <a:lnTo>
                  <a:pt x="61341" y="69850"/>
                </a:lnTo>
                <a:lnTo>
                  <a:pt x="43688" y="78613"/>
                </a:lnTo>
                <a:lnTo>
                  <a:pt x="30479" y="78613"/>
                </a:lnTo>
                <a:lnTo>
                  <a:pt x="17398" y="83186"/>
                </a:lnTo>
                <a:lnTo>
                  <a:pt x="0" y="831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" name="Freeform 156"/>
          <p:cNvSpPr/>
          <p:nvPr/>
        </p:nvSpPr>
        <p:spPr>
          <a:xfrm>
            <a:off x="747674" y="2609342"/>
            <a:ext cx="21945" cy="174751"/>
          </a:xfrm>
          <a:custGeom>
            <a:avLst/>
            <a:gdLst/>
            <a:ahLst/>
            <a:cxnLst/>
            <a:rect l="0" t="0" r="0" b="0"/>
            <a:pathLst>
              <a:path w="21945" h="174751">
                <a:moveTo>
                  <a:pt x="0" y="174751"/>
                </a:moveTo>
                <a:lnTo>
                  <a:pt x="0" y="166115"/>
                </a:lnTo>
                <a:lnTo>
                  <a:pt x="0" y="157352"/>
                </a:lnTo>
                <a:lnTo>
                  <a:pt x="0" y="144272"/>
                </a:lnTo>
                <a:lnTo>
                  <a:pt x="0" y="135636"/>
                </a:lnTo>
                <a:lnTo>
                  <a:pt x="4267" y="117983"/>
                </a:lnTo>
                <a:lnTo>
                  <a:pt x="4267" y="82930"/>
                </a:lnTo>
                <a:lnTo>
                  <a:pt x="8534" y="74167"/>
                </a:lnTo>
                <a:lnTo>
                  <a:pt x="8534" y="65531"/>
                </a:lnTo>
                <a:lnTo>
                  <a:pt x="13106" y="48260"/>
                </a:lnTo>
                <a:lnTo>
                  <a:pt x="13106" y="39370"/>
                </a:lnTo>
                <a:lnTo>
                  <a:pt x="13106" y="30479"/>
                </a:lnTo>
                <a:lnTo>
                  <a:pt x="13106" y="25908"/>
                </a:lnTo>
                <a:lnTo>
                  <a:pt x="21945" y="21716"/>
                </a:lnTo>
                <a:lnTo>
                  <a:pt x="21945" y="8636"/>
                </a:lnTo>
                <a:lnTo>
                  <a:pt x="21945" y="4063"/>
                </a:lnTo>
                <a:lnTo>
                  <a:pt x="2194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" name="Freeform 157"/>
          <p:cNvSpPr/>
          <p:nvPr/>
        </p:nvSpPr>
        <p:spPr>
          <a:xfrm>
            <a:off x="708355" y="2604769"/>
            <a:ext cx="117957" cy="118364"/>
          </a:xfrm>
          <a:custGeom>
            <a:avLst/>
            <a:gdLst/>
            <a:ahLst/>
            <a:cxnLst/>
            <a:rect l="0" t="0" r="0" b="0"/>
            <a:pathLst>
              <a:path w="117957" h="118364">
                <a:moveTo>
                  <a:pt x="0" y="4573"/>
                </a:moveTo>
                <a:lnTo>
                  <a:pt x="8534" y="4573"/>
                </a:lnTo>
                <a:lnTo>
                  <a:pt x="17373" y="0"/>
                </a:lnTo>
                <a:lnTo>
                  <a:pt x="35052" y="0"/>
                </a:lnTo>
                <a:lnTo>
                  <a:pt x="47853" y="0"/>
                </a:lnTo>
                <a:lnTo>
                  <a:pt x="52425" y="0"/>
                </a:lnTo>
                <a:lnTo>
                  <a:pt x="61264" y="0"/>
                </a:lnTo>
                <a:lnTo>
                  <a:pt x="69799" y="0"/>
                </a:lnTo>
                <a:lnTo>
                  <a:pt x="74371" y="0"/>
                </a:lnTo>
                <a:lnTo>
                  <a:pt x="78638" y="0"/>
                </a:lnTo>
                <a:lnTo>
                  <a:pt x="83210" y="0"/>
                </a:lnTo>
                <a:lnTo>
                  <a:pt x="87477" y="0"/>
                </a:lnTo>
                <a:lnTo>
                  <a:pt x="91745" y="0"/>
                </a:lnTo>
                <a:lnTo>
                  <a:pt x="96012" y="4573"/>
                </a:lnTo>
                <a:lnTo>
                  <a:pt x="104851" y="8636"/>
                </a:lnTo>
                <a:lnTo>
                  <a:pt x="109118" y="13209"/>
                </a:lnTo>
                <a:lnTo>
                  <a:pt x="109118" y="21972"/>
                </a:lnTo>
                <a:lnTo>
                  <a:pt x="113690" y="30481"/>
                </a:lnTo>
                <a:lnTo>
                  <a:pt x="113690" y="35052"/>
                </a:lnTo>
                <a:lnTo>
                  <a:pt x="117957" y="39371"/>
                </a:lnTo>
                <a:lnTo>
                  <a:pt x="117957" y="43943"/>
                </a:lnTo>
                <a:lnTo>
                  <a:pt x="117957" y="52833"/>
                </a:lnTo>
                <a:lnTo>
                  <a:pt x="117957" y="56770"/>
                </a:lnTo>
                <a:lnTo>
                  <a:pt x="117957" y="61341"/>
                </a:lnTo>
                <a:lnTo>
                  <a:pt x="117957" y="70104"/>
                </a:lnTo>
                <a:lnTo>
                  <a:pt x="113690" y="74423"/>
                </a:lnTo>
                <a:lnTo>
                  <a:pt x="109118" y="87503"/>
                </a:lnTo>
                <a:lnTo>
                  <a:pt x="100584" y="92075"/>
                </a:lnTo>
                <a:lnTo>
                  <a:pt x="96012" y="96394"/>
                </a:lnTo>
                <a:lnTo>
                  <a:pt x="87477" y="109474"/>
                </a:lnTo>
                <a:lnTo>
                  <a:pt x="83210" y="113793"/>
                </a:lnTo>
                <a:lnTo>
                  <a:pt x="69799" y="118364"/>
                </a:lnTo>
                <a:lnTo>
                  <a:pt x="65532" y="118364"/>
                </a:lnTo>
                <a:lnTo>
                  <a:pt x="61264" y="118364"/>
                </a:lnTo>
                <a:lnTo>
                  <a:pt x="56997" y="118364"/>
                </a:lnTo>
                <a:lnTo>
                  <a:pt x="52425" y="118364"/>
                </a:lnTo>
                <a:lnTo>
                  <a:pt x="43586" y="118364"/>
                </a:lnTo>
                <a:lnTo>
                  <a:pt x="39319" y="118364"/>
                </a:lnTo>
                <a:lnTo>
                  <a:pt x="35052" y="1183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" name="Freeform 158"/>
          <p:cNvSpPr/>
          <p:nvPr/>
        </p:nvSpPr>
        <p:spPr>
          <a:xfrm>
            <a:off x="822045" y="2692272"/>
            <a:ext cx="236220" cy="122556"/>
          </a:xfrm>
          <a:custGeom>
            <a:avLst/>
            <a:gdLst/>
            <a:ahLst/>
            <a:cxnLst/>
            <a:rect l="0" t="0" r="0" b="0"/>
            <a:pathLst>
              <a:path w="236220" h="122556">
                <a:moveTo>
                  <a:pt x="91745" y="30861"/>
                </a:moveTo>
                <a:lnTo>
                  <a:pt x="91745" y="30861"/>
                </a:lnTo>
                <a:lnTo>
                  <a:pt x="91745" y="26290"/>
                </a:lnTo>
                <a:lnTo>
                  <a:pt x="91745" y="21971"/>
                </a:lnTo>
                <a:lnTo>
                  <a:pt x="87478" y="21971"/>
                </a:lnTo>
                <a:lnTo>
                  <a:pt x="78638" y="17399"/>
                </a:lnTo>
                <a:lnTo>
                  <a:pt x="65532" y="17399"/>
                </a:lnTo>
                <a:lnTo>
                  <a:pt x="52426" y="17399"/>
                </a:lnTo>
                <a:lnTo>
                  <a:pt x="48158" y="17399"/>
                </a:lnTo>
                <a:lnTo>
                  <a:pt x="39319" y="17399"/>
                </a:lnTo>
                <a:lnTo>
                  <a:pt x="26213" y="17399"/>
                </a:lnTo>
                <a:lnTo>
                  <a:pt x="21946" y="21971"/>
                </a:lnTo>
                <a:lnTo>
                  <a:pt x="17679" y="35053"/>
                </a:lnTo>
                <a:lnTo>
                  <a:pt x="17679" y="39624"/>
                </a:lnTo>
                <a:lnTo>
                  <a:pt x="13107" y="43561"/>
                </a:lnTo>
                <a:lnTo>
                  <a:pt x="4267" y="48133"/>
                </a:lnTo>
                <a:lnTo>
                  <a:pt x="4267" y="57023"/>
                </a:lnTo>
                <a:lnTo>
                  <a:pt x="0" y="65533"/>
                </a:lnTo>
                <a:lnTo>
                  <a:pt x="0" y="78995"/>
                </a:lnTo>
                <a:lnTo>
                  <a:pt x="0" y="87758"/>
                </a:lnTo>
                <a:lnTo>
                  <a:pt x="0" y="96394"/>
                </a:lnTo>
                <a:lnTo>
                  <a:pt x="0" y="100584"/>
                </a:lnTo>
                <a:lnTo>
                  <a:pt x="0" y="104903"/>
                </a:lnTo>
                <a:lnTo>
                  <a:pt x="8839" y="109474"/>
                </a:lnTo>
                <a:lnTo>
                  <a:pt x="13107" y="109474"/>
                </a:lnTo>
                <a:lnTo>
                  <a:pt x="30480" y="118237"/>
                </a:lnTo>
                <a:lnTo>
                  <a:pt x="35052" y="122556"/>
                </a:lnTo>
                <a:lnTo>
                  <a:pt x="43587" y="122556"/>
                </a:lnTo>
                <a:lnTo>
                  <a:pt x="56693" y="122556"/>
                </a:lnTo>
                <a:lnTo>
                  <a:pt x="65532" y="122556"/>
                </a:lnTo>
                <a:lnTo>
                  <a:pt x="78638" y="104903"/>
                </a:lnTo>
                <a:lnTo>
                  <a:pt x="91745" y="87758"/>
                </a:lnTo>
                <a:lnTo>
                  <a:pt x="104851" y="65533"/>
                </a:lnTo>
                <a:lnTo>
                  <a:pt x="113691" y="39624"/>
                </a:lnTo>
                <a:lnTo>
                  <a:pt x="113691" y="35053"/>
                </a:lnTo>
                <a:lnTo>
                  <a:pt x="113691" y="17399"/>
                </a:lnTo>
                <a:lnTo>
                  <a:pt x="113691" y="13082"/>
                </a:lnTo>
                <a:lnTo>
                  <a:pt x="113691" y="8891"/>
                </a:lnTo>
                <a:lnTo>
                  <a:pt x="113691" y="0"/>
                </a:lnTo>
                <a:lnTo>
                  <a:pt x="109423" y="0"/>
                </a:lnTo>
                <a:lnTo>
                  <a:pt x="109423" y="8891"/>
                </a:lnTo>
                <a:lnTo>
                  <a:pt x="100584" y="13082"/>
                </a:lnTo>
                <a:lnTo>
                  <a:pt x="100584" y="17399"/>
                </a:lnTo>
                <a:lnTo>
                  <a:pt x="100584" y="30861"/>
                </a:lnTo>
                <a:lnTo>
                  <a:pt x="104851" y="48133"/>
                </a:lnTo>
                <a:lnTo>
                  <a:pt x="109423" y="52706"/>
                </a:lnTo>
                <a:lnTo>
                  <a:pt x="122530" y="65533"/>
                </a:lnTo>
                <a:lnTo>
                  <a:pt x="126797" y="70105"/>
                </a:lnTo>
                <a:lnTo>
                  <a:pt x="131369" y="74422"/>
                </a:lnTo>
                <a:lnTo>
                  <a:pt x="139903" y="78995"/>
                </a:lnTo>
                <a:lnTo>
                  <a:pt x="144475" y="87758"/>
                </a:lnTo>
                <a:lnTo>
                  <a:pt x="153010" y="87758"/>
                </a:lnTo>
                <a:lnTo>
                  <a:pt x="157277" y="91821"/>
                </a:lnTo>
                <a:lnTo>
                  <a:pt x="161849" y="91821"/>
                </a:lnTo>
                <a:lnTo>
                  <a:pt x="166116" y="91821"/>
                </a:lnTo>
                <a:lnTo>
                  <a:pt x="170688" y="91821"/>
                </a:lnTo>
                <a:lnTo>
                  <a:pt x="174955" y="91821"/>
                </a:lnTo>
                <a:lnTo>
                  <a:pt x="179222" y="91821"/>
                </a:lnTo>
                <a:lnTo>
                  <a:pt x="179222" y="83185"/>
                </a:lnTo>
                <a:lnTo>
                  <a:pt x="179222" y="74422"/>
                </a:lnTo>
                <a:lnTo>
                  <a:pt x="179222" y="70105"/>
                </a:lnTo>
                <a:lnTo>
                  <a:pt x="179222" y="65533"/>
                </a:lnTo>
                <a:lnTo>
                  <a:pt x="188062" y="61342"/>
                </a:lnTo>
                <a:lnTo>
                  <a:pt x="188062" y="52706"/>
                </a:lnTo>
                <a:lnTo>
                  <a:pt x="188062" y="43561"/>
                </a:lnTo>
                <a:lnTo>
                  <a:pt x="188062" y="39624"/>
                </a:lnTo>
                <a:lnTo>
                  <a:pt x="192329" y="39624"/>
                </a:lnTo>
                <a:lnTo>
                  <a:pt x="196901" y="35053"/>
                </a:lnTo>
                <a:lnTo>
                  <a:pt x="201168" y="30861"/>
                </a:lnTo>
                <a:lnTo>
                  <a:pt x="210007" y="21971"/>
                </a:lnTo>
                <a:lnTo>
                  <a:pt x="218846" y="17399"/>
                </a:lnTo>
                <a:lnTo>
                  <a:pt x="223114" y="13082"/>
                </a:lnTo>
                <a:lnTo>
                  <a:pt x="231953" y="13082"/>
                </a:lnTo>
                <a:lnTo>
                  <a:pt x="231953" y="8891"/>
                </a:lnTo>
                <a:lnTo>
                  <a:pt x="236220" y="88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" name="Freeform 159"/>
          <p:cNvSpPr/>
          <p:nvPr/>
        </p:nvSpPr>
        <p:spPr>
          <a:xfrm>
            <a:off x="1093317" y="2613405"/>
            <a:ext cx="8535" cy="162052"/>
          </a:xfrm>
          <a:custGeom>
            <a:avLst/>
            <a:gdLst/>
            <a:ahLst/>
            <a:cxnLst/>
            <a:rect l="0" t="0" r="0" b="0"/>
            <a:pathLst>
              <a:path w="8535" h="162052">
                <a:moveTo>
                  <a:pt x="0" y="0"/>
                </a:moveTo>
                <a:lnTo>
                  <a:pt x="0" y="8763"/>
                </a:lnTo>
                <a:lnTo>
                  <a:pt x="0" y="17653"/>
                </a:lnTo>
                <a:lnTo>
                  <a:pt x="0" y="30735"/>
                </a:lnTo>
                <a:lnTo>
                  <a:pt x="8535" y="39625"/>
                </a:lnTo>
                <a:lnTo>
                  <a:pt x="8535" y="74676"/>
                </a:lnTo>
                <a:lnTo>
                  <a:pt x="8535" y="87758"/>
                </a:lnTo>
                <a:lnTo>
                  <a:pt x="8535" y="96266"/>
                </a:lnTo>
                <a:lnTo>
                  <a:pt x="8535" y="131573"/>
                </a:lnTo>
                <a:lnTo>
                  <a:pt x="8535" y="140209"/>
                </a:lnTo>
                <a:lnTo>
                  <a:pt x="8535" y="153289"/>
                </a:lnTo>
                <a:lnTo>
                  <a:pt x="8535" y="162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" name="Freeform 160"/>
          <p:cNvSpPr/>
          <p:nvPr/>
        </p:nvSpPr>
        <p:spPr>
          <a:xfrm>
            <a:off x="1904745" y="2692907"/>
            <a:ext cx="187960" cy="96266"/>
          </a:xfrm>
          <a:custGeom>
            <a:avLst/>
            <a:gdLst/>
            <a:ahLst/>
            <a:cxnLst/>
            <a:rect l="0" t="0" r="0" b="0"/>
            <a:pathLst>
              <a:path w="187960" h="96266">
                <a:moveTo>
                  <a:pt x="0" y="0"/>
                </a:moveTo>
                <a:lnTo>
                  <a:pt x="0" y="8890"/>
                </a:lnTo>
                <a:lnTo>
                  <a:pt x="0" y="17653"/>
                </a:lnTo>
                <a:lnTo>
                  <a:pt x="0" y="21972"/>
                </a:lnTo>
                <a:lnTo>
                  <a:pt x="0" y="35052"/>
                </a:lnTo>
                <a:lnTo>
                  <a:pt x="0" y="39624"/>
                </a:lnTo>
                <a:lnTo>
                  <a:pt x="0" y="57023"/>
                </a:lnTo>
                <a:lnTo>
                  <a:pt x="0" y="61596"/>
                </a:lnTo>
                <a:lnTo>
                  <a:pt x="0" y="70105"/>
                </a:lnTo>
                <a:lnTo>
                  <a:pt x="0" y="78995"/>
                </a:lnTo>
                <a:lnTo>
                  <a:pt x="0" y="83185"/>
                </a:lnTo>
                <a:lnTo>
                  <a:pt x="0" y="92075"/>
                </a:lnTo>
                <a:lnTo>
                  <a:pt x="4191" y="92075"/>
                </a:lnTo>
                <a:lnTo>
                  <a:pt x="17272" y="96266"/>
                </a:lnTo>
                <a:lnTo>
                  <a:pt x="21844" y="96266"/>
                </a:lnTo>
                <a:lnTo>
                  <a:pt x="30481" y="96266"/>
                </a:lnTo>
                <a:lnTo>
                  <a:pt x="52325" y="87758"/>
                </a:lnTo>
                <a:lnTo>
                  <a:pt x="65532" y="83185"/>
                </a:lnTo>
                <a:lnTo>
                  <a:pt x="87377" y="57023"/>
                </a:lnTo>
                <a:lnTo>
                  <a:pt x="91694" y="43943"/>
                </a:lnTo>
                <a:lnTo>
                  <a:pt x="96266" y="30735"/>
                </a:lnTo>
                <a:lnTo>
                  <a:pt x="96266" y="17653"/>
                </a:lnTo>
                <a:lnTo>
                  <a:pt x="96266" y="13462"/>
                </a:lnTo>
                <a:lnTo>
                  <a:pt x="96266" y="8890"/>
                </a:lnTo>
                <a:lnTo>
                  <a:pt x="96266" y="21972"/>
                </a:lnTo>
                <a:lnTo>
                  <a:pt x="96266" y="30735"/>
                </a:lnTo>
                <a:lnTo>
                  <a:pt x="96266" y="52706"/>
                </a:lnTo>
                <a:lnTo>
                  <a:pt x="100584" y="61596"/>
                </a:lnTo>
                <a:lnTo>
                  <a:pt x="113665" y="83185"/>
                </a:lnTo>
                <a:lnTo>
                  <a:pt x="117856" y="83185"/>
                </a:lnTo>
                <a:lnTo>
                  <a:pt x="126747" y="87758"/>
                </a:lnTo>
                <a:lnTo>
                  <a:pt x="139828" y="92075"/>
                </a:lnTo>
                <a:lnTo>
                  <a:pt x="144400" y="92075"/>
                </a:lnTo>
                <a:lnTo>
                  <a:pt x="148718" y="92075"/>
                </a:lnTo>
                <a:lnTo>
                  <a:pt x="161799" y="92075"/>
                </a:lnTo>
                <a:lnTo>
                  <a:pt x="166116" y="92075"/>
                </a:lnTo>
                <a:lnTo>
                  <a:pt x="174880" y="83185"/>
                </a:lnTo>
                <a:lnTo>
                  <a:pt x="174880" y="70105"/>
                </a:lnTo>
                <a:lnTo>
                  <a:pt x="183769" y="57023"/>
                </a:lnTo>
                <a:lnTo>
                  <a:pt x="183769" y="39624"/>
                </a:lnTo>
                <a:lnTo>
                  <a:pt x="183769" y="30735"/>
                </a:lnTo>
                <a:lnTo>
                  <a:pt x="183769" y="21972"/>
                </a:lnTo>
                <a:lnTo>
                  <a:pt x="183769" y="17653"/>
                </a:lnTo>
                <a:lnTo>
                  <a:pt x="183769" y="13462"/>
                </a:lnTo>
                <a:lnTo>
                  <a:pt x="187960" y="4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" name="Freeform 161"/>
          <p:cNvSpPr/>
          <p:nvPr/>
        </p:nvSpPr>
        <p:spPr>
          <a:xfrm>
            <a:off x="2101595" y="2714879"/>
            <a:ext cx="122175" cy="70103"/>
          </a:xfrm>
          <a:custGeom>
            <a:avLst/>
            <a:gdLst/>
            <a:ahLst/>
            <a:cxnLst/>
            <a:rect l="0" t="0" r="0" b="0"/>
            <a:pathLst>
              <a:path w="122175" h="70103">
                <a:moveTo>
                  <a:pt x="78613" y="8763"/>
                </a:moveTo>
                <a:lnTo>
                  <a:pt x="78613" y="0"/>
                </a:lnTo>
                <a:lnTo>
                  <a:pt x="65532" y="0"/>
                </a:lnTo>
                <a:lnTo>
                  <a:pt x="60960" y="0"/>
                </a:lnTo>
                <a:lnTo>
                  <a:pt x="52452" y="0"/>
                </a:lnTo>
                <a:lnTo>
                  <a:pt x="39371" y="0"/>
                </a:lnTo>
                <a:lnTo>
                  <a:pt x="34799" y="0"/>
                </a:lnTo>
                <a:lnTo>
                  <a:pt x="25909" y="0"/>
                </a:lnTo>
                <a:lnTo>
                  <a:pt x="21590" y="0"/>
                </a:lnTo>
                <a:lnTo>
                  <a:pt x="12828" y="4190"/>
                </a:lnTo>
                <a:lnTo>
                  <a:pt x="8890" y="8763"/>
                </a:lnTo>
                <a:lnTo>
                  <a:pt x="4319" y="13080"/>
                </a:lnTo>
                <a:lnTo>
                  <a:pt x="4319" y="21971"/>
                </a:lnTo>
                <a:lnTo>
                  <a:pt x="4319" y="26162"/>
                </a:lnTo>
                <a:lnTo>
                  <a:pt x="0" y="39624"/>
                </a:lnTo>
                <a:lnTo>
                  <a:pt x="0" y="43814"/>
                </a:lnTo>
                <a:lnTo>
                  <a:pt x="0" y="48133"/>
                </a:lnTo>
                <a:lnTo>
                  <a:pt x="0" y="52704"/>
                </a:lnTo>
                <a:lnTo>
                  <a:pt x="0" y="57023"/>
                </a:lnTo>
                <a:lnTo>
                  <a:pt x="4319" y="65786"/>
                </a:lnTo>
                <a:lnTo>
                  <a:pt x="17400" y="65786"/>
                </a:lnTo>
                <a:lnTo>
                  <a:pt x="21590" y="70103"/>
                </a:lnTo>
                <a:lnTo>
                  <a:pt x="30481" y="70103"/>
                </a:lnTo>
                <a:lnTo>
                  <a:pt x="34799" y="70103"/>
                </a:lnTo>
                <a:lnTo>
                  <a:pt x="48134" y="65786"/>
                </a:lnTo>
                <a:lnTo>
                  <a:pt x="65532" y="52704"/>
                </a:lnTo>
                <a:lnTo>
                  <a:pt x="69850" y="48133"/>
                </a:lnTo>
                <a:lnTo>
                  <a:pt x="82931" y="39624"/>
                </a:lnTo>
                <a:lnTo>
                  <a:pt x="87122" y="35051"/>
                </a:lnTo>
                <a:lnTo>
                  <a:pt x="87122" y="26162"/>
                </a:lnTo>
                <a:lnTo>
                  <a:pt x="91694" y="21971"/>
                </a:lnTo>
                <a:lnTo>
                  <a:pt x="91694" y="17652"/>
                </a:lnTo>
                <a:lnTo>
                  <a:pt x="91694" y="13080"/>
                </a:lnTo>
                <a:lnTo>
                  <a:pt x="91694" y="26162"/>
                </a:lnTo>
                <a:lnTo>
                  <a:pt x="91694" y="30734"/>
                </a:lnTo>
                <a:lnTo>
                  <a:pt x="91694" y="35051"/>
                </a:lnTo>
                <a:lnTo>
                  <a:pt x="91694" y="39624"/>
                </a:lnTo>
                <a:lnTo>
                  <a:pt x="91694" y="43814"/>
                </a:lnTo>
                <a:lnTo>
                  <a:pt x="96266" y="48133"/>
                </a:lnTo>
                <a:lnTo>
                  <a:pt x="104903" y="52704"/>
                </a:lnTo>
                <a:lnTo>
                  <a:pt x="109094" y="52704"/>
                </a:lnTo>
                <a:lnTo>
                  <a:pt x="113665" y="52704"/>
                </a:lnTo>
                <a:lnTo>
                  <a:pt x="117984" y="52704"/>
                </a:lnTo>
                <a:lnTo>
                  <a:pt x="122175" y="527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" name="Freeform 162"/>
          <p:cNvSpPr/>
          <p:nvPr/>
        </p:nvSpPr>
        <p:spPr>
          <a:xfrm>
            <a:off x="2241169" y="2636266"/>
            <a:ext cx="8889" cy="131317"/>
          </a:xfrm>
          <a:custGeom>
            <a:avLst/>
            <a:gdLst/>
            <a:ahLst/>
            <a:cxnLst/>
            <a:rect l="0" t="0" r="0" b="0"/>
            <a:pathLst>
              <a:path w="8889" h="131317">
                <a:moveTo>
                  <a:pt x="8889" y="131317"/>
                </a:moveTo>
                <a:lnTo>
                  <a:pt x="8889" y="122427"/>
                </a:lnTo>
                <a:lnTo>
                  <a:pt x="8889" y="104775"/>
                </a:lnTo>
                <a:lnTo>
                  <a:pt x="8889" y="91693"/>
                </a:lnTo>
                <a:lnTo>
                  <a:pt x="8889" y="74294"/>
                </a:lnTo>
                <a:lnTo>
                  <a:pt x="8889" y="61214"/>
                </a:lnTo>
                <a:lnTo>
                  <a:pt x="8889" y="43814"/>
                </a:lnTo>
                <a:lnTo>
                  <a:pt x="4572" y="26162"/>
                </a:lnTo>
                <a:lnTo>
                  <a:pt x="4572" y="17272"/>
                </a:lnTo>
                <a:lnTo>
                  <a:pt x="4572" y="13080"/>
                </a:lnTo>
                <a:lnTo>
                  <a:pt x="0" y="41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" name="Freeform 163"/>
          <p:cNvSpPr/>
          <p:nvPr/>
        </p:nvSpPr>
        <p:spPr>
          <a:xfrm>
            <a:off x="2263139" y="2706369"/>
            <a:ext cx="83186" cy="56643"/>
          </a:xfrm>
          <a:custGeom>
            <a:avLst/>
            <a:gdLst/>
            <a:ahLst/>
            <a:cxnLst/>
            <a:rect l="0" t="0" r="0" b="0"/>
            <a:pathLst>
              <a:path w="83186" h="56643">
                <a:moveTo>
                  <a:pt x="0" y="12700"/>
                </a:moveTo>
                <a:lnTo>
                  <a:pt x="4572" y="12700"/>
                </a:lnTo>
                <a:lnTo>
                  <a:pt x="17400" y="4191"/>
                </a:lnTo>
                <a:lnTo>
                  <a:pt x="21971" y="4191"/>
                </a:lnTo>
                <a:lnTo>
                  <a:pt x="30734" y="4191"/>
                </a:lnTo>
                <a:lnTo>
                  <a:pt x="35053" y="0"/>
                </a:lnTo>
                <a:lnTo>
                  <a:pt x="43562" y="0"/>
                </a:lnTo>
                <a:lnTo>
                  <a:pt x="57024" y="0"/>
                </a:lnTo>
                <a:lnTo>
                  <a:pt x="65533" y="0"/>
                </a:lnTo>
                <a:lnTo>
                  <a:pt x="74422" y="4191"/>
                </a:lnTo>
                <a:lnTo>
                  <a:pt x="78994" y="8510"/>
                </a:lnTo>
                <a:lnTo>
                  <a:pt x="83186" y="12700"/>
                </a:lnTo>
                <a:lnTo>
                  <a:pt x="83186" y="30481"/>
                </a:lnTo>
                <a:lnTo>
                  <a:pt x="83186" y="34672"/>
                </a:lnTo>
                <a:lnTo>
                  <a:pt x="83186" y="48134"/>
                </a:lnTo>
                <a:lnTo>
                  <a:pt x="83186" y="52324"/>
                </a:lnTo>
                <a:lnTo>
                  <a:pt x="83186" y="566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" name="Freeform 164"/>
          <p:cNvSpPr/>
          <p:nvPr/>
        </p:nvSpPr>
        <p:spPr>
          <a:xfrm>
            <a:off x="2350642" y="2631947"/>
            <a:ext cx="13081" cy="135636"/>
          </a:xfrm>
          <a:custGeom>
            <a:avLst/>
            <a:gdLst/>
            <a:ahLst/>
            <a:cxnLst/>
            <a:rect l="0" t="0" r="0" b="0"/>
            <a:pathLst>
              <a:path w="13081" h="135636">
                <a:moveTo>
                  <a:pt x="13081" y="0"/>
                </a:moveTo>
                <a:lnTo>
                  <a:pt x="13081" y="8509"/>
                </a:lnTo>
                <a:lnTo>
                  <a:pt x="13081" y="21591"/>
                </a:lnTo>
                <a:lnTo>
                  <a:pt x="13081" y="30481"/>
                </a:lnTo>
                <a:lnTo>
                  <a:pt x="4191" y="43561"/>
                </a:lnTo>
                <a:lnTo>
                  <a:pt x="0" y="69850"/>
                </a:lnTo>
                <a:lnTo>
                  <a:pt x="0" y="78613"/>
                </a:lnTo>
                <a:lnTo>
                  <a:pt x="0" y="91695"/>
                </a:lnTo>
                <a:lnTo>
                  <a:pt x="0" y="109094"/>
                </a:lnTo>
                <a:lnTo>
                  <a:pt x="0" y="113666"/>
                </a:lnTo>
                <a:lnTo>
                  <a:pt x="0" y="126746"/>
                </a:lnTo>
                <a:lnTo>
                  <a:pt x="0" y="131065"/>
                </a:lnTo>
                <a:lnTo>
                  <a:pt x="4191" y="135636"/>
                </a:lnTo>
                <a:lnTo>
                  <a:pt x="8763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" name="Freeform 165"/>
          <p:cNvSpPr/>
          <p:nvPr/>
        </p:nvSpPr>
        <p:spPr>
          <a:xfrm>
            <a:off x="733653" y="2797429"/>
            <a:ext cx="2511577" cy="74422"/>
          </a:xfrm>
          <a:custGeom>
            <a:avLst/>
            <a:gdLst/>
            <a:ahLst/>
            <a:cxnLst/>
            <a:rect l="0" t="0" r="0" b="0"/>
            <a:pathLst>
              <a:path w="2511577" h="74422">
                <a:moveTo>
                  <a:pt x="0" y="74422"/>
                </a:moveTo>
                <a:lnTo>
                  <a:pt x="8839" y="74422"/>
                </a:lnTo>
                <a:lnTo>
                  <a:pt x="21946" y="74422"/>
                </a:lnTo>
                <a:lnTo>
                  <a:pt x="39624" y="74422"/>
                </a:lnTo>
                <a:lnTo>
                  <a:pt x="56998" y="74422"/>
                </a:lnTo>
                <a:lnTo>
                  <a:pt x="78943" y="74422"/>
                </a:lnTo>
                <a:lnTo>
                  <a:pt x="87783" y="74422"/>
                </a:lnTo>
                <a:lnTo>
                  <a:pt x="122530" y="74422"/>
                </a:lnTo>
                <a:lnTo>
                  <a:pt x="135636" y="74422"/>
                </a:lnTo>
                <a:lnTo>
                  <a:pt x="162154" y="74422"/>
                </a:lnTo>
                <a:lnTo>
                  <a:pt x="166116" y="74422"/>
                </a:lnTo>
                <a:lnTo>
                  <a:pt x="175260" y="74422"/>
                </a:lnTo>
                <a:lnTo>
                  <a:pt x="188062" y="74422"/>
                </a:lnTo>
                <a:lnTo>
                  <a:pt x="196901" y="74422"/>
                </a:lnTo>
                <a:lnTo>
                  <a:pt x="218847" y="74422"/>
                </a:lnTo>
                <a:lnTo>
                  <a:pt x="227686" y="74422"/>
                </a:lnTo>
                <a:lnTo>
                  <a:pt x="249631" y="74422"/>
                </a:lnTo>
                <a:lnTo>
                  <a:pt x="293218" y="74422"/>
                </a:lnTo>
                <a:lnTo>
                  <a:pt x="302057" y="74422"/>
                </a:lnTo>
                <a:lnTo>
                  <a:pt x="337109" y="74422"/>
                </a:lnTo>
                <a:lnTo>
                  <a:pt x="350215" y="74422"/>
                </a:lnTo>
                <a:lnTo>
                  <a:pt x="358750" y="74422"/>
                </a:lnTo>
                <a:lnTo>
                  <a:pt x="380695" y="74422"/>
                </a:lnTo>
                <a:lnTo>
                  <a:pt x="385267" y="74422"/>
                </a:lnTo>
                <a:lnTo>
                  <a:pt x="402641" y="74422"/>
                </a:lnTo>
                <a:lnTo>
                  <a:pt x="406908" y="74422"/>
                </a:lnTo>
                <a:lnTo>
                  <a:pt x="411480" y="74422"/>
                </a:lnTo>
                <a:lnTo>
                  <a:pt x="433121" y="65531"/>
                </a:lnTo>
                <a:lnTo>
                  <a:pt x="446227" y="65531"/>
                </a:lnTo>
                <a:lnTo>
                  <a:pt x="490119" y="65531"/>
                </a:lnTo>
                <a:lnTo>
                  <a:pt x="507797" y="65531"/>
                </a:lnTo>
                <a:lnTo>
                  <a:pt x="534010" y="65531"/>
                </a:lnTo>
                <a:lnTo>
                  <a:pt x="568732" y="65531"/>
                </a:lnTo>
                <a:lnTo>
                  <a:pt x="581813" y="65531"/>
                </a:lnTo>
                <a:lnTo>
                  <a:pt x="617246" y="65531"/>
                </a:lnTo>
                <a:lnTo>
                  <a:pt x="625755" y="65531"/>
                </a:lnTo>
                <a:lnTo>
                  <a:pt x="638835" y="65531"/>
                </a:lnTo>
                <a:lnTo>
                  <a:pt x="665124" y="61340"/>
                </a:lnTo>
                <a:lnTo>
                  <a:pt x="682777" y="61340"/>
                </a:lnTo>
                <a:lnTo>
                  <a:pt x="708939" y="61340"/>
                </a:lnTo>
                <a:lnTo>
                  <a:pt x="721766" y="61340"/>
                </a:lnTo>
                <a:lnTo>
                  <a:pt x="730910" y="61340"/>
                </a:lnTo>
                <a:lnTo>
                  <a:pt x="769899" y="52451"/>
                </a:lnTo>
                <a:lnTo>
                  <a:pt x="778789" y="48133"/>
                </a:lnTo>
                <a:lnTo>
                  <a:pt x="813841" y="48133"/>
                </a:lnTo>
                <a:lnTo>
                  <a:pt x="831494" y="48133"/>
                </a:lnTo>
                <a:lnTo>
                  <a:pt x="853466" y="48133"/>
                </a:lnTo>
                <a:lnTo>
                  <a:pt x="888518" y="48133"/>
                </a:lnTo>
                <a:lnTo>
                  <a:pt x="897026" y="48133"/>
                </a:lnTo>
                <a:lnTo>
                  <a:pt x="918998" y="48133"/>
                </a:lnTo>
                <a:lnTo>
                  <a:pt x="923189" y="48133"/>
                </a:lnTo>
                <a:lnTo>
                  <a:pt x="932079" y="48133"/>
                </a:lnTo>
                <a:lnTo>
                  <a:pt x="958241" y="48133"/>
                </a:lnTo>
                <a:lnTo>
                  <a:pt x="971448" y="48133"/>
                </a:lnTo>
                <a:lnTo>
                  <a:pt x="988720" y="39369"/>
                </a:lnTo>
                <a:lnTo>
                  <a:pt x="1015010" y="39369"/>
                </a:lnTo>
                <a:lnTo>
                  <a:pt x="1032917" y="39369"/>
                </a:lnTo>
                <a:lnTo>
                  <a:pt x="1059205" y="39369"/>
                </a:lnTo>
                <a:lnTo>
                  <a:pt x="1072032" y="39369"/>
                </a:lnTo>
                <a:lnTo>
                  <a:pt x="1080795" y="39369"/>
                </a:lnTo>
                <a:lnTo>
                  <a:pt x="1111276" y="35051"/>
                </a:lnTo>
                <a:lnTo>
                  <a:pt x="1120166" y="35051"/>
                </a:lnTo>
                <a:lnTo>
                  <a:pt x="1146327" y="35051"/>
                </a:lnTo>
                <a:lnTo>
                  <a:pt x="1150645" y="35051"/>
                </a:lnTo>
                <a:lnTo>
                  <a:pt x="1163980" y="35051"/>
                </a:lnTo>
                <a:lnTo>
                  <a:pt x="1181379" y="35051"/>
                </a:lnTo>
                <a:lnTo>
                  <a:pt x="1185951" y="35051"/>
                </a:lnTo>
                <a:lnTo>
                  <a:pt x="1203351" y="35051"/>
                </a:lnTo>
                <a:lnTo>
                  <a:pt x="1207669" y="35051"/>
                </a:lnTo>
                <a:lnTo>
                  <a:pt x="1220749" y="30861"/>
                </a:lnTo>
                <a:lnTo>
                  <a:pt x="1238148" y="30861"/>
                </a:lnTo>
                <a:lnTo>
                  <a:pt x="1246911" y="30861"/>
                </a:lnTo>
                <a:lnTo>
                  <a:pt x="1273201" y="30861"/>
                </a:lnTo>
                <a:lnTo>
                  <a:pt x="1286536" y="30861"/>
                </a:lnTo>
                <a:lnTo>
                  <a:pt x="1303680" y="30861"/>
                </a:lnTo>
                <a:lnTo>
                  <a:pt x="1338986" y="30861"/>
                </a:lnTo>
                <a:lnTo>
                  <a:pt x="1360576" y="21971"/>
                </a:lnTo>
                <a:lnTo>
                  <a:pt x="1404519" y="21971"/>
                </a:lnTo>
                <a:lnTo>
                  <a:pt x="1422172" y="21971"/>
                </a:lnTo>
                <a:lnTo>
                  <a:pt x="1439570" y="21971"/>
                </a:lnTo>
                <a:lnTo>
                  <a:pt x="1465732" y="21971"/>
                </a:lnTo>
                <a:lnTo>
                  <a:pt x="1479195" y="21971"/>
                </a:lnTo>
                <a:lnTo>
                  <a:pt x="1505102" y="17399"/>
                </a:lnTo>
                <a:lnTo>
                  <a:pt x="1513992" y="17399"/>
                </a:lnTo>
                <a:lnTo>
                  <a:pt x="1535836" y="17399"/>
                </a:lnTo>
                <a:lnTo>
                  <a:pt x="1579524" y="8509"/>
                </a:lnTo>
                <a:lnTo>
                  <a:pt x="1597177" y="8509"/>
                </a:lnTo>
                <a:lnTo>
                  <a:pt x="1640739" y="8509"/>
                </a:lnTo>
                <a:lnTo>
                  <a:pt x="1653820" y="8509"/>
                </a:lnTo>
                <a:lnTo>
                  <a:pt x="1666901" y="8509"/>
                </a:lnTo>
                <a:lnTo>
                  <a:pt x="1684680" y="8509"/>
                </a:lnTo>
                <a:lnTo>
                  <a:pt x="1693189" y="8509"/>
                </a:lnTo>
                <a:lnTo>
                  <a:pt x="1715161" y="8509"/>
                </a:lnTo>
                <a:lnTo>
                  <a:pt x="1732814" y="8509"/>
                </a:lnTo>
                <a:lnTo>
                  <a:pt x="1745895" y="0"/>
                </a:lnTo>
                <a:lnTo>
                  <a:pt x="1772057" y="0"/>
                </a:lnTo>
                <a:lnTo>
                  <a:pt x="1780947" y="0"/>
                </a:lnTo>
                <a:lnTo>
                  <a:pt x="1807108" y="0"/>
                </a:lnTo>
                <a:lnTo>
                  <a:pt x="1820317" y="0"/>
                </a:lnTo>
                <a:lnTo>
                  <a:pt x="1824889" y="0"/>
                </a:lnTo>
                <a:lnTo>
                  <a:pt x="1855369" y="0"/>
                </a:lnTo>
                <a:lnTo>
                  <a:pt x="1863877" y="0"/>
                </a:lnTo>
                <a:lnTo>
                  <a:pt x="1894611" y="4572"/>
                </a:lnTo>
                <a:lnTo>
                  <a:pt x="1903501" y="4572"/>
                </a:lnTo>
                <a:lnTo>
                  <a:pt x="1907439" y="4572"/>
                </a:lnTo>
                <a:lnTo>
                  <a:pt x="1925473" y="4572"/>
                </a:lnTo>
                <a:lnTo>
                  <a:pt x="1929664" y="4572"/>
                </a:lnTo>
                <a:lnTo>
                  <a:pt x="1960144" y="8509"/>
                </a:lnTo>
                <a:lnTo>
                  <a:pt x="1982114" y="8509"/>
                </a:lnTo>
                <a:lnTo>
                  <a:pt x="1999514" y="8509"/>
                </a:lnTo>
                <a:lnTo>
                  <a:pt x="2043329" y="8509"/>
                </a:lnTo>
                <a:lnTo>
                  <a:pt x="2056536" y="17399"/>
                </a:lnTo>
                <a:lnTo>
                  <a:pt x="2074189" y="17399"/>
                </a:lnTo>
                <a:lnTo>
                  <a:pt x="2100351" y="17399"/>
                </a:lnTo>
                <a:lnTo>
                  <a:pt x="2113432" y="17399"/>
                </a:lnTo>
                <a:lnTo>
                  <a:pt x="2139722" y="17399"/>
                </a:lnTo>
                <a:lnTo>
                  <a:pt x="2148485" y="21971"/>
                </a:lnTo>
                <a:lnTo>
                  <a:pt x="2161692" y="21971"/>
                </a:lnTo>
                <a:lnTo>
                  <a:pt x="2187854" y="21971"/>
                </a:lnTo>
                <a:lnTo>
                  <a:pt x="2196745" y="21971"/>
                </a:lnTo>
                <a:lnTo>
                  <a:pt x="2231416" y="21971"/>
                </a:lnTo>
                <a:lnTo>
                  <a:pt x="2244497" y="21971"/>
                </a:lnTo>
                <a:lnTo>
                  <a:pt x="2262276" y="21971"/>
                </a:lnTo>
                <a:lnTo>
                  <a:pt x="2288185" y="21971"/>
                </a:lnTo>
                <a:lnTo>
                  <a:pt x="2310410" y="21971"/>
                </a:lnTo>
                <a:lnTo>
                  <a:pt x="2353970" y="21971"/>
                </a:lnTo>
                <a:lnTo>
                  <a:pt x="2371623" y="21971"/>
                </a:lnTo>
                <a:lnTo>
                  <a:pt x="2380132" y="21971"/>
                </a:lnTo>
                <a:lnTo>
                  <a:pt x="2406676" y="21971"/>
                </a:lnTo>
                <a:lnTo>
                  <a:pt x="2415185" y="21971"/>
                </a:lnTo>
                <a:lnTo>
                  <a:pt x="2437155" y="21971"/>
                </a:lnTo>
                <a:lnTo>
                  <a:pt x="2450236" y="21971"/>
                </a:lnTo>
                <a:lnTo>
                  <a:pt x="2459126" y="21971"/>
                </a:lnTo>
                <a:lnTo>
                  <a:pt x="2476526" y="21971"/>
                </a:lnTo>
                <a:lnTo>
                  <a:pt x="2480717" y="21971"/>
                </a:lnTo>
                <a:lnTo>
                  <a:pt x="2494179" y="21971"/>
                </a:lnTo>
                <a:lnTo>
                  <a:pt x="2498116" y="21971"/>
                </a:lnTo>
                <a:lnTo>
                  <a:pt x="2502688" y="21971"/>
                </a:lnTo>
                <a:lnTo>
                  <a:pt x="2507260" y="21971"/>
                </a:lnTo>
                <a:lnTo>
                  <a:pt x="2511577" y="219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" name="Freeform 166"/>
          <p:cNvSpPr/>
          <p:nvPr/>
        </p:nvSpPr>
        <p:spPr>
          <a:xfrm>
            <a:off x="6637273" y="3141598"/>
            <a:ext cx="65533" cy="122174"/>
          </a:xfrm>
          <a:custGeom>
            <a:avLst/>
            <a:gdLst/>
            <a:ahLst/>
            <a:cxnLst/>
            <a:rect l="0" t="0" r="0" b="0"/>
            <a:pathLst>
              <a:path w="65533" h="122174">
                <a:moveTo>
                  <a:pt x="0" y="3937"/>
                </a:moveTo>
                <a:lnTo>
                  <a:pt x="0" y="0"/>
                </a:lnTo>
                <a:lnTo>
                  <a:pt x="4065" y="0"/>
                </a:lnTo>
                <a:lnTo>
                  <a:pt x="8636" y="0"/>
                </a:lnTo>
                <a:lnTo>
                  <a:pt x="12828" y="0"/>
                </a:lnTo>
                <a:lnTo>
                  <a:pt x="21718" y="0"/>
                </a:lnTo>
                <a:lnTo>
                  <a:pt x="26290" y="0"/>
                </a:lnTo>
                <a:lnTo>
                  <a:pt x="30481" y="0"/>
                </a:lnTo>
                <a:lnTo>
                  <a:pt x="35053" y="0"/>
                </a:lnTo>
                <a:lnTo>
                  <a:pt x="35053" y="3937"/>
                </a:lnTo>
                <a:lnTo>
                  <a:pt x="35053" y="8509"/>
                </a:lnTo>
                <a:lnTo>
                  <a:pt x="35053" y="17019"/>
                </a:lnTo>
                <a:lnTo>
                  <a:pt x="35053" y="21591"/>
                </a:lnTo>
                <a:lnTo>
                  <a:pt x="35053" y="25908"/>
                </a:lnTo>
                <a:lnTo>
                  <a:pt x="35053" y="30481"/>
                </a:lnTo>
                <a:lnTo>
                  <a:pt x="35053" y="35053"/>
                </a:lnTo>
                <a:lnTo>
                  <a:pt x="35053" y="38990"/>
                </a:lnTo>
                <a:lnTo>
                  <a:pt x="35053" y="43307"/>
                </a:lnTo>
                <a:lnTo>
                  <a:pt x="39117" y="47880"/>
                </a:lnTo>
                <a:lnTo>
                  <a:pt x="43308" y="47880"/>
                </a:lnTo>
                <a:lnTo>
                  <a:pt x="43308" y="56643"/>
                </a:lnTo>
                <a:lnTo>
                  <a:pt x="47880" y="56643"/>
                </a:lnTo>
                <a:lnTo>
                  <a:pt x="56770" y="61215"/>
                </a:lnTo>
                <a:lnTo>
                  <a:pt x="61342" y="65532"/>
                </a:lnTo>
                <a:lnTo>
                  <a:pt x="65533" y="69469"/>
                </a:lnTo>
                <a:lnTo>
                  <a:pt x="65533" y="74042"/>
                </a:lnTo>
                <a:lnTo>
                  <a:pt x="65533" y="78359"/>
                </a:lnTo>
                <a:lnTo>
                  <a:pt x="65533" y="82932"/>
                </a:lnTo>
                <a:lnTo>
                  <a:pt x="65533" y="91694"/>
                </a:lnTo>
                <a:lnTo>
                  <a:pt x="65533" y="96012"/>
                </a:lnTo>
                <a:lnTo>
                  <a:pt x="61342" y="100584"/>
                </a:lnTo>
                <a:lnTo>
                  <a:pt x="61342" y="104521"/>
                </a:lnTo>
                <a:lnTo>
                  <a:pt x="47880" y="109094"/>
                </a:lnTo>
                <a:lnTo>
                  <a:pt x="43308" y="113411"/>
                </a:lnTo>
                <a:lnTo>
                  <a:pt x="39117" y="113411"/>
                </a:lnTo>
                <a:lnTo>
                  <a:pt x="35053" y="122174"/>
                </a:lnTo>
                <a:lnTo>
                  <a:pt x="26290" y="122174"/>
                </a:lnTo>
                <a:lnTo>
                  <a:pt x="21718" y="1221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" name="Freeform 167"/>
          <p:cNvSpPr/>
          <p:nvPr/>
        </p:nvSpPr>
        <p:spPr>
          <a:xfrm>
            <a:off x="6737857" y="3176651"/>
            <a:ext cx="30481" cy="47879"/>
          </a:xfrm>
          <a:custGeom>
            <a:avLst/>
            <a:gdLst/>
            <a:ahLst/>
            <a:cxnLst/>
            <a:rect l="0" t="0" r="0" b="0"/>
            <a:pathLst>
              <a:path w="30481" h="47879">
                <a:moveTo>
                  <a:pt x="21718" y="0"/>
                </a:moveTo>
                <a:lnTo>
                  <a:pt x="17399" y="0"/>
                </a:lnTo>
                <a:lnTo>
                  <a:pt x="12827" y="0"/>
                </a:lnTo>
                <a:lnTo>
                  <a:pt x="4064" y="3937"/>
                </a:lnTo>
                <a:lnTo>
                  <a:pt x="0" y="8254"/>
                </a:lnTo>
                <a:lnTo>
                  <a:pt x="0" y="12827"/>
                </a:lnTo>
                <a:lnTo>
                  <a:pt x="0" y="21590"/>
                </a:lnTo>
                <a:lnTo>
                  <a:pt x="0" y="26162"/>
                </a:lnTo>
                <a:lnTo>
                  <a:pt x="0" y="30479"/>
                </a:lnTo>
                <a:lnTo>
                  <a:pt x="0" y="34416"/>
                </a:lnTo>
                <a:lnTo>
                  <a:pt x="0" y="38989"/>
                </a:lnTo>
                <a:lnTo>
                  <a:pt x="8636" y="43306"/>
                </a:lnTo>
                <a:lnTo>
                  <a:pt x="12827" y="47879"/>
                </a:lnTo>
                <a:lnTo>
                  <a:pt x="17399" y="47879"/>
                </a:lnTo>
                <a:lnTo>
                  <a:pt x="21718" y="47879"/>
                </a:lnTo>
                <a:lnTo>
                  <a:pt x="26289" y="47879"/>
                </a:lnTo>
                <a:lnTo>
                  <a:pt x="30481" y="43306"/>
                </a:lnTo>
                <a:lnTo>
                  <a:pt x="30481" y="38989"/>
                </a:lnTo>
                <a:lnTo>
                  <a:pt x="30481" y="34416"/>
                </a:lnTo>
                <a:lnTo>
                  <a:pt x="30481" y="30479"/>
                </a:lnTo>
                <a:lnTo>
                  <a:pt x="30481" y="26162"/>
                </a:lnTo>
                <a:lnTo>
                  <a:pt x="30481" y="17017"/>
                </a:lnTo>
                <a:lnTo>
                  <a:pt x="26289" y="17017"/>
                </a:lnTo>
                <a:lnTo>
                  <a:pt x="26289" y="12827"/>
                </a:lnTo>
                <a:lnTo>
                  <a:pt x="21718" y="1282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" name="Freeform 168"/>
          <p:cNvSpPr/>
          <p:nvPr/>
        </p:nvSpPr>
        <p:spPr>
          <a:xfrm>
            <a:off x="6054216" y="3165093"/>
            <a:ext cx="109093" cy="109094"/>
          </a:xfrm>
          <a:custGeom>
            <a:avLst/>
            <a:gdLst/>
            <a:ahLst/>
            <a:cxnLst/>
            <a:rect l="0" t="0" r="0" b="0"/>
            <a:pathLst>
              <a:path w="109093" h="109094">
                <a:moveTo>
                  <a:pt x="21972" y="0"/>
                </a:moveTo>
                <a:lnTo>
                  <a:pt x="17399" y="0"/>
                </a:lnTo>
                <a:lnTo>
                  <a:pt x="17399" y="3937"/>
                </a:lnTo>
                <a:lnTo>
                  <a:pt x="12828" y="12700"/>
                </a:lnTo>
                <a:lnTo>
                  <a:pt x="12828" y="21590"/>
                </a:lnTo>
                <a:lnTo>
                  <a:pt x="0" y="43562"/>
                </a:lnTo>
                <a:lnTo>
                  <a:pt x="0" y="52071"/>
                </a:lnTo>
                <a:lnTo>
                  <a:pt x="0" y="65533"/>
                </a:lnTo>
                <a:lnTo>
                  <a:pt x="0" y="74041"/>
                </a:lnTo>
                <a:lnTo>
                  <a:pt x="0" y="87123"/>
                </a:lnTo>
                <a:lnTo>
                  <a:pt x="0" y="96012"/>
                </a:lnTo>
                <a:lnTo>
                  <a:pt x="3937" y="104522"/>
                </a:lnTo>
                <a:lnTo>
                  <a:pt x="8891" y="104522"/>
                </a:lnTo>
                <a:lnTo>
                  <a:pt x="12828" y="109094"/>
                </a:lnTo>
                <a:lnTo>
                  <a:pt x="17399" y="109094"/>
                </a:lnTo>
                <a:lnTo>
                  <a:pt x="26289" y="109094"/>
                </a:lnTo>
                <a:lnTo>
                  <a:pt x="30480" y="109094"/>
                </a:lnTo>
                <a:lnTo>
                  <a:pt x="35053" y="109094"/>
                </a:lnTo>
                <a:lnTo>
                  <a:pt x="43943" y="100203"/>
                </a:lnTo>
                <a:lnTo>
                  <a:pt x="52451" y="91695"/>
                </a:lnTo>
                <a:lnTo>
                  <a:pt x="65532" y="78233"/>
                </a:lnTo>
                <a:lnTo>
                  <a:pt x="65532" y="65533"/>
                </a:lnTo>
                <a:lnTo>
                  <a:pt x="69850" y="60961"/>
                </a:lnTo>
                <a:lnTo>
                  <a:pt x="69850" y="38989"/>
                </a:lnTo>
                <a:lnTo>
                  <a:pt x="69850" y="34672"/>
                </a:lnTo>
                <a:lnTo>
                  <a:pt x="69850" y="21590"/>
                </a:lnTo>
                <a:lnTo>
                  <a:pt x="74423" y="21590"/>
                </a:lnTo>
                <a:lnTo>
                  <a:pt x="74423" y="34672"/>
                </a:lnTo>
                <a:lnTo>
                  <a:pt x="74423" y="38989"/>
                </a:lnTo>
                <a:lnTo>
                  <a:pt x="74423" y="43562"/>
                </a:lnTo>
                <a:lnTo>
                  <a:pt x="74423" y="47752"/>
                </a:lnTo>
                <a:lnTo>
                  <a:pt x="74423" y="52071"/>
                </a:lnTo>
                <a:lnTo>
                  <a:pt x="74423" y="65533"/>
                </a:lnTo>
                <a:lnTo>
                  <a:pt x="74423" y="69724"/>
                </a:lnTo>
                <a:lnTo>
                  <a:pt x="74423" y="74041"/>
                </a:lnTo>
                <a:lnTo>
                  <a:pt x="78613" y="78233"/>
                </a:lnTo>
                <a:lnTo>
                  <a:pt x="82931" y="82804"/>
                </a:lnTo>
                <a:lnTo>
                  <a:pt x="87504" y="82804"/>
                </a:lnTo>
                <a:lnTo>
                  <a:pt x="91822" y="82804"/>
                </a:lnTo>
                <a:lnTo>
                  <a:pt x="100330" y="82804"/>
                </a:lnTo>
                <a:lnTo>
                  <a:pt x="104903" y="78233"/>
                </a:lnTo>
                <a:lnTo>
                  <a:pt x="104903" y="65533"/>
                </a:lnTo>
                <a:lnTo>
                  <a:pt x="109093" y="60961"/>
                </a:lnTo>
                <a:lnTo>
                  <a:pt x="109093" y="43562"/>
                </a:lnTo>
                <a:lnTo>
                  <a:pt x="109093" y="34672"/>
                </a:lnTo>
                <a:lnTo>
                  <a:pt x="104903" y="12700"/>
                </a:lnTo>
                <a:lnTo>
                  <a:pt x="104903" y="8510"/>
                </a:lnTo>
                <a:lnTo>
                  <a:pt x="104903" y="3937"/>
                </a:lnTo>
                <a:lnTo>
                  <a:pt x="10490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" name="Freeform 169"/>
          <p:cNvSpPr/>
          <p:nvPr/>
        </p:nvSpPr>
        <p:spPr>
          <a:xfrm>
            <a:off x="6198742" y="3230626"/>
            <a:ext cx="56642" cy="60959"/>
          </a:xfrm>
          <a:custGeom>
            <a:avLst/>
            <a:gdLst/>
            <a:ahLst/>
            <a:cxnLst/>
            <a:rect l="0" t="0" r="0" b="0"/>
            <a:pathLst>
              <a:path w="56642" h="60959">
                <a:moveTo>
                  <a:pt x="30480" y="4191"/>
                </a:moveTo>
                <a:lnTo>
                  <a:pt x="26162" y="4191"/>
                </a:lnTo>
                <a:lnTo>
                  <a:pt x="21591" y="4191"/>
                </a:lnTo>
                <a:lnTo>
                  <a:pt x="17399" y="4191"/>
                </a:lnTo>
                <a:lnTo>
                  <a:pt x="12828" y="8763"/>
                </a:lnTo>
                <a:lnTo>
                  <a:pt x="8510" y="13080"/>
                </a:lnTo>
                <a:lnTo>
                  <a:pt x="4573" y="21590"/>
                </a:lnTo>
                <a:lnTo>
                  <a:pt x="0" y="21590"/>
                </a:lnTo>
                <a:lnTo>
                  <a:pt x="0" y="26162"/>
                </a:lnTo>
                <a:lnTo>
                  <a:pt x="0" y="30479"/>
                </a:lnTo>
                <a:lnTo>
                  <a:pt x="0" y="34670"/>
                </a:lnTo>
                <a:lnTo>
                  <a:pt x="0" y="39242"/>
                </a:lnTo>
                <a:lnTo>
                  <a:pt x="4573" y="52069"/>
                </a:lnTo>
                <a:lnTo>
                  <a:pt x="4573" y="56641"/>
                </a:lnTo>
                <a:lnTo>
                  <a:pt x="8510" y="56641"/>
                </a:lnTo>
                <a:lnTo>
                  <a:pt x="12828" y="60959"/>
                </a:lnTo>
                <a:lnTo>
                  <a:pt x="21591" y="60959"/>
                </a:lnTo>
                <a:lnTo>
                  <a:pt x="26162" y="60959"/>
                </a:lnTo>
                <a:lnTo>
                  <a:pt x="30480" y="60959"/>
                </a:lnTo>
                <a:lnTo>
                  <a:pt x="35053" y="60959"/>
                </a:lnTo>
                <a:lnTo>
                  <a:pt x="35053" y="52069"/>
                </a:lnTo>
                <a:lnTo>
                  <a:pt x="38990" y="48132"/>
                </a:lnTo>
                <a:lnTo>
                  <a:pt x="38990" y="43561"/>
                </a:lnTo>
                <a:lnTo>
                  <a:pt x="38990" y="34670"/>
                </a:lnTo>
                <a:lnTo>
                  <a:pt x="38990" y="17653"/>
                </a:lnTo>
                <a:lnTo>
                  <a:pt x="38990" y="8763"/>
                </a:lnTo>
                <a:lnTo>
                  <a:pt x="38990" y="4191"/>
                </a:lnTo>
                <a:lnTo>
                  <a:pt x="38990" y="0"/>
                </a:lnTo>
                <a:lnTo>
                  <a:pt x="38990" y="4191"/>
                </a:lnTo>
                <a:lnTo>
                  <a:pt x="38990" y="17653"/>
                </a:lnTo>
                <a:lnTo>
                  <a:pt x="38990" y="21590"/>
                </a:lnTo>
                <a:lnTo>
                  <a:pt x="43561" y="30479"/>
                </a:lnTo>
                <a:lnTo>
                  <a:pt x="43561" y="39242"/>
                </a:lnTo>
                <a:lnTo>
                  <a:pt x="43561" y="43561"/>
                </a:lnTo>
                <a:lnTo>
                  <a:pt x="47879" y="43561"/>
                </a:lnTo>
                <a:lnTo>
                  <a:pt x="47879" y="34670"/>
                </a:lnTo>
                <a:lnTo>
                  <a:pt x="47879" y="30479"/>
                </a:lnTo>
                <a:lnTo>
                  <a:pt x="56642" y="21590"/>
                </a:lnTo>
                <a:lnTo>
                  <a:pt x="56642" y="176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" name="Freeform 170"/>
          <p:cNvSpPr/>
          <p:nvPr/>
        </p:nvSpPr>
        <p:spPr>
          <a:xfrm>
            <a:off x="6277102" y="3155950"/>
            <a:ext cx="0" cy="122808"/>
          </a:xfrm>
          <a:custGeom>
            <a:avLst/>
            <a:gdLst/>
            <a:ahLst/>
            <a:cxnLst/>
            <a:rect l="0" t="0" r="0" b="0"/>
            <a:pathLst>
              <a:path h="122808">
                <a:moveTo>
                  <a:pt x="0" y="0"/>
                </a:moveTo>
                <a:lnTo>
                  <a:pt x="0" y="4571"/>
                </a:lnTo>
                <a:lnTo>
                  <a:pt x="0" y="13334"/>
                </a:lnTo>
                <a:lnTo>
                  <a:pt x="0" y="26162"/>
                </a:lnTo>
                <a:lnTo>
                  <a:pt x="0" y="35305"/>
                </a:lnTo>
                <a:lnTo>
                  <a:pt x="0" y="57277"/>
                </a:lnTo>
                <a:lnTo>
                  <a:pt x="0" y="61214"/>
                </a:lnTo>
                <a:lnTo>
                  <a:pt x="0" y="70104"/>
                </a:lnTo>
                <a:lnTo>
                  <a:pt x="0" y="83439"/>
                </a:lnTo>
                <a:lnTo>
                  <a:pt x="0" y="87756"/>
                </a:lnTo>
                <a:lnTo>
                  <a:pt x="0" y="96266"/>
                </a:lnTo>
                <a:lnTo>
                  <a:pt x="0" y="100838"/>
                </a:lnTo>
                <a:lnTo>
                  <a:pt x="0" y="109346"/>
                </a:lnTo>
                <a:lnTo>
                  <a:pt x="0" y="113918"/>
                </a:lnTo>
                <a:lnTo>
                  <a:pt x="0" y="118237"/>
                </a:lnTo>
                <a:lnTo>
                  <a:pt x="0" y="1228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" name="Freeform 171"/>
          <p:cNvSpPr/>
          <p:nvPr/>
        </p:nvSpPr>
        <p:spPr>
          <a:xfrm>
            <a:off x="6312153" y="3230626"/>
            <a:ext cx="61214" cy="60959"/>
          </a:xfrm>
          <a:custGeom>
            <a:avLst/>
            <a:gdLst/>
            <a:ahLst/>
            <a:cxnLst/>
            <a:rect l="0" t="0" r="0" b="0"/>
            <a:pathLst>
              <a:path w="61214" h="60959">
                <a:moveTo>
                  <a:pt x="4573" y="39242"/>
                </a:moveTo>
                <a:lnTo>
                  <a:pt x="9144" y="39242"/>
                </a:lnTo>
                <a:lnTo>
                  <a:pt x="13336" y="39242"/>
                </a:lnTo>
                <a:lnTo>
                  <a:pt x="17654" y="39242"/>
                </a:lnTo>
                <a:lnTo>
                  <a:pt x="22225" y="39242"/>
                </a:lnTo>
                <a:lnTo>
                  <a:pt x="26162" y="30479"/>
                </a:lnTo>
                <a:lnTo>
                  <a:pt x="30735" y="26162"/>
                </a:lnTo>
                <a:lnTo>
                  <a:pt x="39625" y="21590"/>
                </a:lnTo>
                <a:lnTo>
                  <a:pt x="39625" y="17653"/>
                </a:lnTo>
                <a:lnTo>
                  <a:pt x="43816" y="17653"/>
                </a:lnTo>
                <a:lnTo>
                  <a:pt x="43816" y="13080"/>
                </a:lnTo>
                <a:lnTo>
                  <a:pt x="43816" y="8763"/>
                </a:lnTo>
                <a:lnTo>
                  <a:pt x="43816" y="4191"/>
                </a:lnTo>
                <a:lnTo>
                  <a:pt x="43816" y="0"/>
                </a:lnTo>
                <a:lnTo>
                  <a:pt x="35306" y="0"/>
                </a:lnTo>
                <a:lnTo>
                  <a:pt x="30735" y="0"/>
                </a:lnTo>
                <a:lnTo>
                  <a:pt x="26162" y="0"/>
                </a:lnTo>
                <a:lnTo>
                  <a:pt x="17654" y="0"/>
                </a:lnTo>
                <a:lnTo>
                  <a:pt x="13336" y="4191"/>
                </a:lnTo>
                <a:lnTo>
                  <a:pt x="4573" y="8763"/>
                </a:lnTo>
                <a:lnTo>
                  <a:pt x="4573" y="13080"/>
                </a:lnTo>
                <a:lnTo>
                  <a:pt x="0" y="13080"/>
                </a:lnTo>
                <a:lnTo>
                  <a:pt x="0" y="30479"/>
                </a:lnTo>
                <a:lnTo>
                  <a:pt x="0" y="34670"/>
                </a:lnTo>
                <a:lnTo>
                  <a:pt x="0" y="39242"/>
                </a:lnTo>
                <a:lnTo>
                  <a:pt x="0" y="43561"/>
                </a:lnTo>
                <a:lnTo>
                  <a:pt x="0" y="52069"/>
                </a:lnTo>
                <a:lnTo>
                  <a:pt x="0" y="56641"/>
                </a:lnTo>
                <a:lnTo>
                  <a:pt x="9144" y="56641"/>
                </a:lnTo>
                <a:lnTo>
                  <a:pt x="13336" y="56641"/>
                </a:lnTo>
                <a:lnTo>
                  <a:pt x="17654" y="60959"/>
                </a:lnTo>
                <a:lnTo>
                  <a:pt x="22225" y="60959"/>
                </a:lnTo>
                <a:lnTo>
                  <a:pt x="26162" y="60959"/>
                </a:lnTo>
                <a:lnTo>
                  <a:pt x="30735" y="60959"/>
                </a:lnTo>
                <a:lnTo>
                  <a:pt x="35306" y="60959"/>
                </a:lnTo>
                <a:lnTo>
                  <a:pt x="39625" y="60959"/>
                </a:lnTo>
                <a:lnTo>
                  <a:pt x="48387" y="60959"/>
                </a:lnTo>
                <a:lnTo>
                  <a:pt x="52706" y="56641"/>
                </a:lnTo>
                <a:lnTo>
                  <a:pt x="57277" y="48132"/>
                </a:lnTo>
                <a:lnTo>
                  <a:pt x="61214" y="481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" name="Freeform 172"/>
          <p:cNvSpPr/>
          <p:nvPr/>
        </p:nvSpPr>
        <p:spPr>
          <a:xfrm>
            <a:off x="6391021" y="3234817"/>
            <a:ext cx="70104" cy="65531"/>
          </a:xfrm>
          <a:custGeom>
            <a:avLst/>
            <a:gdLst/>
            <a:ahLst/>
            <a:cxnLst/>
            <a:rect l="0" t="0" r="0" b="0"/>
            <a:pathLst>
              <a:path w="70104" h="65531">
                <a:moveTo>
                  <a:pt x="13462" y="0"/>
                </a:moveTo>
                <a:lnTo>
                  <a:pt x="8889" y="0"/>
                </a:lnTo>
                <a:lnTo>
                  <a:pt x="0" y="0"/>
                </a:lnTo>
                <a:lnTo>
                  <a:pt x="0" y="4572"/>
                </a:lnTo>
                <a:lnTo>
                  <a:pt x="0" y="13462"/>
                </a:lnTo>
                <a:lnTo>
                  <a:pt x="0" y="17399"/>
                </a:lnTo>
                <a:lnTo>
                  <a:pt x="4571" y="17399"/>
                </a:lnTo>
                <a:lnTo>
                  <a:pt x="13462" y="17399"/>
                </a:lnTo>
                <a:lnTo>
                  <a:pt x="26288" y="17399"/>
                </a:lnTo>
                <a:lnTo>
                  <a:pt x="30480" y="17399"/>
                </a:lnTo>
                <a:lnTo>
                  <a:pt x="61340" y="13462"/>
                </a:lnTo>
                <a:lnTo>
                  <a:pt x="65532" y="13462"/>
                </a:lnTo>
                <a:lnTo>
                  <a:pt x="70104" y="13462"/>
                </a:lnTo>
                <a:lnTo>
                  <a:pt x="70104" y="21971"/>
                </a:lnTo>
                <a:lnTo>
                  <a:pt x="70104" y="26288"/>
                </a:lnTo>
                <a:lnTo>
                  <a:pt x="65532" y="30479"/>
                </a:lnTo>
                <a:lnTo>
                  <a:pt x="61340" y="39370"/>
                </a:lnTo>
                <a:lnTo>
                  <a:pt x="61340" y="47878"/>
                </a:lnTo>
                <a:lnTo>
                  <a:pt x="56769" y="52450"/>
                </a:lnTo>
                <a:lnTo>
                  <a:pt x="48132" y="56768"/>
                </a:lnTo>
                <a:lnTo>
                  <a:pt x="43942" y="61340"/>
                </a:lnTo>
                <a:lnTo>
                  <a:pt x="43942" y="65531"/>
                </a:lnTo>
                <a:lnTo>
                  <a:pt x="39369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" name="Freeform 173"/>
          <p:cNvSpPr/>
          <p:nvPr/>
        </p:nvSpPr>
        <p:spPr>
          <a:xfrm>
            <a:off x="6549517" y="3145535"/>
            <a:ext cx="78613" cy="127128"/>
          </a:xfrm>
          <a:custGeom>
            <a:avLst/>
            <a:gdLst/>
            <a:ahLst/>
            <a:cxnLst/>
            <a:rect l="0" t="0" r="0" b="0"/>
            <a:pathLst>
              <a:path w="78613" h="127128">
                <a:moveTo>
                  <a:pt x="0" y="4319"/>
                </a:moveTo>
                <a:lnTo>
                  <a:pt x="0" y="0"/>
                </a:lnTo>
                <a:lnTo>
                  <a:pt x="13080" y="0"/>
                </a:lnTo>
                <a:lnTo>
                  <a:pt x="17652" y="0"/>
                </a:lnTo>
                <a:lnTo>
                  <a:pt x="21716" y="0"/>
                </a:lnTo>
                <a:lnTo>
                  <a:pt x="26289" y="0"/>
                </a:lnTo>
                <a:lnTo>
                  <a:pt x="30479" y="0"/>
                </a:lnTo>
                <a:lnTo>
                  <a:pt x="30479" y="4319"/>
                </a:lnTo>
                <a:lnTo>
                  <a:pt x="35051" y="4319"/>
                </a:lnTo>
                <a:lnTo>
                  <a:pt x="35051" y="8891"/>
                </a:lnTo>
                <a:lnTo>
                  <a:pt x="35051" y="13082"/>
                </a:lnTo>
                <a:lnTo>
                  <a:pt x="35051" y="21971"/>
                </a:lnTo>
                <a:lnTo>
                  <a:pt x="35051" y="26544"/>
                </a:lnTo>
                <a:lnTo>
                  <a:pt x="35051" y="30481"/>
                </a:lnTo>
                <a:lnTo>
                  <a:pt x="35051" y="35053"/>
                </a:lnTo>
                <a:lnTo>
                  <a:pt x="35051" y="39370"/>
                </a:lnTo>
                <a:lnTo>
                  <a:pt x="35051" y="43943"/>
                </a:lnTo>
                <a:lnTo>
                  <a:pt x="35051" y="48133"/>
                </a:lnTo>
                <a:lnTo>
                  <a:pt x="30479" y="48133"/>
                </a:lnTo>
                <a:lnTo>
                  <a:pt x="30479" y="57023"/>
                </a:lnTo>
                <a:lnTo>
                  <a:pt x="35051" y="57023"/>
                </a:lnTo>
                <a:lnTo>
                  <a:pt x="52704" y="60960"/>
                </a:lnTo>
                <a:lnTo>
                  <a:pt x="61340" y="60960"/>
                </a:lnTo>
                <a:lnTo>
                  <a:pt x="61340" y="65532"/>
                </a:lnTo>
                <a:lnTo>
                  <a:pt x="74422" y="69850"/>
                </a:lnTo>
                <a:lnTo>
                  <a:pt x="78613" y="69850"/>
                </a:lnTo>
                <a:lnTo>
                  <a:pt x="78613" y="74422"/>
                </a:lnTo>
                <a:lnTo>
                  <a:pt x="78613" y="78613"/>
                </a:lnTo>
                <a:lnTo>
                  <a:pt x="78613" y="87504"/>
                </a:lnTo>
                <a:lnTo>
                  <a:pt x="78613" y="92075"/>
                </a:lnTo>
                <a:lnTo>
                  <a:pt x="78613" y="96012"/>
                </a:lnTo>
                <a:lnTo>
                  <a:pt x="70103" y="104903"/>
                </a:lnTo>
                <a:lnTo>
                  <a:pt x="65531" y="104903"/>
                </a:lnTo>
                <a:lnTo>
                  <a:pt x="56768" y="118237"/>
                </a:lnTo>
                <a:lnTo>
                  <a:pt x="48133" y="118237"/>
                </a:lnTo>
                <a:lnTo>
                  <a:pt x="43941" y="122556"/>
                </a:lnTo>
                <a:lnTo>
                  <a:pt x="35051" y="127128"/>
                </a:lnTo>
                <a:lnTo>
                  <a:pt x="30479" y="127128"/>
                </a:lnTo>
                <a:lnTo>
                  <a:pt x="26289" y="12712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" name="Freeform 174"/>
          <p:cNvSpPr/>
          <p:nvPr/>
        </p:nvSpPr>
        <p:spPr>
          <a:xfrm>
            <a:off x="5757036" y="3234563"/>
            <a:ext cx="131446" cy="52451"/>
          </a:xfrm>
          <a:custGeom>
            <a:avLst/>
            <a:gdLst/>
            <a:ahLst/>
            <a:cxnLst/>
            <a:rect l="0" t="0" r="0" b="0"/>
            <a:pathLst>
              <a:path w="131446" h="52451">
                <a:moveTo>
                  <a:pt x="0" y="0"/>
                </a:moveTo>
                <a:lnTo>
                  <a:pt x="0" y="4191"/>
                </a:lnTo>
                <a:lnTo>
                  <a:pt x="0" y="8508"/>
                </a:lnTo>
                <a:lnTo>
                  <a:pt x="0" y="13080"/>
                </a:lnTo>
                <a:lnTo>
                  <a:pt x="0" y="17399"/>
                </a:lnTo>
                <a:lnTo>
                  <a:pt x="0" y="26162"/>
                </a:lnTo>
                <a:lnTo>
                  <a:pt x="0" y="30479"/>
                </a:lnTo>
                <a:lnTo>
                  <a:pt x="0" y="34670"/>
                </a:lnTo>
                <a:lnTo>
                  <a:pt x="4318" y="34670"/>
                </a:lnTo>
                <a:lnTo>
                  <a:pt x="8891" y="38989"/>
                </a:lnTo>
                <a:lnTo>
                  <a:pt x="13081" y="38989"/>
                </a:lnTo>
                <a:lnTo>
                  <a:pt x="17399" y="38989"/>
                </a:lnTo>
                <a:lnTo>
                  <a:pt x="26290" y="38989"/>
                </a:lnTo>
                <a:lnTo>
                  <a:pt x="30480" y="34670"/>
                </a:lnTo>
                <a:lnTo>
                  <a:pt x="30480" y="21970"/>
                </a:lnTo>
                <a:lnTo>
                  <a:pt x="34798" y="13080"/>
                </a:lnTo>
                <a:lnTo>
                  <a:pt x="34798" y="4191"/>
                </a:lnTo>
                <a:lnTo>
                  <a:pt x="34798" y="0"/>
                </a:lnTo>
                <a:lnTo>
                  <a:pt x="34798" y="8508"/>
                </a:lnTo>
                <a:lnTo>
                  <a:pt x="34798" y="13080"/>
                </a:lnTo>
                <a:lnTo>
                  <a:pt x="39371" y="30479"/>
                </a:lnTo>
                <a:lnTo>
                  <a:pt x="39371" y="34670"/>
                </a:lnTo>
                <a:lnTo>
                  <a:pt x="48134" y="38989"/>
                </a:lnTo>
                <a:lnTo>
                  <a:pt x="52452" y="43560"/>
                </a:lnTo>
                <a:lnTo>
                  <a:pt x="52452" y="47879"/>
                </a:lnTo>
                <a:lnTo>
                  <a:pt x="56769" y="47879"/>
                </a:lnTo>
                <a:lnTo>
                  <a:pt x="60960" y="47879"/>
                </a:lnTo>
                <a:lnTo>
                  <a:pt x="65533" y="47879"/>
                </a:lnTo>
                <a:lnTo>
                  <a:pt x="65533" y="43560"/>
                </a:lnTo>
                <a:lnTo>
                  <a:pt x="69850" y="43560"/>
                </a:lnTo>
                <a:lnTo>
                  <a:pt x="69850" y="38989"/>
                </a:lnTo>
                <a:lnTo>
                  <a:pt x="69850" y="34670"/>
                </a:lnTo>
                <a:lnTo>
                  <a:pt x="74423" y="26162"/>
                </a:lnTo>
                <a:lnTo>
                  <a:pt x="74423" y="21970"/>
                </a:lnTo>
                <a:lnTo>
                  <a:pt x="82931" y="17399"/>
                </a:lnTo>
                <a:lnTo>
                  <a:pt x="82931" y="13080"/>
                </a:lnTo>
                <a:lnTo>
                  <a:pt x="87249" y="8508"/>
                </a:lnTo>
                <a:lnTo>
                  <a:pt x="91822" y="4191"/>
                </a:lnTo>
                <a:lnTo>
                  <a:pt x="96012" y="4191"/>
                </a:lnTo>
                <a:lnTo>
                  <a:pt x="100585" y="4191"/>
                </a:lnTo>
                <a:lnTo>
                  <a:pt x="105156" y="4191"/>
                </a:lnTo>
                <a:lnTo>
                  <a:pt x="109093" y="4191"/>
                </a:lnTo>
                <a:lnTo>
                  <a:pt x="117984" y="4191"/>
                </a:lnTo>
                <a:lnTo>
                  <a:pt x="122555" y="4191"/>
                </a:lnTo>
                <a:lnTo>
                  <a:pt x="126873" y="13080"/>
                </a:lnTo>
                <a:lnTo>
                  <a:pt x="131446" y="21970"/>
                </a:lnTo>
                <a:lnTo>
                  <a:pt x="131446" y="30479"/>
                </a:lnTo>
                <a:lnTo>
                  <a:pt x="131446" y="34670"/>
                </a:lnTo>
                <a:lnTo>
                  <a:pt x="131446" y="38989"/>
                </a:lnTo>
                <a:lnTo>
                  <a:pt x="131446" y="43560"/>
                </a:lnTo>
                <a:lnTo>
                  <a:pt x="131446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" name="Freeform 175"/>
          <p:cNvSpPr/>
          <p:nvPr/>
        </p:nvSpPr>
        <p:spPr>
          <a:xfrm>
            <a:off x="5910071" y="3186430"/>
            <a:ext cx="39625" cy="87122"/>
          </a:xfrm>
          <a:custGeom>
            <a:avLst/>
            <a:gdLst/>
            <a:ahLst/>
            <a:cxnLst/>
            <a:rect l="0" t="0" r="0" b="0"/>
            <a:pathLst>
              <a:path w="39625" h="87122">
                <a:moveTo>
                  <a:pt x="17654" y="35051"/>
                </a:moveTo>
                <a:lnTo>
                  <a:pt x="17654" y="30479"/>
                </a:lnTo>
                <a:lnTo>
                  <a:pt x="13082" y="30479"/>
                </a:lnTo>
                <a:lnTo>
                  <a:pt x="8890" y="30479"/>
                </a:lnTo>
                <a:lnTo>
                  <a:pt x="8890" y="35051"/>
                </a:lnTo>
                <a:lnTo>
                  <a:pt x="4319" y="43561"/>
                </a:lnTo>
                <a:lnTo>
                  <a:pt x="4319" y="52324"/>
                </a:lnTo>
                <a:lnTo>
                  <a:pt x="0" y="56641"/>
                </a:lnTo>
                <a:lnTo>
                  <a:pt x="0" y="61213"/>
                </a:lnTo>
                <a:lnTo>
                  <a:pt x="0" y="74295"/>
                </a:lnTo>
                <a:lnTo>
                  <a:pt x="0" y="78612"/>
                </a:lnTo>
                <a:lnTo>
                  <a:pt x="0" y="82803"/>
                </a:lnTo>
                <a:lnTo>
                  <a:pt x="4319" y="87122"/>
                </a:lnTo>
                <a:lnTo>
                  <a:pt x="8890" y="87122"/>
                </a:lnTo>
                <a:lnTo>
                  <a:pt x="13082" y="87122"/>
                </a:lnTo>
                <a:lnTo>
                  <a:pt x="17654" y="87122"/>
                </a:lnTo>
                <a:lnTo>
                  <a:pt x="26163" y="87122"/>
                </a:lnTo>
                <a:lnTo>
                  <a:pt x="26163" y="78612"/>
                </a:lnTo>
                <a:lnTo>
                  <a:pt x="30481" y="70103"/>
                </a:lnTo>
                <a:lnTo>
                  <a:pt x="35052" y="52324"/>
                </a:lnTo>
                <a:lnTo>
                  <a:pt x="35052" y="48133"/>
                </a:lnTo>
                <a:lnTo>
                  <a:pt x="39625" y="26162"/>
                </a:lnTo>
                <a:lnTo>
                  <a:pt x="39625" y="21589"/>
                </a:lnTo>
                <a:lnTo>
                  <a:pt x="39625" y="17272"/>
                </a:lnTo>
                <a:lnTo>
                  <a:pt x="3962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" name="Freeform 176"/>
          <p:cNvSpPr/>
          <p:nvPr/>
        </p:nvSpPr>
        <p:spPr>
          <a:xfrm>
            <a:off x="5949696" y="3159887"/>
            <a:ext cx="26162" cy="109346"/>
          </a:xfrm>
          <a:custGeom>
            <a:avLst/>
            <a:gdLst/>
            <a:ahLst/>
            <a:cxnLst/>
            <a:rect l="0" t="0" r="0" b="0"/>
            <a:pathLst>
              <a:path w="26162" h="109346">
                <a:moveTo>
                  <a:pt x="0" y="4571"/>
                </a:moveTo>
                <a:lnTo>
                  <a:pt x="0" y="0"/>
                </a:lnTo>
                <a:lnTo>
                  <a:pt x="0" y="4571"/>
                </a:lnTo>
                <a:lnTo>
                  <a:pt x="0" y="13080"/>
                </a:lnTo>
                <a:lnTo>
                  <a:pt x="0" y="21970"/>
                </a:lnTo>
                <a:lnTo>
                  <a:pt x="0" y="39623"/>
                </a:lnTo>
                <a:lnTo>
                  <a:pt x="0" y="43815"/>
                </a:lnTo>
                <a:lnTo>
                  <a:pt x="0" y="57022"/>
                </a:lnTo>
                <a:lnTo>
                  <a:pt x="0" y="65531"/>
                </a:lnTo>
                <a:lnTo>
                  <a:pt x="3937" y="78867"/>
                </a:lnTo>
                <a:lnTo>
                  <a:pt x="3937" y="92075"/>
                </a:lnTo>
                <a:lnTo>
                  <a:pt x="3937" y="96646"/>
                </a:lnTo>
                <a:lnTo>
                  <a:pt x="8508" y="100838"/>
                </a:lnTo>
                <a:lnTo>
                  <a:pt x="8508" y="105155"/>
                </a:lnTo>
                <a:lnTo>
                  <a:pt x="12826" y="105155"/>
                </a:lnTo>
                <a:lnTo>
                  <a:pt x="12826" y="109346"/>
                </a:lnTo>
                <a:lnTo>
                  <a:pt x="17018" y="109346"/>
                </a:lnTo>
                <a:lnTo>
                  <a:pt x="21589" y="109346"/>
                </a:lnTo>
                <a:lnTo>
                  <a:pt x="26162" y="10934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" name="Freeform 177"/>
          <p:cNvSpPr/>
          <p:nvPr/>
        </p:nvSpPr>
        <p:spPr>
          <a:xfrm>
            <a:off x="5152644" y="3164458"/>
            <a:ext cx="82931" cy="126747"/>
          </a:xfrm>
          <a:custGeom>
            <a:avLst/>
            <a:gdLst/>
            <a:ahLst/>
            <a:cxnLst/>
            <a:rect l="0" t="0" r="0" b="0"/>
            <a:pathLst>
              <a:path w="82931" h="126747">
                <a:moveTo>
                  <a:pt x="0" y="126747"/>
                </a:moveTo>
                <a:lnTo>
                  <a:pt x="0" y="122556"/>
                </a:lnTo>
                <a:lnTo>
                  <a:pt x="0" y="117984"/>
                </a:lnTo>
                <a:lnTo>
                  <a:pt x="0" y="109094"/>
                </a:lnTo>
                <a:lnTo>
                  <a:pt x="0" y="96267"/>
                </a:lnTo>
                <a:lnTo>
                  <a:pt x="0" y="70105"/>
                </a:lnTo>
                <a:lnTo>
                  <a:pt x="0" y="57023"/>
                </a:lnTo>
                <a:lnTo>
                  <a:pt x="0" y="48134"/>
                </a:lnTo>
                <a:lnTo>
                  <a:pt x="0" y="35052"/>
                </a:lnTo>
                <a:lnTo>
                  <a:pt x="0" y="30481"/>
                </a:lnTo>
                <a:lnTo>
                  <a:pt x="0" y="26544"/>
                </a:lnTo>
                <a:lnTo>
                  <a:pt x="0" y="21972"/>
                </a:lnTo>
                <a:lnTo>
                  <a:pt x="0" y="17399"/>
                </a:lnTo>
                <a:lnTo>
                  <a:pt x="0" y="13082"/>
                </a:lnTo>
                <a:lnTo>
                  <a:pt x="4571" y="13082"/>
                </a:lnTo>
                <a:lnTo>
                  <a:pt x="4571" y="4192"/>
                </a:lnTo>
                <a:lnTo>
                  <a:pt x="8509" y="4192"/>
                </a:lnTo>
                <a:lnTo>
                  <a:pt x="21971" y="4192"/>
                </a:lnTo>
                <a:lnTo>
                  <a:pt x="26161" y="4192"/>
                </a:lnTo>
                <a:lnTo>
                  <a:pt x="30479" y="4192"/>
                </a:lnTo>
                <a:lnTo>
                  <a:pt x="43560" y="4192"/>
                </a:lnTo>
                <a:lnTo>
                  <a:pt x="48133" y="0"/>
                </a:lnTo>
                <a:lnTo>
                  <a:pt x="61214" y="0"/>
                </a:lnTo>
                <a:lnTo>
                  <a:pt x="70103" y="0"/>
                </a:lnTo>
                <a:lnTo>
                  <a:pt x="74421" y="0"/>
                </a:lnTo>
                <a:lnTo>
                  <a:pt x="78613" y="0"/>
                </a:lnTo>
                <a:lnTo>
                  <a:pt x="8293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" name="Freeform 178"/>
          <p:cNvSpPr/>
          <p:nvPr/>
        </p:nvSpPr>
        <p:spPr>
          <a:xfrm>
            <a:off x="5157215" y="3278123"/>
            <a:ext cx="52070" cy="4319"/>
          </a:xfrm>
          <a:custGeom>
            <a:avLst/>
            <a:gdLst/>
            <a:ahLst/>
            <a:cxnLst/>
            <a:rect l="0" t="0" r="0" b="0"/>
            <a:pathLst>
              <a:path w="52070" h="4319">
                <a:moveTo>
                  <a:pt x="0" y="0"/>
                </a:moveTo>
                <a:lnTo>
                  <a:pt x="0" y="4319"/>
                </a:lnTo>
                <a:lnTo>
                  <a:pt x="3938" y="4319"/>
                </a:lnTo>
                <a:lnTo>
                  <a:pt x="8510" y="4319"/>
                </a:lnTo>
                <a:lnTo>
                  <a:pt x="12827" y="4319"/>
                </a:lnTo>
                <a:lnTo>
                  <a:pt x="17400" y="4319"/>
                </a:lnTo>
                <a:lnTo>
                  <a:pt x="21590" y="4319"/>
                </a:lnTo>
                <a:lnTo>
                  <a:pt x="30481" y="4319"/>
                </a:lnTo>
                <a:lnTo>
                  <a:pt x="34799" y="4319"/>
                </a:lnTo>
                <a:lnTo>
                  <a:pt x="38989" y="4319"/>
                </a:lnTo>
                <a:lnTo>
                  <a:pt x="43562" y="4319"/>
                </a:lnTo>
                <a:lnTo>
                  <a:pt x="47880" y="4319"/>
                </a:lnTo>
                <a:lnTo>
                  <a:pt x="52070" y="43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" name="Freeform 179"/>
          <p:cNvSpPr/>
          <p:nvPr/>
        </p:nvSpPr>
        <p:spPr>
          <a:xfrm>
            <a:off x="5157215" y="3229991"/>
            <a:ext cx="56643" cy="0"/>
          </a:xfrm>
          <a:custGeom>
            <a:avLst/>
            <a:gdLst/>
            <a:ahLst/>
            <a:cxnLst/>
            <a:rect l="0" t="0" r="0" b="0"/>
            <a:pathLst>
              <a:path w="56643">
                <a:moveTo>
                  <a:pt x="0" y="0"/>
                </a:moveTo>
                <a:lnTo>
                  <a:pt x="3938" y="0"/>
                </a:lnTo>
                <a:lnTo>
                  <a:pt x="8510" y="0"/>
                </a:lnTo>
                <a:lnTo>
                  <a:pt x="21590" y="0"/>
                </a:lnTo>
                <a:lnTo>
                  <a:pt x="25908" y="0"/>
                </a:lnTo>
                <a:lnTo>
                  <a:pt x="34799" y="0"/>
                </a:lnTo>
                <a:lnTo>
                  <a:pt x="38989" y="0"/>
                </a:lnTo>
                <a:lnTo>
                  <a:pt x="52070" y="0"/>
                </a:lnTo>
                <a:lnTo>
                  <a:pt x="5664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" name="Freeform 180"/>
          <p:cNvSpPr/>
          <p:nvPr/>
        </p:nvSpPr>
        <p:spPr>
          <a:xfrm>
            <a:off x="5235575" y="3251962"/>
            <a:ext cx="48133" cy="30480"/>
          </a:xfrm>
          <a:custGeom>
            <a:avLst/>
            <a:gdLst/>
            <a:ahLst/>
            <a:cxnLst/>
            <a:rect l="0" t="0" r="0" b="0"/>
            <a:pathLst>
              <a:path w="48133" h="30480">
                <a:moveTo>
                  <a:pt x="0" y="30480"/>
                </a:moveTo>
                <a:lnTo>
                  <a:pt x="0" y="26161"/>
                </a:lnTo>
                <a:lnTo>
                  <a:pt x="0" y="21590"/>
                </a:lnTo>
                <a:lnTo>
                  <a:pt x="0" y="13080"/>
                </a:lnTo>
                <a:lnTo>
                  <a:pt x="0" y="8763"/>
                </a:lnTo>
                <a:lnTo>
                  <a:pt x="0" y="4571"/>
                </a:lnTo>
                <a:lnTo>
                  <a:pt x="4571" y="0"/>
                </a:lnTo>
                <a:lnTo>
                  <a:pt x="8763" y="0"/>
                </a:lnTo>
                <a:lnTo>
                  <a:pt x="13334" y="0"/>
                </a:lnTo>
                <a:lnTo>
                  <a:pt x="22225" y="0"/>
                </a:lnTo>
                <a:lnTo>
                  <a:pt x="26161" y="0"/>
                </a:lnTo>
                <a:lnTo>
                  <a:pt x="30734" y="0"/>
                </a:lnTo>
                <a:lnTo>
                  <a:pt x="35052" y="0"/>
                </a:lnTo>
                <a:lnTo>
                  <a:pt x="39623" y="4571"/>
                </a:lnTo>
                <a:lnTo>
                  <a:pt x="44196" y="8763"/>
                </a:lnTo>
                <a:lnTo>
                  <a:pt x="44196" y="17271"/>
                </a:lnTo>
                <a:lnTo>
                  <a:pt x="44196" y="21590"/>
                </a:lnTo>
                <a:lnTo>
                  <a:pt x="44196" y="26161"/>
                </a:lnTo>
                <a:lnTo>
                  <a:pt x="44196" y="30480"/>
                </a:lnTo>
                <a:lnTo>
                  <a:pt x="48133" y="304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" name="Freeform 181"/>
          <p:cNvSpPr/>
          <p:nvPr/>
        </p:nvSpPr>
        <p:spPr>
          <a:xfrm>
            <a:off x="5296789" y="3238754"/>
            <a:ext cx="70103" cy="105155"/>
          </a:xfrm>
          <a:custGeom>
            <a:avLst/>
            <a:gdLst/>
            <a:ahLst/>
            <a:cxnLst/>
            <a:rect l="0" t="0" r="0" b="0"/>
            <a:pathLst>
              <a:path w="70103" h="105155">
                <a:moveTo>
                  <a:pt x="39624" y="13208"/>
                </a:moveTo>
                <a:lnTo>
                  <a:pt x="30861" y="13208"/>
                </a:lnTo>
                <a:lnTo>
                  <a:pt x="26543" y="13208"/>
                </a:lnTo>
                <a:lnTo>
                  <a:pt x="21970" y="13208"/>
                </a:lnTo>
                <a:lnTo>
                  <a:pt x="17652" y="17779"/>
                </a:lnTo>
                <a:lnTo>
                  <a:pt x="17652" y="21971"/>
                </a:lnTo>
                <a:lnTo>
                  <a:pt x="13462" y="21971"/>
                </a:lnTo>
                <a:lnTo>
                  <a:pt x="13462" y="30479"/>
                </a:lnTo>
                <a:lnTo>
                  <a:pt x="13462" y="34798"/>
                </a:lnTo>
                <a:lnTo>
                  <a:pt x="13462" y="39369"/>
                </a:lnTo>
                <a:lnTo>
                  <a:pt x="17652" y="39369"/>
                </a:lnTo>
                <a:lnTo>
                  <a:pt x="21970" y="39369"/>
                </a:lnTo>
                <a:lnTo>
                  <a:pt x="30861" y="30479"/>
                </a:lnTo>
                <a:lnTo>
                  <a:pt x="35051" y="26288"/>
                </a:lnTo>
                <a:lnTo>
                  <a:pt x="39624" y="21971"/>
                </a:lnTo>
                <a:lnTo>
                  <a:pt x="43941" y="17779"/>
                </a:lnTo>
                <a:lnTo>
                  <a:pt x="48514" y="4317"/>
                </a:lnTo>
                <a:lnTo>
                  <a:pt x="52705" y="4317"/>
                </a:lnTo>
                <a:lnTo>
                  <a:pt x="52705" y="0"/>
                </a:lnTo>
                <a:lnTo>
                  <a:pt x="52705" y="8889"/>
                </a:lnTo>
                <a:lnTo>
                  <a:pt x="52705" y="13208"/>
                </a:lnTo>
                <a:lnTo>
                  <a:pt x="52705" y="17779"/>
                </a:lnTo>
                <a:lnTo>
                  <a:pt x="61340" y="26288"/>
                </a:lnTo>
                <a:lnTo>
                  <a:pt x="61340" y="34798"/>
                </a:lnTo>
                <a:lnTo>
                  <a:pt x="65913" y="39369"/>
                </a:lnTo>
                <a:lnTo>
                  <a:pt x="65913" y="48260"/>
                </a:lnTo>
                <a:lnTo>
                  <a:pt x="70103" y="52451"/>
                </a:lnTo>
                <a:lnTo>
                  <a:pt x="70103" y="56768"/>
                </a:lnTo>
                <a:lnTo>
                  <a:pt x="70103" y="65531"/>
                </a:lnTo>
                <a:lnTo>
                  <a:pt x="70103" y="69850"/>
                </a:lnTo>
                <a:lnTo>
                  <a:pt x="70103" y="74167"/>
                </a:lnTo>
                <a:lnTo>
                  <a:pt x="70103" y="78739"/>
                </a:lnTo>
                <a:lnTo>
                  <a:pt x="70103" y="83312"/>
                </a:lnTo>
                <a:lnTo>
                  <a:pt x="52705" y="87502"/>
                </a:lnTo>
                <a:lnTo>
                  <a:pt x="48514" y="96392"/>
                </a:lnTo>
                <a:lnTo>
                  <a:pt x="30861" y="100584"/>
                </a:lnTo>
                <a:lnTo>
                  <a:pt x="30861" y="105155"/>
                </a:lnTo>
                <a:lnTo>
                  <a:pt x="26543" y="105155"/>
                </a:lnTo>
                <a:lnTo>
                  <a:pt x="9144" y="105155"/>
                </a:lnTo>
                <a:lnTo>
                  <a:pt x="4571" y="105155"/>
                </a:lnTo>
                <a:lnTo>
                  <a:pt x="0" y="105155"/>
                </a:lnTo>
                <a:lnTo>
                  <a:pt x="0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" name="Freeform 182"/>
          <p:cNvSpPr/>
          <p:nvPr/>
        </p:nvSpPr>
        <p:spPr>
          <a:xfrm>
            <a:off x="5406263" y="3186430"/>
            <a:ext cx="17652" cy="100584"/>
          </a:xfrm>
          <a:custGeom>
            <a:avLst/>
            <a:gdLst/>
            <a:ahLst/>
            <a:cxnLst/>
            <a:rect l="0" t="0" r="0" b="0"/>
            <a:pathLst>
              <a:path w="17652" h="100584">
                <a:moveTo>
                  <a:pt x="17652" y="0"/>
                </a:moveTo>
                <a:lnTo>
                  <a:pt x="13081" y="0"/>
                </a:lnTo>
                <a:lnTo>
                  <a:pt x="13081" y="4572"/>
                </a:lnTo>
                <a:lnTo>
                  <a:pt x="13081" y="8509"/>
                </a:lnTo>
                <a:lnTo>
                  <a:pt x="4571" y="21589"/>
                </a:lnTo>
                <a:lnTo>
                  <a:pt x="0" y="30479"/>
                </a:lnTo>
                <a:lnTo>
                  <a:pt x="0" y="35051"/>
                </a:lnTo>
                <a:lnTo>
                  <a:pt x="0" y="43561"/>
                </a:lnTo>
                <a:lnTo>
                  <a:pt x="0" y="52324"/>
                </a:lnTo>
                <a:lnTo>
                  <a:pt x="0" y="61213"/>
                </a:lnTo>
                <a:lnTo>
                  <a:pt x="0" y="74295"/>
                </a:lnTo>
                <a:lnTo>
                  <a:pt x="0" y="78612"/>
                </a:lnTo>
                <a:lnTo>
                  <a:pt x="0" y="82803"/>
                </a:lnTo>
                <a:lnTo>
                  <a:pt x="0" y="96012"/>
                </a:lnTo>
                <a:lnTo>
                  <a:pt x="0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" name="Freeform 183"/>
          <p:cNvSpPr/>
          <p:nvPr/>
        </p:nvSpPr>
        <p:spPr>
          <a:xfrm>
            <a:off x="5436996" y="3229991"/>
            <a:ext cx="148718" cy="65531"/>
          </a:xfrm>
          <a:custGeom>
            <a:avLst/>
            <a:gdLst/>
            <a:ahLst/>
            <a:cxnLst/>
            <a:rect l="0" t="0" r="0" b="0"/>
            <a:pathLst>
              <a:path w="148718" h="65531">
                <a:moveTo>
                  <a:pt x="30862" y="21971"/>
                </a:moveTo>
                <a:lnTo>
                  <a:pt x="26289" y="21971"/>
                </a:lnTo>
                <a:lnTo>
                  <a:pt x="21971" y="21971"/>
                </a:lnTo>
                <a:lnTo>
                  <a:pt x="17400" y="21971"/>
                </a:lnTo>
                <a:lnTo>
                  <a:pt x="8890" y="26542"/>
                </a:lnTo>
                <a:lnTo>
                  <a:pt x="4319" y="30734"/>
                </a:lnTo>
                <a:lnTo>
                  <a:pt x="0" y="35051"/>
                </a:lnTo>
                <a:lnTo>
                  <a:pt x="0" y="39242"/>
                </a:lnTo>
                <a:lnTo>
                  <a:pt x="0" y="43561"/>
                </a:lnTo>
                <a:lnTo>
                  <a:pt x="0" y="52451"/>
                </a:lnTo>
                <a:lnTo>
                  <a:pt x="4319" y="52451"/>
                </a:lnTo>
                <a:lnTo>
                  <a:pt x="13082" y="57023"/>
                </a:lnTo>
                <a:lnTo>
                  <a:pt x="17400" y="57023"/>
                </a:lnTo>
                <a:lnTo>
                  <a:pt x="26289" y="57023"/>
                </a:lnTo>
                <a:lnTo>
                  <a:pt x="30862" y="57023"/>
                </a:lnTo>
                <a:lnTo>
                  <a:pt x="43562" y="57023"/>
                </a:lnTo>
                <a:lnTo>
                  <a:pt x="47880" y="57023"/>
                </a:lnTo>
                <a:lnTo>
                  <a:pt x="52451" y="43561"/>
                </a:lnTo>
                <a:lnTo>
                  <a:pt x="52451" y="35051"/>
                </a:lnTo>
                <a:lnTo>
                  <a:pt x="56769" y="26542"/>
                </a:lnTo>
                <a:lnTo>
                  <a:pt x="56769" y="17652"/>
                </a:lnTo>
                <a:lnTo>
                  <a:pt x="56769" y="13080"/>
                </a:lnTo>
                <a:lnTo>
                  <a:pt x="56769" y="17652"/>
                </a:lnTo>
                <a:lnTo>
                  <a:pt x="56769" y="21971"/>
                </a:lnTo>
                <a:lnTo>
                  <a:pt x="56769" y="35051"/>
                </a:lnTo>
                <a:lnTo>
                  <a:pt x="61342" y="39242"/>
                </a:lnTo>
                <a:lnTo>
                  <a:pt x="69850" y="39242"/>
                </a:lnTo>
                <a:lnTo>
                  <a:pt x="78994" y="43561"/>
                </a:lnTo>
                <a:lnTo>
                  <a:pt x="78994" y="48132"/>
                </a:lnTo>
                <a:lnTo>
                  <a:pt x="83186" y="48132"/>
                </a:lnTo>
                <a:lnTo>
                  <a:pt x="87504" y="48132"/>
                </a:lnTo>
                <a:lnTo>
                  <a:pt x="96394" y="48132"/>
                </a:lnTo>
                <a:lnTo>
                  <a:pt x="96394" y="43561"/>
                </a:lnTo>
                <a:lnTo>
                  <a:pt x="96394" y="39242"/>
                </a:lnTo>
                <a:lnTo>
                  <a:pt x="96394" y="26542"/>
                </a:lnTo>
                <a:lnTo>
                  <a:pt x="96394" y="21971"/>
                </a:lnTo>
                <a:lnTo>
                  <a:pt x="96394" y="17652"/>
                </a:lnTo>
                <a:lnTo>
                  <a:pt x="96394" y="13080"/>
                </a:lnTo>
                <a:lnTo>
                  <a:pt x="96394" y="8763"/>
                </a:lnTo>
                <a:lnTo>
                  <a:pt x="96394" y="4572"/>
                </a:lnTo>
                <a:lnTo>
                  <a:pt x="100584" y="0"/>
                </a:lnTo>
                <a:lnTo>
                  <a:pt x="104902" y="0"/>
                </a:lnTo>
                <a:lnTo>
                  <a:pt x="109475" y="0"/>
                </a:lnTo>
                <a:lnTo>
                  <a:pt x="113665" y="0"/>
                </a:lnTo>
                <a:lnTo>
                  <a:pt x="118238" y="0"/>
                </a:lnTo>
                <a:lnTo>
                  <a:pt x="122556" y="0"/>
                </a:lnTo>
                <a:lnTo>
                  <a:pt x="135637" y="8763"/>
                </a:lnTo>
                <a:lnTo>
                  <a:pt x="135637" y="17652"/>
                </a:lnTo>
                <a:lnTo>
                  <a:pt x="135637" y="21971"/>
                </a:lnTo>
                <a:lnTo>
                  <a:pt x="139955" y="26542"/>
                </a:lnTo>
                <a:lnTo>
                  <a:pt x="139955" y="30734"/>
                </a:lnTo>
                <a:lnTo>
                  <a:pt x="139955" y="35051"/>
                </a:lnTo>
                <a:lnTo>
                  <a:pt x="139955" y="39242"/>
                </a:lnTo>
                <a:lnTo>
                  <a:pt x="139955" y="52451"/>
                </a:lnTo>
                <a:lnTo>
                  <a:pt x="139955" y="57023"/>
                </a:lnTo>
                <a:lnTo>
                  <a:pt x="144145" y="61214"/>
                </a:lnTo>
                <a:lnTo>
                  <a:pt x="144145" y="65531"/>
                </a:lnTo>
                <a:lnTo>
                  <a:pt x="148718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" name="Freeform 184"/>
          <p:cNvSpPr/>
          <p:nvPr/>
        </p:nvSpPr>
        <p:spPr>
          <a:xfrm>
            <a:off x="5607430" y="3164458"/>
            <a:ext cx="65786" cy="144146"/>
          </a:xfrm>
          <a:custGeom>
            <a:avLst/>
            <a:gdLst/>
            <a:ahLst/>
            <a:cxnLst/>
            <a:rect l="0" t="0" r="0" b="0"/>
            <a:pathLst>
              <a:path w="65786" h="144146">
                <a:moveTo>
                  <a:pt x="30735" y="74296"/>
                </a:moveTo>
                <a:lnTo>
                  <a:pt x="21972" y="74296"/>
                </a:lnTo>
                <a:lnTo>
                  <a:pt x="17654" y="74296"/>
                </a:lnTo>
                <a:lnTo>
                  <a:pt x="8764" y="74296"/>
                </a:lnTo>
                <a:lnTo>
                  <a:pt x="4573" y="74296"/>
                </a:lnTo>
                <a:lnTo>
                  <a:pt x="4573" y="78613"/>
                </a:lnTo>
                <a:lnTo>
                  <a:pt x="0" y="83185"/>
                </a:lnTo>
                <a:lnTo>
                  <a:pt x="0" y="100584"/>
                </a:lnTo>
                <a:lnTo>
                  <a:pt x="0" y="104775"/>
                </a:lnTo>
                <a:lnTo>
                  <a:pt x="0" y="122556"/>
                </a:lnTo>
                <a:lnTo>
                  <a:pt x="0" y="126747"/>
                </a:lnTo>
                <a:lnTo>
                  <a:pt x="0" y="131064"/>
                </a:lnTo>
                <a:lnTo>
                  <a:pt x="0" y="135636"/>
                </a:lnTo>
                <a:lnTo>
                  <a:pt x="4573" y="144146"/>
                </a:lnTo>
                <a:lnTo>
                  <a:pt x="13335" y="144146"/>
                </a:lnTo>
                <a:lnTo>
                  <a:pt x="17654" y="139827"/>
                </a:lnTo>
                <a:lnTo>
                  <a:pt x="30735" y="117984"/>
                </a:lnTo>
                <a:lnTo>
                  <a:pt x="39624" y="104775"/>
                </a:lnTo>
                <a:lnTo>
                  <a:pt x="48387" y="78613"/>
                </a:lnTo>
                <a:lnTo>
                  <a:pt x="48387" y="74296"/>
                </a:lnTo>
                <a:lnTo>
                  <a:pt x="48387" y="60960"/>
                </a:lnTo>
                <a:lnTo>
                  <a:pt x="52705" y="43561"/>
                </a:lnTo>
                <a:lnTo>
                  <a:pt x="52705" y="39244"/>
                </a:lnTo>
                <a:lnTo>
                  <a:pt x="52705" y="21972"/>
                </a:lnTo>
                <a:lnTo>
                  <a:pt x="52705" y="17399"/>
                </a:lnTo>
                <a:lnTo>
                  <a:pt x="52705" y="13082"/>
                </a:lnTo>
                <a:lnTo>
                  <a:pt x="48387" y="8509"/>
                </a:lnTo>
                <a:lnTo>
                  <a:pt x="43816" y="8509"/>
                </a:lnTo>
                <a:lnTo>
                  <a:pt x="43816" y="0"/>
                </a:lnTo>
                <a:lnTo>
                  <a:pt x="39624" y="0"/>
                </a:lnTo>
                <a:lnTo>
                  <a:pt x="39624" y="4192"/>
                </a:lnTo>
                <a:lnTo>
                  <a:pt x="39624" y="17399"/>
                </a:lnTo>
                <a:lnTo>
                  <a:pt x="39624" y="30481"/>
                </a:lnTo>
                <a:lnTo>
                  <a:pt x="39624" y="35052"/>
                </a:lnTo>
                <a:lnTo>
                  <a:pt x="39624" y="48134"/>
                </a:lnTo>
                <a:lnTo>
                  <a:pt x="43816" y="65533"/>
                </a:lnTo>
                <a:lnTo>
                  <a:pt x="43816" y="70105"/>
                </a:lnTo>
                <a:lnTo>
                  <a:pt x="52705" y="74296"/>
                </a:lnTo>
                <a:lnTo>
                  <a:pt x="57023" y="78613"/>
                </a:lnTo>
                <a:lnTo>
                  <a:pt x="61596" y="83185"/>
                </a:lnTo>
                <a:lnTo>
                  <a:pt x="61596" y="92075"/>
                </a:lnTo>
                <a:lnTo>
                  <a:pt x="65786" y="920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" name="Freeform 185"/>
          <p:cNvSpPr/>
          <p:nvPr/>
        </p:nvSpPr>
        <p:spPr>
          <a:xfrm>
            <a:off x="4353178" y="3156457"/>
            <a:ext cx="4573" cy="135383"/>
          </a:xfrm>
          <a:custGeom>
            <a:avLst/>
            <a:gdLst/>
            <a:ahLst/>
            <a:cxnLst/>
            <a:rect l="0" t="0" r="0" b="0"/>
            <a:pathLst>
              <a:path w="4573" h="135383">
                <a:moveTo>
                  <a:pt x="4573" y="135383"/>
                </a:moveTo>
                <a:lnTo>
                  <a:pt x="4573" y="131446"/>
                </a:lnTo>
                <a:lnTo>
                  <a:pt x="4573" y="118364"/>
                </a:lnTo>
                <a:lnTo>
                  <a:pt x="4573" y="113793"/>
                </a:lnTo>
                <a:lnTo>
                  <a:pt x="4573" y="104902"/>
                </a:lnTo>
                <a:lnTo>
                  <a:pt x="4573" y="100965"/>
                </a:lnTo>
                <a:lnTo>
                  <a:pt x="4573" y="87503"/>
                </a:lnTo>
                <a:lnTo>
                  <a:pt x="4573" y="78740"/>
                </a:lnTo>
                <a:lnTo>
                  <a:pt x="4573" y="43943"/>
                </a:lnTo>
                <a:lnTo>
                  <a:pt x="4573" y="30861"/>
                </a:lnTo>
                <a:lnTo>
                  <a:pt x="4573" y="219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" name="Freeform 186"/>
          <p:cNvSpPr/>
          <p:nvPr/>
        </p:nvSpPr>
        <p:spPr>
          <a:xfrm>
            <a:off x="4375150" y="3204717"/>
            <a:ext cx="43815" cy="56642"/>
          </a:xfrm>
          <a:custGeom>
            <a:avLst/>
            <a:gdLst/>
            <a:ahLst/>
            <a:cxnLst/>
            <a:rect l="0" t="0" r="0" b="0"/>
            <a:pathLst>
              <a:path w="43815" h="56642">
                <a:moveTo>
                  <a:pt x="0" y="56642"/>
                </a:moveTo>
                <a:lnTo>
                  <a:pt x="0" y="56642"/>
                </a:lnTo>
                <a:lnTo>
                  <a:pt x="4571" y="56642"/>
                </a:lnTo>
                <a:lnTo>
                  <a:pt x="8763" y="56642"/>
                </a:lnTo>
                <a:lnTo>
                  <a:pt x="8763" y="43562"/>
                </a:lnTo>
                <a:lnTo>
                  <a:pt x="21590" y="26163"/>
                </a:lnTo>
                <a:lnTo>
                  <a:pt x="26161" y="21590"/>
                </a:lnTo>
                <a:lnTo>
                  <a:pt x="35052" y="13081"/>
                </a:lnTo>
                <a:lnTo>
                  <a:pt x="43815" y="4191"/>
                </a:lnTo>
                <a:lnTo>
                  <a:pt x="4381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" name="Freeform 187"/>
          <p:cNvSpPr/>
          <p:nvPr/>
        </p:nvSpPr>
        <p:spPr>
          <a:xfrm>
            <a:off x="4405884" y="3248279"/>
            <a:ext cx="34798" cy="43561"/>
          </a:xfrm>
          <a:custGeom>
            <a:avLst/>
            <a:gdLst/>
            <a:ahLst/>
            <a:cxnLst/>
            <a:rect l="0" t="0" r="0" b="0"/>
            <a:pathLst>
              <a:path w="34798" h="43561">
                <a:moveTo>
                  <a:pt x="0" y="0"/>
                </a:moveTo>
                <a:lnTo>
                  <a:pt x="0" y="9143"/>
                </a:lnTo>
                <a:lnTo>
                  <a:pt x="0" y="13080"/>
                </a:lnTo>
                <a:lnTo>
                  <a:pt x="0" y="17399"/>
                </a:lnTo>
                <a:lnTo>
                  <a:pt x="0" y="21971"/>
                </a:lnTo>
                <a:lnTo>
                  <a:pt x="8508" y="21971"/>
                </a:lnTo>
                <a:lnTo>
                  <a:pt x="8508" y="26542"/>
                </a:lnTo>
                <a:lnTo>
                  <a:pt x="13081" y="26542"/>
                </a:lnTo>
                <a:lnTo>
                  <a:pt x="17399" y="30734"/>
                </a:lnTo>
                <a:lnTo>
                  <a:pt x="21589" y="30734"/>
                </a:lnTo>
                <a:lnTo>
                  <a:pt x="26162" y="35051"/>
                </a:lnTo>
                <a:lnTo>
                  <a:pt x="30480" y="43561"/>
                </a:lnTo>
                <a:lnTo>
                  <a:pt x="34798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" name="Freeform 188"/>
          <p:cNvSpPr/>
          <p:nvPr/>
        </p:nvSpPr>
        <p:spPr>
          <a:xfrm>
            <a:off x="4462526" y="3239769"/>
            <a:ext cx="39370" cy="8510"/>
          </a:xfrm>
          <a:custGeom>
            <a:avLst/>
            <a:gdLst/>
            <a:ahLst/>
            <a:cxnLst/>
            <a:rect l="0" t="0" r="0" b="0"/>
            <a:pathLst>
              <a:path w="39370" h="8510">
                <a:moveTo>
                  <a:pt x="0" y="4191"/>
                </a:moveTo>
                <a:lnTo>
                  <a:pt x="4318" y="4191"/>
                </a:lnTo>
                <a:lnTo>
                  <a:pt x="8889" y="8510"/>
                </a:lnTo>
                <a:lnTo>
                  <a:pt x="13208" y="8510"/>
                </a:lnTo>
                <a:lnTo>
                  <a:pt x="17779" y="8510"/>
                </a:lnTo>
                <a:lnTo>
                  <a:pt x="26289" y="8510"/>
                </a:lnTo>
                <a:lnTo>
                  <a:pt x="30860" y="8510"/>
                </a:lnTo>
                <a:lnTo>
                  <a:pt x="35052" y="4191"/>
                </a:lnTo>
                <a:lnTo>
                  <a:pt x="35052" y="0"/>
                </a:lnTo>
                <a:lnTo>
                  <a:pt x="3937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" name="Freeform 189"/>
          <p:cNvSpPr/>
          <p:nvPr/>
        </p:nvSpPr>
        <p:spPr>
          <a:xfrm>
            <a:off x="4462526" y="3239769"/>
            <a:ext cx="4318" cy="56643"/>
          </a:xfrm>
          <a:custGeom>
            <a:avLst/>
            <a:gdLst/>
            <a:ahLst/>
            <a:cxnLst/>
            <a:rect l="0" t="0" r="0" b="0"/>
            <a:pathLst>
              <a:path w="4318" h="56643">
                <a:moveTo>
                  <a:pt x="4318" y="56643"/>
                </a:moveTo>
                <a:lnTo>
                  <a:pt x="4318" y="48134"/>
                </a:lnTo>
                <a:lnTo>
                  <a:pt x="4318" y="39244"/>
                </a:lnTo>
                <a:lnTo>
                  <a:pt x="4318" y="25909"/>
                </a:lnTo>
                <a:lnTo>
                  <a:pt x="4318" y="8510"/>
                </a:ln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" name="Freeform 190"/>
          <p:cNvSpPr/>
          <p:nvPr/>
        </p:nvSpPr>
        <p:spPr>
          <a:xfrm>
            <a:off x="4528439" y="3213480"/>
            <a:ext cx="74295" cy="74423"/>
          </a:xfrm>
          <a:custGeom>
            <a:avLst/>
            <a:gdLst/>
            <a:ahLst/>
            <a:cxnLst/>
            <a:rect l="0" t="0" r="0" b="0"/>
            <a:pathLst>
              <a:path w="74295" h="74423">
                <a:moveTo>
                  <a:pt x="0" y="61341"/>
                </a:moveTo>
                <a:lnTo>
                  <a:pt x="0" y="61341"/>
                </a:lnTo>
                <a:lnTo>
                  <a:pt x="3937" y="65533"/>
                </a:lnTo>
                <a:lnTo>
                  <a:pt x="8508" y="65533"/>
                </a:lnTo>
                <a:lnTo>
                  <a:pt x="12826" y="65533"/>
                </a:lnTo>
                <a:lnTo>
                  <a:pt x="17399" y="65533"/>
                </a:lnTo>
                <a:lnTo>
                  <a:pt x="30480" y="65533"/>
                </a:lnTo>
                <a:lnTo>
                  <a:pt x="34670" y="65533"/>
                </a:lnTo>
                <a:lnTo>
                  <a:pt x="39243" y="52198"/>
                </a:lnTo>
                <a:lnTo>
                  <a:pt x="39243" y="43942"/>
                </a:lnTo>
                <a:lnTo>
                  <a:pt x="39243" y="39371"/>
                </a:lnTo>
                <a:lnTo>
                  <a:pt x="43814" y="21717"/>
                </a:lnTo>
                <a:lnTo>
                  <a:pt x="43814" y="17400"/>
                </a:lnTo>
                <a:lnTo>
                  <a:pt x="43814" y="4318"/>
                </a:lnTo>
                <a:lnTo>
                  <a:pt x="43814" y="0"/>
                </a:lnTo>
                <a:lnTo>
                  <a:pt x="39243" y="0"/>
                </a:lnTo>
                <a:lnTo>
                  <a:pt x="34670" y="0"/>
                </a:lnTo>
                <a:lnTo>
                  <a:pt x="30480" y="0"/>
                </a:lnTo>
                <a:lnTo>
                  <a:pt x="26162" y="0"/>
                </a:lnTo>
                <a:lnTo>
                  <a:pt x="17399" y="0"/>
                </a:lnTo>
                <a:lnTo>
                  <a:pt x="12826" y="4318"/>
                </a:lnTo>
                <a:lnTo>
                  <a:pt x="8508" y="8510"/>
                </a:lnTo>
                <a:lnTo>
                  <a:pt x="8508" y="17400"/>
                </a:lnTo>
                <a:lnTo>
                  <a:pt x="3937" y="26289"/>
                </a:lnTo>
                <a:lnTo>
                  <a:pt x="0" y="39371"/>
                </a:lnTo>
                <a:lnTo>
                  <a:pt x="0" y="43942"/>
                </a:lnTo>
                <a:lnTo>
                  <a:pt x="0" y="47879"/>
                </a:lnTo>
                <a:lnTo>
                  <a:pt x="0" y="52198"/>
                </a:lnTo>
                <a:lnTo>
                  <a:pt x="0" y="56770"/>
                </a:lnTo>
                <a:lnTo>
                  <a:pt x="0" y="61341"/>
                </a:lnTo>
                <a:lnTo>
                  <a:pt x="3937" y="69850"/>
                </a:lnTo>
                <a:lnTo>
                  <a:pt x="8508" y="69850"/>
                </a:lnTo>
                <a:lnTo>
                  <a:pt x="12826" y="74423"/>
                </a:lnTo>
                <a:lnTo>
                  <a:pt x="17399" y="74423"/>
                </a:lnTo>
                <a:lnTo>
                  <a:pt x="30480" y="74423"/>
                </a:lnTo>
                <a:lnTo>
                  <a:pt x="34670" y="74423"/>
                </a:lnTo>
                <a:lnTo>
                  <a:pt x="39243" y="74423"/>
                </a:lnTo>
                <a:lnTo>
                  <a:pt x="43814" y="74423"/>
                </a:lnTo>
                <a:lnTo>
                  <a:pt x="47878" y="74423"/>
                </a:lnTo>
                <a:lnTo>
                  <a:pt x="60959" y="74423"/>
                </a:lnTo>
                <a:lnTo>
                  <a:pt x="65532" y="74423"/>
                </a:lnTo>
                <a:lnTo>
                  <a:pt x="69722" y="74423"/>
                </a:lnTo>
                <a:lnTo>
                  <a:pt x="74295" y="744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" name="Freeform 191"/>
          <p:cNvSpPr/>
          <p:nvPr/>
        </p:nvSpPr>
        <p:spPr>
          <a:xfrm>
            <a:off x="4633214" y="3221990"/>
            <a:ext cx="4318" cy="48260"/>
          </a:xfrm>
          <a:custGeom>
            <a:avLst/>
            <a:gdLst/>
            <a:ahLst/>
            <a:cxnLst/>
            <a:rect l="0" t="0" r="0" b="0"/>
            <a:pathLst>
              <a:path w="4318" h="48260">
                <a:moveTo>
                  <a:pt x="4318" y="48260"/>
                </a:moveTo>
                <a:lnTo>
                  <a:pt x="4318" y="43688"/>
                </a:lnTo>
                <a:lnTo>
                  <a:pt x="4318" y="35432"/>
                </a:lnTo>
                <a:lnTo>
                  <a:pt x="4318" y="26289"/>
                </a:lnTo>
                <a:lnTo>
                  <a:pt x="4318" y="21970"/>
                </a:lnTo>
                <a:lnTo>
                  <a:pt x="4318" y="17779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" name="Freeform 192"/>
          <p:cNvSpPr/>
          <p:nvPr/>
        </p:nvSpPr>
        <p:spPr>
          <a:xfrm>
            <a:off x="4654930" y="3213480"/>
            <a:ext cx="78867" cy="78360"/>
          </a:xfrm>
          <a:custGeom>
            <a:avLst/>
            <a:gdLst/>
            <a:ahLst/>
            <a:cxnLst/>
            <a:rect l="0" t="0" r="0" b="0"/>
            <a:pathLst>
              <a:path w="78867" h="78360">
                <a:moveTo>
                  <a:pt x="39624" y="0"/>
                </a:moveTo>
                <a:lnTo>
                  <a:pt x="35053" y="0"/>
                </a:lnTo>
                <a:lnTo>
                  <a:pt x="30735" y="0"/>
                </a:lnTo>
                <a:lnTo>
                  <a:pt x="26543" y="0"/>
                </a:lnTo>
                <a:lnTo>
                  <a:pt x="17654" y="4318"/>
                </a:lnTo>
                <a:lnTo>
                  <a:pt x="8764" y="21717"/>
                </a:lnTo>
                <a:lnTo>
                  <a:pt x="4573" y="30480"/>
                </a:lnTo>
                <a:lnTo>
                  <a:pt x="0" y="34799"/>
                </a:lnTo>
                <a:lnTo>
                  <a:pt x="0" y="39371"/>
                </a:lnTo>
                <a:lnTo>
                  <a:pt x="4573" y="39371"/>
                </a:lnTo>
                <a:lnTo>
                  <a:pt x="17654" y="39371"/>
                </a:lnTo>
                <a:lnTo>
                  <a:pt x="26543" y="39371"/>
                </a:lnTo>
                <a:lnTo>
                  <a:pt x="43816" y="43942"/>
                </a:lnTo>
                <a:lnTo>
                  <a:pt x="57023" y="43942"/>
                </a:lnTo>
                <a:lnTo>
                  <a:pt x="61596" y="43942"/>
                </a:lnTo>
                <a:lnTo>
                  <a:pt x="74677" y="52198"/>
                </a:lnTo>
                <a:lnTo>
                  <a:pt x="74677" y="56770"/>
                </a:lnTo>
                <a:lnTo>
                  <a:pt x="78867" y="56770"/>
                </a:lnTo>
                <a:lnTo>
                  <a:pt x="78867" y="61341"/>
                </a:lnTo>
                <a:lnTo>
                  <a:pt x="78867" y="65533"/>
                </a:lnTo>
                <a:lnTo>
                  <a:pt x="74677" y="69850"/>
                </a:lnTo>
                <a:lnTo>
                  <a:pt x="65786" y="69850"/>
                </a:lnTo>
                <a:lnTo>
                  <a:pt x="61596" y="74423"/>
                </a:lnTo>
                <a:lnTo>
                  <a:pt x="52705" y="74423"/>
                </a:lnTo>
                <a:lnTo>
                  <a:pt x="48387" y="78360"/>
                </a:lnTo>
                <a:lnTo>
                  <a:pt x="35053" y="783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" name="Freeform 193"/>
          <p:cNvSpPr/>
          <p:nvPr/>
        </p:nvSpPr>
        <p:spPr>
          <a:xfrm>
            <a:off x="4733797" y="3221990"/>
            <a:ext cx="65532" cy="65913"/>
          </a:xfrm>
          <a:custGeom>
            <a:avLst/>
            <a:gdLst/>
            <a:ahLst/>
            <a:cxnLst/>
            <a:rect l="0" t="0" r="0" b="0"/>
            <a:pathLst>
              <a:path w="65532" h="65913">
                <a:moveTo>
                  <a:pt x="13208" y="26289"/>
                </a:moveTo>
                <a:lnTo>
                  <a:pt x="17399" y="26289"/>
                </a:lnTo>
                <a:lnTo>
                  <a:pt x="26289" y="26289"/>
                </a:lnTo>
                <a:lnTo>
                  <a:pt x="30862" y="26289"/>
                </a:lnTo>
                <a:lnTo>
                  <a:pt x="35053" y="26289"/>
                </a:lnTo>
                <a:lnTo>
                  <a:pt x="35053" y="21970"/>
                </a:lnTo>
                <a:lnTo>
                  <a:pt x="35053" y="17779"/>
                </a:lnTo>
                <a:lnTo>
                  <a:pt x="39624" y="17779"/>
                </a:lnTo>
                <a:lnTo>
                  <a:pt x="39624" y="13207"/>
                </a:lnTo>
                <a:lnTo>
                  <a:pt x="39624" y="4317"/>
                </a:lnTo>
                <a:lnTo>
                  <a:pt x="39624" y="0"/>
                </a:lnTo>
                <a:lnTo>
                  <a:pt x="35053" y="0"/>
                </a:lnTo>
                <a:lnTo>
                  <a:pt x="30862" y="0"/>
                </a:lnTo>
                <a:lnTo>
                  <a:pt x="21972" y="8890"/>
                </a:lnTo>
                <a:lnTo>
                  <a:pt x="13208" y="13207"/>
                </a:lnTo>
                <a:lnTo>
                  <a:pt x="8891" y="17779"/>
                </a:lnTo>
                <a:lnTo>
                  <a:pt x="4573" y="21970"/>
                </a:lnTo>
                <a:lnTo>
                  <a:pt x="4573" y="26289"/>
                </a:lnTo>
                <a:lnTo>
                  <a:pt x="0" y="30861"/>
                </a:lnTo>
                <a:lnTo>
                  <a:pt x="0" y="35432"/>
                </a:lnTo>
                <a:lnTo>
                  <a:pt x="0" y="43688"/>
                </a:lnTo>
                <a:lnTo>
                  <a:pt x="0" y="52831"/>
                </a:lnTo>
                <a:lnTo>
                  <a:pt x="0" y="57023"/>
                </a:lnTo>
                <a:lnTo>
                  <a:pt x="0" y="61340"/>
                </a:lnTo>
                <a:lnTo>
                  <a:pt x="4573" y="61340"/>
                </a:lnTo>
                <a:lnTo>
                  <a:pt x="8891" y="65913"/>
                </a:lnTo>
                <a:lnTo>
                  <a:pt x="17399" y="65913"/>
                </a:lnTo>
                <a:lnTo>
                  <a:pt x="21972" y="65913"/>
                </a:lnTo>
                <a:lnTo>
                  <a:pt x="30862" y="65913"/>
                </a:lnTo>
                <a:lnTo>
                  <a:pt x="39624" y="65913"/>
                </a:lnTo>
                <a:lnTo>
                  <a:pt x="52451" y="65913"/>
                </a:lnTo>
                <a:lnTo>
                  <a:pt x="57024" y="65913"/>
                </a:lnTo>
                <a:lnTo>
                  <a:pt x="61595" y="65913"/>
                </a:lnTo>
                <a:lnTo>
                  <a:pt x="65532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" name="Freeform 194"/>
          <p:cNvSpPr/>
          <p:nvPr/>
        </p:nvSpPr>
        <p:spPr>
          <a:xfrm>
            <a:off x="3959097" y="3169666"/>
            <a:ext cx="144781" cy="148716"/>
          </a:xfrm>
          <a:custGeom>
            <a:avLst/>
            <a:gdLst/>
            <a:ahLst/>
            <a:cxnLst/>
            <a:rect l="0" t="0" r="0" b="0"/>
            <a:pathLst>
              <a:path w="144781" h="148716">
                <a:moveTo>
                  <a:pt x="17654" y="21843"/>
                </a:moveTo>
                <a:lnTo>
                  <a:pt x="13336" y="21843"/>
                </a:lnTo>
                <a:lnTo>
                  <a:pt x="13336" y="26162"/>
                </a:lnTo>
                <a:lnTo>
                  <a:pt x="9144" y="39242"/>
                </a:lnTo>
                <a:lnTo>
                  <a:pt x="0" y="52324"/>
                </a:lnTo>
                <a:lnTo>
                  <a:pt x="0" y="56641"/>
                </a:lnTo>
                <a:lnTo>
                  <a:pt x="0" y="65531"/>
                </a:lnTo>
                <a:lnTo>
                  <a:pt x="0" y="78613"/>
                </a:lnTo>
                <a:lnTo>
                  <a:pt x="0" y="87376"/>
                </a:lnTo>
                <a:lnTo>
                  <a:pt x="0" y="100584"/>
                </a:lnTo>
                <a:lnTo>
                  <a:pt x="0" y="104775"/>
                </a:lnTo>
                <a:lnTo>
                  <a:pt x="0" y="113664"/>
                </a:lnTo>
                <a:lnTo>
                  <a:pt x="0" y="118237"/>
                </a:lnTo>
                <a:lnTo>
                  <a:pt x="9144" y="131064"/>
                </a:lnTo>
                <a:lnTo>
                  <a:pt x="13336" y="135636"/>
                </a:lnTo>
                <a:lnTo>
                  <a:pt x="17654" y="139826"/>
                </a:lnTo>
                <a:lnTo>
                  <a:pt x="30988" y="148716"/>
                </a:lnTo>
                <a:lnTo>
                  <a:pt x="35306" y="148716"/>
                </a:lnTo>
                <a:lnTo>
                  <a:pt x="43816" y="148716"/>
                </a:lnTo>
                <a:lnTo>
                  <a:pt x="48387" y="148716"/>
                </a:lnTo>
                <a:lnTo>
                  <a:pt x="52706" y="148716"/>
                </a:lnTo>
                <a:lnTo>
                  <a:pt x="61468" y="148716"/>
                </a:lnTo>
                <a:lnTo>
                  <a:pt x="61468" y="139826"/>
                </a:lnTo>
                <a:lnTo>
                  <a:pt x="74676" y="104775"/>
                </a:lnTo>
                <a:lnTo>
                  <a:pt x="78868" y="100584"/>
                </a:lnTo>
                <a:lnTo>
                  <a:pt x="78868" y="91693"/>
                </a:lnTo>
                <a:lnTo>
                  <a:pt x="83439" y="74040"/>
                </a:lnTo>
                <a:lnTo>
                  <a:pt x="83439" y="70103"/>
                </a:lnTo>
                <a:lnTo>
                  <a:pt x="83439" y="61214"/>
                </a:lnTo>
                <a:lnTo>
                  <a:pt x="83439" y="56641"/>
                </a:lnTo>
                <a:lnTo>
                  <a:pt x="83439" y="65531"/>
                </a:lnTo>
                <a:lnTo>
                  <a:pt x="83439" y="78613"/>
                </a:lnTo>
                <a:lnTo>
                  <a:pt x="83439" y="82803"/>
                </a:lnTo>
                <a:lnTo>
                  <a:pt x="83439" y="87376"/>
                </a:lnTo>
                <a:lnTo>
                  <a:pt x="88012" y="104775"/>
                </a:lnTo>
                <a:lnTo>
                  <a:pt x="91949" y="104775"/>
                </a:lnTo>
                <a:lnTo>
                  <a:pt x="96520" y="109092"/>
                </a:lnTo>
                <a:lnTo>
                  <a:pt x="105411" y="113664"/>
                </a:lnTo>
                <a:lnTo>
                  <a:pt x="109729" y="113664"/>
                </a:lnTo>
                <a:lnTo>
                  <a:pt x="122810" y="113664"/>
                </a:lnTo>
                <a:lnTo>
                  <a:pt x="127000" y="113664"/>
                </a:lnTo>
                <a:lnTo>
                  <a:pt x="131573" y="104775"/>
                </a:lnTo>
                <a:lnTo>
                  <a:pt x="140208" y="70103"/>
                </a:lnTo>
                <a:lnTo>
                  <a:pt x="144781" y="56641"/>
                </a:lnTo>
                <a:lnTo>
                  <a:pt x="144781" y="30479"/>
                </a:lnTo>
                <a:lnTo>
                  <a:pt x="144781" y="17272"/>
                </a:lnTo>
                <a:lnTo>
                  <a:pt x="144781" y="13080"/>
                </a:lnTo>
                <a:lnTo>
                  <a:pt x="144781" y="4190"/>
                </a:lnTo>
                <a:lnTo>
                  <a:pt x="1447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" name="Freeform 195"/>
          <p:cNvSpPr/>
          <p:nvPr/>
        </p:nvSpPr>
        <p:spPr>
          <a:xfrm>
            <a:off x="4121150" y="3169666"/>
            <a:ext cx="87503" cy="135636"/>
          </a:xfrm>
          <a:custGeom>
            <a:avLst/>
            <a:gdLst/>
            <a:ahLst/>
            <a:cxnLst/>
            <a:rect l="0" t="0" r="0" b="0"/>
            <a:pathLst>
              <a:path w="87503" h="135636">
                <a:moveTo>
                  <a:pt x="47878" y="91693"/>
                </a:moveTo>
                <a:lnTo>
                  <a:pt x="47878" y="91693"/>
                </a:lnTo>
                <a:lnTo>
                  <a:pt x="39370" y="91693"/>
                </a:lnTo>
                <a:lnTo>
                  <a:pt x="35052" y="87376"/>
                </a:lnTo>
                <a:lnTo>
                  <a:pt x="30479" y="87376"/>
                </a:lnTo>
                <a:lnTo>
                  <a:pt x="26289" y="87376"/>
                </a:lnTo>
                <a:lnTo>
                  <a:pt x="21971" y="87376"/>
                </a:lnTo>
                <a:lnTo>
                  <a:pt x="17398" y="91693"/>
                </a:lnTo>
                <a:lnTo>
                  <a:pt x="13461" y="96012"/>
                </a:lnTo>
                <a:lnTo>
                  <a:pt x="13461" y="104775"/>
                </a:lnTo>
                <a:lnTo>
                  <a:pt x="4317" y="109092"/>
                </a:lnTo>
                <a:lnTo>
                  <a:pt x="4317" y="113664"/>
                </a:lnTo>
                <a:lnTo>
                  <a:pt x="4317" y="118237"/>
                </a:lnTo>
                <a:lnTo>
                  <a:pt x="0" y="122174"/>
                </a:lnTo>
                <a:lnTo>
                  <a:pt x="0" y="126746"/>
                </a:lnTo>
                <a:lnTo>
                  <a:pt x="0" y="131064"/>
                </a:lnTo>
                <a:lnTo>
                  <a:pt x="13461" y="131064"/>
                </a:lnTo>
                <a:lnTo>
                  <a:pt x="17398" y="131064"/>
                </a:lnTo>
                <a:lnTo>
                  <a:pt x="26289" y="131064"/>
                </a:lnTo>
                <a:lnTo>
                  <a:pt x="35052" y="131064"/>
                </a:lnTo>
                <a:lnTo>
                  <a:pt x="43941" y="131064"/>
                </a:lnTo>
                <a:lnTo>
                  <a:pt x="47878" y="131064"/>
                </a:lnTo>
                <a:lnTo>
                  <a:pt x="52451" y="122174"/>
                </a:lnTo>
                <a:lnTo>
                  <a:pt x="57022" y="118237"/>
                </a:lnTo>
                <a:lnTo>
                  <a:pt x="57022" y="109092"/>
                </a:lnTo>
                <a:lnTo>
                  <a:pt x="57022" y="96012"/>
                </a:lnTo>
                <a:lnTo>
                  <a:pt x="57022" y="87376"/>
                </a:lnTo>
                <a:lnTo>
                  <a:pt x="57022" y="82803"/>
                </a:lnTo>
                <a:lnTo>
                  <a:pt x="57022" y="96012"/>
                </a:lnTo>
                <a:lnTo>
                  <a:pt x="57022" y="100584"/>
                </a:lnTo>
                <a:lnTo>
                  <a:pt x="57022" y="104775"/>
                </a:lnTo>
                <a:lnTo>
                  <a:pt x="57022" y="118237"/>
                </a:lnTo>
                <a:lnTo>
                  <a:pt x="57022" y="122174"/>
                </a:lnTo>
                <a:lnTo>
                  <a:pt x="57022" y="126746"/>
                </a:lnTo>
                <a:lnTo>
                  <a:pt x="65913" y="131064"/>
                </a:lnTo>
                <a:lnTo>
                  <a:pt x="70103" y="131064"/>
                </a:lnTo>
                <a:lnTo>
                  <a:pt x="74421" y="135636"/>
                </a:lnTo>
                <a:lnTo>
                  <a:pt x="83311" y="135636"/>
                </a:lnTo>
                <a:lnTo>
                  <a:pt x="87503" y="135636"/>
                </a:lnTo>
                <a:lnTo>
                  <a:pt x="87503" y="131064"/>
                </a:lnTo>
                <a:lnTo>
                  <a:pt x="87503" y="126746"/>
                </a:lnTo>
                <a:lnTo>
                  <a:pt x="87503" y="122174"/>
                </a:lnTo>
                <a:lnTo>
                  <a:pt x="87503" y="113664"/>
                </a:lnTo>
                <a:lnTo>
                  <a:pt x="87503" y="109092"/>
                </a:lnTo>
                <a:lnTo>
                  <a:pt x="87503" y="104775"/>
                </a:lnTo>
                <a:lnTo>
                  <a:pt x="87503" y="100584"/>
                </a:lnTo>
                <a:lnTo>
                  <a:pt x="87503" y="96012"/>
                </a:lnTo>
                <a:lnTo>
                  <a:pt x="87503" y="91693"/>
                </a:lnTo>
                <a:lnTo>
                  <a:pt x="87503" y="87376"/>
                </a:lnTo>
                <a:lnTo>
                  <a:pt x="87503" y="78613"/>
                </a:lnTo>
                <a:lnTo>
                  <a:pt x="87503" y="74040"/>
                </a:lnTo>
                <a:lnTo>
                  <a:pt x="87503" y="65531"/>
                </a:lnTo>
                <a:lnTo>
                  <a:pt x="87503" y="61214"/>
                </a:lnTo>
                <a:lnTo>
                  <a:pt x="87503" y="47751"/>
                </a:lnTo>
                <a:lnTo>
                  <a:pt x="87503" y="39242"/>
                </a:lnTo>
                <a:lnTo>
                  <a:pt x="87503" y="21843"/>
                </a:lnTo>
                <a:lnTo>
                  <a:pt x="87503" y="13080"/>
                </a:lnTo>
                <a:lnTo>
                  <a:pt x="87503" y="8509"/>
                </a:lnTo>
                <a:lnTo>
                  <a:pt x="87503" y="4190"/>
                </a:lnTo>
                <a:lnTo>
                  <a:pt x="8750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" name="Freeform 196"/>
          <p:cNvSpPr/>
          <p:nvPr/>
        </p:nvSpPr>
        <p:spPr>
          <a:xfrm>
            <a:off x="4221734" y="3265678"/>
            <a:ext cx="57023" cy="48132"/>
          </a:xfrm>
          <a:custGeom>
            <a:avLst/>
            <a:gdLst/>
            <a:ahLst/>
            <a:cxnLst/>
            <a:rect l="0" t="0" r="0" b="0"/>
            <a:pathLst>
              <a:path w="57023" h="48132">
                <a:moveTo>
                  <a:pt x="0" y="0"/>
                </a:moveTo>
                <a:lnTo>
                  <a:pt x="4318" y="0"/>
                </a:lnTo>
                <a:lnTo>
                  <a:pt x="8889" y="0"/>
                </a:lnTo>
                <a:lnTo>
                  <a:pt x="13207" y="0"/>
                </a:lnTo>
                <a:lnTo>
                  <a:pt x="21970" y="0"/>
                </a:lnTo>
                <a:lnTo>
                  <a:pt x="26288" y="0"/>
                </a:lnTo>
                <a:lnTo>
                  <a:pt x="35432" y="0"/>
                </a:lnTo>
                <a:lnTo>
                  <a:pt x="39369" y="0"/>
                </a:lnTo>
                <a:lnTo>
                  <a:pt x="43942" y="0"/>
                </a:lnTo>
                <a:lnTo>
                  <a:pt x="43942" y="8763"/>
                </a:lnTo>
                <a:lnTo>
                  <a:pt x="52450" y="13080"/>
                </a:lnTo>
                <a:lnTo>
                  <a:pt x="57023" y="22225"/>
                </a:lnTo>
                <a:lnTo>
                  <a:pt x="57023" y="26162"/>
                </a:lnTo>
                <a:lnTo>
                  <a:pt x="57023" y="39624"/>
                </a:lnTo>
                <a:lnTo>
                  <a:pt x="57023" y="43814"/>
                </a:lnTo>
                <a:lnTo>
                  <a:pt x="57023" y="481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" name="Freeform 197"/>
          <p:cNvSpPr/>
          <p:nvPr/>
        </p:nvSpPr>
        <p:spPr>
          <a:xfrm>
            <a:off x="4300728" y="3147694"/>
            <a:ext cx="21589" cy="144146"/>
          </a:xfrm>
          <a:custGeom>
            <a:avLst/>
            <a:gdLst/>
            <a:ahLst/>
            <a:cxnLst/>
            <a:rect l="0" t="0" r="0" b="0"/>
            <a:pathLst>
              <a:path w="21589" h="144146">
                <a:moveTo>
                  <a:pt x="0" y="0"/>
                </a:moveTo>
                <a:lnTo>
                  <a:pt x="4318" y="13082"/>
                </a:lnTo>
                <a:lnTo>
                  <a:pt x="4318" y="21972"/>
                </a:lnTo>
                <a:lnTo>
                  <a:pt x="4318" y="35052"/>
                </a:lnTo>
                <a:lnTo>
                  <a:pt x="4318" y="39244"/>
                </a:lnTo>
                <a:lnTo>
                  <a:pt x="4318" y="61214"/>
                </a:lnTo>
                <a:lnTo>
                  <a:pt x="4318" y="74296"/>
                </a:lnTo>
                <a:lnTo>
                  <a:pt x="4318" y="78613"/>
                </a:lnTo>
                <a:lnTo>
                  <a:pt x="4318" y="100585"/>
                </a:lnTo>
                <a:lnTo>
                  <a:pt x="4318" y="113665"/>
                </a:lnTo>
                <a:lnTo>
                  <a:pt x="4318" y="122556"/>
                </a:lnTo>
                <a:lnTo>
                  <a:pt x="4318" y="131064"/>
                </a:lnTo>
                <a:lnTo>
                  <a:pt x="4318" y="135636"/>
                </a:lnTo>
                <a:lnTo>
                  <a:pt x="4318" y="140209"/>
                </a:lnTo>
                <a:lnTo>
                  <a:pt x="4318" y="144146"/>
                </a:lnTo>
                <a:lnTo>
                  <a:pt x="13081" y="144146"/>
                </a:lnTo>
                <a:lnTo>
                  <a:pt x="17399" y="144146"/>
                </a:lnTo>
                <a:lnTo>
                  <a:pt x="21589" y="14414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" name="Freeform 198"/>
          <p:cNvSpPr/>
          <p:nvPr/>
        </p:nvSpPr>
        <p:spPr>
          <a:xfrm>
            <a:off x="4918202" y="3243706"/>
            <a:ext cx="0" cy="57024"/>
          </a:xfrm>
          <a:custGeom>
            <a:avLst/>
            <a:gdLst/>
            <a:ahLst/>
            <a:cxnLst/>
            <a:rect l="0" t="0" r="0" b="0"/>
            <a:pathLst>
              <a:path h="57024">
                <a:moveTo>
                  <a:pt x="0" y="57024"/>
                </a:moveTo>
                <a:lnTo>
                  <a:pt x="0" y="44197"/>
                </a:lnTo>
                <a:lnTo>
                  <a:pt x="0" y="35052"/>
                </a:lnTo>
                <a:lnTo>
                  <a:pt x="0" y="21972"/>
                </a:lnTo>
                <a:lnTo>
                  <a:pt x="0" y="8763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" name="Freeform 199"/>
          <p:cNvSpPr/>
          <p:nvPr/>
        </p:nvSpPr>
        <p:spPr>
          <a:xfrm>
            <a:off x="4948682" y="3239389"/>
            <a:ext cx="82931" cy="43561"/>
          </a:xfrm>
          <a:custGeom>
            <a:avLst/>
            <a:gdLst/>
            <a:ahLst/>
            <a:cxnLst/>
            <a:rect l="0" t="0" r="0" b="0"/>
            <a:pathLst>
              <a:path w="82931" h="43561">
                <a:moveTo>
                  <a:pt x="0" y="34798"/>
                </a:moveTo>
                <a:lnTo>
                  <a:pt x="0" y="30479"/>
                </a:lnTo>
                <a:lnTo>
                  <a:pt x="0" y="25907"/>
                </a:lnTo>
                <a:lnTo>
                  <a:pt x="0" y="21716"/>
                </a:lnTo>
                <a:lnTo>
                  <a:pt x="0" y="17399"/>
                </a:lnTo>
                <a:lnTo>
                  <a:pt x="4318" y="12827"/>
                </a:lnTo>
                <a:lnTo>
                  <a:pt x="4318" y="8508"/>
                </a:lnTo>
                <a:lnTo>
                  <a:pt x="17398" y="0"/>
                </a:lnTo>
                <a:lnTo>
                  <a:pt x="21716" y="0"/>
                </a:lnTo>
                <a:lnTo>
                  <a:pt x="26289" y="0"/>
                </a:lnTo>
                <a:lnTo>
                  <a:pt x="30479" y="0"/>
                </a:lnTo>
                <a:lnTo>
                  <a:pt x="35052" y="0"/>
                </a:lnTo>
                <a:lnTo>
                  <a:pt x="52451" y="0"/>
                </a:lnTo>
                <a:lnTo>
                  <a:pt x="57022" y="0"/>
                </a:lnTo>
                <a:lnTo>
                  <a:pt x="60959" y="0"/>
                </a:lnTo>
                <a:lnTo>
                  <a:pt x="65532" y="0"/>
                </a:lnTo>
                <a:lnTo>
                  <a:pt x="74421" y="8508"/>
                </a:lnTo>
                <a:lnTo>
                  <a:pt x="78739" y="8508"/>
                </a:lnTo>
                <a:lnTo>
                  <a:pt x="78739" y="12827"/>
                </a:lnTo>
                <a:lnTo>
                  <a:pt x="82931" y="17399"/>
                </a:lnTo>
                <a:lnTo>
                  <a:pt x="82931" y="21716"/>
                </a:lnTo>
                <a:lnTo>
                  <a:pt x="82931" y="25907"/>
                </a:lnTo>
                <a:lnTo>
                  <a:pt x="82931" y="30479"/>
                </a:lnTo>
                <a:lnTo>
                  <a:pt x="82931" y="34798"/>
                </a:lnTo>
                <a:lnTo>
                  <a:pt x="82931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" name="Freeform 200"/>
          <p:cNvSpPr/>
          <p:nvPr/>
        </p:nvSpPr>
        <p:spPr>
          <a:xfrm>
            <a:off x="3096132" y="3168650"/>
            <a:ext cx="13082" cy="161925"/>
          </a:xfrm>
          <a:custGeom>
            <a:avLst/>
            <a:gdLst/>
            <a:ahLst/>
            <a:cxnLst/>
            <a:rect l="0" t="0" r="0" b="0"/>
            <a:pathLst>
              <a:path w="13082" h="161925">
                <a:moveTo>
                  <a:pt x="0" y="0"/>
                </a:moveTo>
                <a:lnTo>
                  <a:pt x="0" y="4317"/>
                </a:lnTo>
                <a:lnTo>
                  <a:pt x="0" y="8890"/>
                </a:lnTo>
                <a:lnTo>
                  <a:pt x="4572" y="13207"/>
                </a:lnTo>
                <a:lnTo>
                  <a:pt x="4572" y="26289"/>
                </a:lnTo>
                <a:lnTo>
                  <a:pt x="4572" y="30860"/>
                </a:lnTo>
                <a:lnTo>
                  <a:pt x="13082" y="48259"/>
                </a:lnTo>
                <a:lnTo>
                  <a:pt x="13082" y="52831"/>
                </a:lnTo>
                <a:lnTo>
                  <a:pt x="13082" y="56768"/>
                </a:lnTo>
                <a:lnTo>
                  <a:pt x="13082" y="74421"/>
                </a:lnTo>
                <a:lnTo>
                  <a:pt x="13082" y="78993"/>
                </a:lnTo>
                <a:lnTo>
                  <a:pt x="13082" y="87883"/>
                </a:lnTo>
                <a:lnTo>
                  <a:pt x="13082" y="92075"/>
                </a:lnTo>
                <a:lnTo>
                  <a:pt x="13082" y="100583"/>
                </a:lnTo>
                <a:lnTo>
                  <a:pt x="13082" y="104902"/>
                </a:lnTo>
                <a:lnTo>
                  <a:pt x="13082" y="109473"/>
                </a:lnTo>
                <a:lnTo>
                  <a:pt x="13082" y="113792"/>
                </a:lnTo>
                <a:lnTo>
                  <a:pt x="8510" y="131444"/>
                </a:lnTo>
                <a:lnTo>
                  <a:pt x="8510" y="135635"/>
                </a:lnTo>
                <a:lnTo>
                  <a:pt x="8510" y="139954"/>
                </a:lnTo>
                <a:lnTo>
                  <a:pt x="8510" y="144271"/>
                </a:lnTo>
                <a:lnTo>
                  <a:pt x="8510" y="148843"/>
                </a:lnTo>
                <a:lnTo>
                  <a:pt x="8510" y="157606"/>
                </a:lnTo>
                <a:lnTo>
                  <a:pt x="8510" y="1619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" name="Freeform 201"/>
          <p:cNvSpPr/>
          <p:nvPr/>
        </p:nvSpPr>
        <p:spPr>
          <a:xfrm>
            <a:off x="3165982" y="3282442"/>
            <a:ext cx="70104" cy="70103"/>
          </a:xfrm>
          <a:custGeom>
            <a:avLst/>
            <a:gdLst/>
            <a:ahLst/>
            <a:cxnLst/>
            <a:rect l="0" t="0" r="0" b="0"/>
            <a:pathLst>
              <a:path w="70104" h="70103">
                <a:moveTo>
                  <a:pt x="39244" y="4572"/>
                </a:moveTo>
                <a:lnTo>
                  <a:pt x="35053" y="0"/>
                </a:lnTo>
                <a:lnTo>
                  <a:pt x="30735" y="0"/>
                </a:lnTo>
                <a:lnTo>
                  <a:pt x="26163" y="0"/>
                </a:lnTo>
                <a:lnTo>
                  <a:pt x="17653" y="0"/>
                </a:lnTo>
                <a:lnTo>
                  <a:pt x="13082" y="0"/>
                </a:lnTo>
                <a:lnTo>
                  <a:pt x="8763" y="4572"/>
                </a:lnTo>
                <a:lnTo>
                  <a:pt x="8763" y="8763"/>
                </a:lnTo>
                <a:lnTo>
                  <a:pt x="4572" y="8763"/>
                </a:lnTo>
                <a:lnTo>
                  <a:pt x="4572" y="17652"/>
                </a:lnTo>
                <a:lnTo>
                  <a:pt x="4572" y="21843"/>
                </a:lnTo>
                <a:lnTo>
                  <a:pt x="0" y="26162"/>
                </a:lnTo>
                <a:lnTo>
                  <a:pt x="0" y="30479"/>
                </a:lnTo>
                <a:lnTo>
                  <a:pt x="0" y="39624"/>
                </a:lnTo>
                <a:lnTo>
                  <a:pt x="0" y="43814"/>
                </a:lnTo>
                <a:lnTo>
                  <a:pt x="0" y="52704"/>
                </a:lnTo>
                <a:lnTo>
                  <a:pt x="0" y="56896"/>
                </a:lnTo>
                <a:lnTo>
                  <a:pt x="0" y="61467"/>
                </a:lnTo>
                <a:lnTo>
                  <a:pt x="0" y="65786"/>
                </a:lnTo>
                <a:lnTo>
                  <a:pt x="0" y="70103"/>
                </a:lnTo>
                <a:lnTo>
                  <a:pt x="4572" y="70103"/>
                </a:lnTo>
                <a:lnTo>
                  <a:pt x="8763" y="70103"/>
                </a:lnTo>
                <a:lnTo>
                  <a:pt x="13082" y="70103"/>
                </a:lnTo>
                <a:lnTo>
                  <a:pt x="22225" y="70103"/>
                </a:lnTo>
                <a:lnTo>
                  <a:pt x="26163" y="65786"/>
                </a:lnTo>
                <a:lnTo>
                  <a:pt x="26163" y="61467"/>
                </a:lnTo>
                <a:lnTo>
                  <a:pt x="30735" y="48133"/>
                </a:lnTo>
                <a:lnTo>
                  <a:pt x="30735" y="30479"/>
                </a:lnTo>
                <a:lnTo>
                  <a:pt x="30735" y="26162"/>
                </a:lnTo>
                <a:lnTo>
                  <a:pt x="30735" y="8763"/>
                </a:lnTo>
                <a:lnTo>
                  <a:pt x="30735" y="4572"/>
                </a:lnTo>
                <a:lnTo>
                  <a:pt x="30735" y="0"/>
                </a:lnTo>
                <a:lnTo>
                  <a:pt x="30735" y="4572"/>
                </a:lnTo>
                <a:lnTo>
                  <a:pt x="30735" y="8763"/>
                </a:lnTo>
                <a:lnTo>
                  <a:pt x="30735" y="13080"/>
                </a:lnTo>
                <a:lnTo>
                  <a:pt x="35053" y="17652"/>
                </a:lnTo>
                <a:lnTo>
                  <a:pt x="39244" y="26162"/>
                </a:lnTo>
                <a:lnTo>
                  <a:pt x="43816" y="26162"/>
                </a:lnTo>
                <a:lnTo>
                  <a:pt x="48134" y="30479"/>
                </a:lnTo>
                <a:lnTo>
                  <a:pt x="57023" y="35051"/>
                </a:lnTo>
                <a:lnTo>
                  <a:pt x="61215" y="35051"/>
                </a:lnTo>
                <a:lnTo>
                  <a:pt x="65787" y="35051"/>
                </a:lnTo>
                <a:lnTo>
                  <a:pt x="65787" y="30479"/>
                </a:lnTo>
                <a:lnTo>
                  <a:pt x="70104" y="21843"/>
                </a:lnTo>
                <a:lnTo>
                  <a:pt x="70104" y="176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" name="Freeform 202"/>
          <p:cNvSpPr/>
          <p:nvPr/>
        </p:nvSpPr>
        <p:spPr>
          <a:xfrm>
            <a:off x="3170554" y="3199510"/>
            <a:ext cx="0" cy="4192"/>
          </a:xfrm>
          <a:custGeom>
            <a:avLst/>
            <a:gdLst/>
            <a:ahLst/>
            <a:cxnLst/>
            <a:rect l="0" t="0" r="0" b="0"/>
            <a:pathLst>
              <a:path h="4192">
                <a:moveTo>
                  <a:pt x="0" y="0"/>
                </a:moveTo>
                <a:lnTo>
                  <a:pt x="0" y="419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" name="Freeform 203"/>
          <p:cNvSpPr/>
          <p:nvPr/>
        </p:nvSpPr>
        <p:spPr>
          <a:xfrm>
            <a:off x="3253740" y="3278123"/>
            <a:ext cx="52450" cy="61215"/>
          </a:xfrm>
          <a:custGeom>
            <a:avLst/>
            <a:gdLst/>
            <a:ahLst/>
            <a:cxnLst/>
            <a:rect l="0" t="0" r="0" b="0"/>
            <a:pathLst>
              <a:path w="52450" h="61215">
                <a:moveTo>
                  <a:pt x="0" y="61215"/>
                </a:moveTo>
                <a:lnTo>
                  <a:pt x="0" y="57023"/>
                </a:lnTo>
                <a:lnTo>
                  <a:pt x="0" y="52452"/>
                </a:lnTo>
                <a:lnTo>
                  <a:pt x="0" y="43943"/>
                </a:lnTo>
                <a:lnTo>
                  <a:pt x="0" y="39370"/>
                </a:lnTo>
                <a:lnTo>
                  <a:pt x="0" y="34798"/>
                </a:lnTo>
                <a:lnTo>
                  <a:pt x="0" y="26162"/>
                </a:lnTo>
                <a:lnTo>
                  <a:pt x="0" y="21971"/>
                </a:lnTo>
                <a:lnTo>
                  <a:pt x="0" y="8891"/>
                </a:lnTo>
                <a:lnTo>
                  <a:pt x="0" y="4319"/>
                </a:lnTo>
                <a:lnTo>
                  <a:pt x="4318" y="4319"/>
                </a:lnTo>
                <a:lnTo>
                  <a:pt x="4318" y="0"/>
                </a:lnTo>
                <a:lnTo>
                  <a:pt x="8508" y="0"/>
                </a:lnTo>
                <a:lnTo>
                  <a:pt x="13081" y="0"/>
                </a:lnTo>
                <a:lnTo>
                  <a:pt x="17399" y="0"/>
                </a:lnTo>
                <a:lnTo>
                  <a:pt x="25907" y="0"/>
                </a:lnTo>
                <a:lnTo>
                  <a:pt x="30480" y="4319"/>
                </a:lnTo>
                <a:lnTo>
                  <a:pt x="35051" y="4319"/>
                </a:lnTo>
                <a:lnTo>
                  <a:pt x="43561" y="17399"/>
                </a:lnTo>
                <a:lnTo>
                  <a:pt x="43561" y="21971"/>
                </a:lnTo>
                <a:lnTo>
                  <a:pt x="43561" y="26162"/>
                </a:lnTo>
                <a:lnTo>
                  <a:pt x="52450" y="34798"/>
                </a:lnTo>
                <a:lnTo>
                  <a:pt x="52450" y="43943"/>
                </a:lnTo>
                <a:lnTo>
                  <a:pt x="52450" y="48133"/>
                </a:lnTo>
                <a:lnTo>
                  <a:pt x="52450" y="52452"/>
                </a:lnTo>
                <a:lnTo>
                  <a:pt x="52450" y="57023"/>
                </a:lnTo>
                <a:lnTo>
                  <a:pt x="52450" y="61215"/>
                </a:lnTo>
                <a:lnTo>
                  <a:pt x="48132" y="6121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" name="Freeform 204"/>
          <p:cNvSpPr/>
          <p:nvPr/>
        </p:nvSpPr>
        <p:spPr>
          <a:xfrm>
            <a:off x="3306190" y="3194939"/>
            <a:ext cx="87123" cy="166369"/>
          </a:xfrm>
          <a:custGeom>
            <a:avLst/>
            <a:gdLst/>
            <a:ahLst/>
            <a:cxnLst/>
            <a:rect l="0" t="0" r="0" b="0"/>
            <a:pathLst>
              <a:path w="87123" h="166369">
                <a:moveTo>
                  <a:pt x="48133" y="92075"/>
                </a:moveTo>
                <a:lnTo>
                  <a:pt x="48133" y="92075"/>
                </a:lnTo>
                <a:lnTo>
                  <a:pt x="43562" y="83184"/>
                </a:lnTo>
                <a:lnTo>
                  <a:pt x="35052" y="83184"/>
                </a:lnTo>
                <a:lnTo>
                  <a:pt x="35052" y="78613"/>
                </a:lnTo>
                <a:lnTo>
                  <a:pt x="30481" y="78613"/>
                </a:lnTo>
                <a:lnTo>
                  <a:pt x="26163" y="78613"/>
                </a:lnTo>
                <a:lnTo>
                  <a:pt x="21590" y="78613"/>
                </a:lnTo>
                <a:lnTo>
                  <a:pt x="21590" y="87503"/>
                </a:lnTo>
                <a:lnTo>
                  <a:pt x="8763" y="92075"/>
                </a:lnTo>
                <a:lnTo>
                  <a:pt x="8763" y="96266"/>
                </a:lnTo>
                <a:lnTo>
                  <a:pt x="8763" y="100583"/>
                </a:lnTo>
                <a:lnTo>
                  <a:pt x="4573" y="117982"/>
                </a:lnTo>
                <a:lnTo>
                  <a:pt x="0" y="122554"/>
                </a:lnTo>
                <a:lnTo>
                  <a:pt x="0" y="131317"/>
                </a:lnTo>
                <a:lnTo>
                  <a:pt x="0" y="135636"/>
                </a:lnTo>
                <a:lnTo>
                  <a:pt x="0" y="140207"/>
                </a:lnTo>
                <a:lnTo>
                  <a:pt x="0" y="148970"/>
                </a:lnTo>
                <a:lnTo>
                  <a:pt x="0" y="153289"/>
                </a:lnTo>
                <a:lnTo>
                  <a:pt x="13081" y="162178"/>
                </a:lnTo>
                <a:lnTo>
                  <a:pt x="17400" y="166369"/>
                </a:lnTo>
                <a:lnTo>
                  <a:pt x="21590" y="166369"/>
                </a:lnTo>
                <a:lnTo>
                  <a:pt x="26163" y="166369"/>
                </a:lnTo>
                <a:lnTo>
                  <a:pt x="30481" y="166369"/>
                </a:lnTo>
                <a:lnTo>
                  <a:pt x="43562" y="148970"/>
                </a:lnTo>
                <a:lnTo>
                  <a:pt x="48133" y="144399"/>
                </a:lnTo>
                <a:lnTo>
                  <a:pt x="48133" y="131317"/>
                </a:lnTo>
                <a:lnTo>
                  <a:pt x="56643" y="105155"/>
                </a:lnTo>
                <a:lnTo>
                  <a:pt x="56643" y="92075"/>
                </a:lnTo>
                <a:lnTo>
                  <a:pt x="61214" y="57023"/>
                </a:lnTo>
                <a:lnTo>
                  <a:pt x="61214" y="52704"/>
                </a:lnTo>
                <a:lnTo>
                  <a:pt x="61214" y="43815"/>
                </a:lnTo>
                <a:lnTo>
                  <a:pt x="61214" y="30479"/>
                </a:lnTo>
                <a:lnTo>
                  <a:pt x="61214" y="21970"/>
                </a:lnTo>
                <a:lnTo>
                  <a:pt x="61214" y="8763"/>
                </a:lnTo>
                <a:lnTo>
                  <a:pt x="61214" y="4571"/>
                </a:lnTo>
                <a:lnTo>
                  <a:pt x="61214" y="0"/>
                </a:lnTo>
                <a:lnTo>
                  <a:pt x="61214" y="4571"/>
                </a:lnTo>
                <a:lnTo>
                  <a:pt x="61214" y="17653"/>
                </a:lnTo>
                <a:lnTo>
                  <a:pt x="61214" y="35052"/>
                </a:lnTo>
                <a:lnTo>
                  <a:pt x="61214" y="48132"/>
                </a:lnTo>
                <a:lnTo>
                  <a:pt x="61214" y="57023"/>
                </a:lnTo>
                <a:lnTo>
                  <a:pt x="61214" y="70103"/>
                </a:lnTo>
                <a:lnTo>
                  <a:pt x="61214" y="96266"/>
                </a:lnTo>
                <a:lnTo>
                  <a:pt x="69724" y="105155"/>
                </a:lnTo>
                <a:lnTo>
                  <a:pt x="74295" y="117982"/>
                </a:lnTo>
                <a:lnTo>
                  <a:pt x="74295" y="122554"/>
                </a:lnTo>
                <a:lnTo>
                  <a:pt x="74295" y="127127"/>
                </a:lnTo>
                <a:lnTo>
                  <a:pt x="74295" y="135636"/>
                </a:lnTo>
                <a:lnTo>
                  <a:pt x="78613" y="135636"/>
                </a:lnTo>
                <a:lnTo>
                  <a:pt x="78613" y="140207"/>
                </a:lnTo>
                <a:lnTo>
                  <a:pt x="83186" y="140207"/>
                </a:lnTo>
                <a:lnTo>
                  <a:pt x="87123" y="127127"/>
                </a:lnTo>
                <a:lnTo>
                  <a:pt x="87123" y="12255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" name="Freeform 205"/>
          <p:cNvSpPr/>
          <p:nvPr/>
        </p:nvSpPr>
        <p:spPr>
          <a:xfrm>
            <a:off x="3428746" y="3177540"/>
            <a:ext cx="0" cy="161798"/>
          </a:xfrm>
          <a:custGeom>
            <a:avLst/>
            <a:gdLst/>
            <a:ahLst/>
            <a:cxnLst/>
            <a:rect l="0" t="0" r="0" b="0"/>
            <a:pathLst>
              <a:path h="161798">
                <a:moveTo>
                  <a:pt x="0" y="0"/>
                </a:moveTo>
                <a:lnTo>
                  <a:pt x="0" y="8890"/>
                </a:lnTo>
                <a:lnTo>
                  <a:pt x="0" y="21970"/>
                </a:lnTo>
                <a:lnTo>
                  <a:pt x="0" y="35052"/>
                </a:lnTo>
                <a:lnTo>
                  <a:pt x="0" y="52451"/>
                </a:lnTo>
                <a:lnTo>
                  <a:pt x="0" y="65531"/>
                </a:lnTo>
                <a:lnTo>
                  <a:pt x="0" y="91693"/>
                </a:lnTo>
                <a:lnTo>
                  <a:pt x="0" y="96012"/>
                </a:lnTo>
                <a:lnTo>
                  <a:pt x="0" y="104902"/>
                </a:lnTo>
                <a:lnTo>
                  <a:pt x="0" y="122554"/>
                </a:lnTo>
                <a:lnTo>
                  <a:pt x="0" y="135381"/>
                </a:lnTo>
                <a:lnTo>
                  <a:pt x="0" y="144526"/>
                </a:lnTo>
                <a:lnTo>
                  <a:pt x="0" y="153035"/>
                </a:lnTo>
                <a:lnTo>
                  <a:pt x="0" y="157606"/>
                </a:lnTo>
                <a:lnTo>
                  <a:pt x="0" y="1617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" name="Freeform 206"/>
          <p:cNvSpPr/>
          <p:nvPr/>
        </p:nvSpPr>
        <p:spPr>
          <a:xfrm>
            <a:off x="3490848" y="3252216"/>
            <a:ext cx="0" cy="70103"/>
          </a:xfrm>
          <a:custGeom>
            <a:avLst/>
            <a:gdLst/>
            <a:ahLst/>
            <a:cxnLst/>
            <a:rect l="0" t="0" r="0" b="0"/>
            <a:pathLst>
              <a:path h="70103">
                <a:moveTo>
                  <a:pt x="0" y="70103"/>
                </a:moveTo>
                <a:lnTo>
                  <a:pt x="0" y="65531"/>
                </a:lnTo>
                <a:lnTo>
                  <a:pt x="0" y="52704"/>
                </a:lnTo>
                <a:lnTo>
                  <a:pt x="0" y="48514"/>
                </a:lnTo>
                <a:lnTo>
                  <a:pt x="0" y="43941"/>
                </a:lnTo>
                <a:lnTo>
                  <a:pt x="0" y="39369"/>
                </a:lnTo>
                <a:lnTo>
                  <a:pt x="0" y="30734"/>
                </a:lnTo>
                <a:lnTo>
                  <a:pt x="0" y="1765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" name="Freeform 207"/>
          <p:cNvSpPr/>
          <p:nvPr/>
        </p:nvSpPr>
        <p:spPr>
          <a:xfrm>
            <a:off x="3525901" y="3278758"/>
            <a:ext cx="52451" cy="69723"/>
          </a:xfrm>
          <a:custGeom>
            <a:avLst/>
            <a:gdLst/>
            <a:ahLst/>
            <a:cxnLst/>
            <a:rect l="0" t="0" r="0" b="0"/>
            <a:pathLst>
              <a:path w="52451" h="69723">
                <a:moveTo>
                  <a:pt x="35433" y="0"/>
                </a:moveTo>
                <a:lnTo>
                  <a:pt x="30860" y="0"/>
                </a:lnTo>
                <a:lnTo>
                  <a:pt x="26289" y="0"/>
                </a:lnTo>
                <a:lnTo>
                  <a:pt x="21970" y="4192"/>
                </a:lnTo>
                <a:lnTo>
                  <a:pt x="13081" y="8509"/>
                </a:lnTo>
                <a:lnTo>
                  <a:pt x="8889" y="12827"/>
                </a:lnTo>
                <a:lnTo>
                  <a:pt x="4318" y="17399"/>
                </a:lnTo>
                <a:lnTo>
                  <a:pt x="4318" y="21972"/>
                </a:lnTo>
                <a:lnTo>
                  <a:pt x="4318" y="30481"/>
                </a:lnTo>
                <a:lnTo>
                  <a:pt x="0" y="30481"/>
                </a:lnTo>
                <a:lnTo>
                  <a:pt x="0" y="38989"/>
                </a:lnTo>
                <a:lnTo>
                  <a:pt x="0" y="43561"/>
                </a:lnTo>
                <a:lnTo>
                  <a:pt x="0" y="57023"/>
                </a:lnTo>
                <a:lnTo>
                  <a:pt x="0" y="60960"/>
                </a:lnTo>
                <a:lnTo>
                  <a:pt x="4318" y="60960"/>
                </a:lnTo>
                <a:lnTo>
                  <a:pt x="8889" y="65533"/>
                </a:lnTo>
                <a:lnTo>
                  <a:pt x="17399" y="69723"/>
                </a:lnTo>
                <a:lnTo>
                  <a:pt x="21970" y="69723"/>
                </a:lnTo>
                <a:lnTo>
                  <a:pt x="26289" y="69723"/>
                </a:lnTo>
                <a:lnTo>
                  <a:pt x="30860" y="69723"/>
                </a:lnTo>
                <a:lnTo>
                  <a:pt x="39370" y="69723"/>
                </a:lnTo>
                <a:lnTo>
                  <a:pt x="43941" y="69723"/>
                </a:lnTo>
                <a:lnTo>
                  <a:pt x="43941" y="65533"/>
                </a:lnTo>
                <a:lnTo>
                  <a:pt x="52451" y="65533"/>
                </a:lnTo>
                <a:lnTo>
                  <a:pt x="52451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" name="Freeform 208"/>
          <p:cNvSpPr/>
          <p:nvPr/>
        </p:nvSpPr>
        <p:spPr>
          <a:xfrm>
            <a:off x="3591814" y="3169030"/>
            <a:ext cx="8508" cy="153289"/>
          </a:xfrm>
          <a:custGeom>
            <a:avLst/>
            <a:gdLst/>
            <a:ahLst/>
            <a:cxnLst/>
            <a:rect l="0" t="0" r="0" b="0"/>
            <a:pathLst>
              <a:path w="8508" h="153289">
                <a:moveTo>
                  <a:pt x="8508" y="153289"/>
                </a:moveTo>
                <a:lnTo>
                  <a:pt x="8508" y="153289"/>
                </a:lnTo>
                <a:lnTo>
                  <a:pt x="8508" y="148717"/>
                </a:lnTo>
                <a:lnTo>
                  <a:pt x="8508" y="144400"/>
                </a:lnTo>
                <a:lnTo>
                  <a:pt x="8508" y="131700"/>
                </a:lnTo>
                <a:lnTo>
                  <a:pt x="8508" y="122555"/>
                </a:lnTo>
                <a:lnTo>
                  <a:pt x="8508" y="109728"/>
                </a:lnTo>
                <a:lnTo>
                  <a:pt x="4190" y="83186"/>
                </a:lnTo>
                <a:lnTo>
                  <a:pt x="4190" y="65787"/>
                </a:lnTo>
                <a:lnTo>
                  <a:pt x="4190" y="48134"/>
                </a:lnTo>
                <a:lnTo>
                  <a:pt x="4190" y="13336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" name="Freeform 209"/>
          <p:cNvSpPr/>
          <p:nvPr/>
        </p:nvSpPr>
        <p:spPr>
          <a:xfrm>
            <a:off x="3596004" y="3265296"/>
            <a:ext cx="83186" cy="70485"/>
          </a:xfrm>
          <a:custGeom>
            <a:avLst/>
            <a:gdLst/>
            <a:ahLst/>
            <a:cxnLst/>
            <a:rect l="0" t="0" r="0" b="0"/>
            <a:pathLst>
              <a:path w="83186" h="70485">
                <a:moveTo>
                  <a:pt x="0" y="0"/>
                </a:moveTo>
                <a:lnTo>
                  <a:pt x="4318" y="0"/>
                </a:lnTo>
                <a:lnTo>
                  <a:pt x="8891" y="0"/>
                </a:lnTo>
                <a:lnTo>
                  <a:pt x="17399" y="0"/>
                </a:lnTo>
                <a:lnTo>
                  <a:pt x="21972" y="0"/>
                </a:lnTo>
                <a:lnTo>
                  <a:pt x="26290" y="0"/>
                </a:lnTo>
                <a:lnTo>
                  <a:pt x="35053" y="0"/>
                </a:lnTo>
                <a:lnTo>
                  <a:pt x="48134" y="0"/>
                </a:lnTo>
                <a:lnTo>
                  <a:pt x="52451" y="0"/>
                </a:lnTo>
                <a:lnTo>
                  <a:pt x="56769" y="0"/>
                </a:lnTo>
                <a:lnTo>
                  <a:pt x="61342" y="0"/>
                </a:lnTo>
                <a:lnTo>
                  <a:pt x="61342" y="4572"/>
                </a:lnTo>
                <a:lnTo>
                  <a:pt x="65532" y="13462"/>
                </a:lnTo>
                <a:lnTo>
                  <a:pt x="65532" y="21971"/>
                </a:lnTo>
                <a:lnTo>
                  <a:pt x="74423" y="26289"/>
                </a:lnTo>
                <a:lnTo>
                  <a:pt x="74423" y="39624"/>
                </a:lnTo>
                <a:lnTo>
                  <a:pt x="74423" y="48134"/>
                </a:lnTo>
                <a:lnTo>
                  <a:pt x="74423" y="57023"/>
                </a:lnTo>
                <a:lnTo>
                  <a:pt x="74423" y="61596"/>
                </a:lnTo>
                <a:lnTo>
                  <a:pt x="74423" y="65913"/>
                </a:lnTo>
                <a:lnTo>
                  <a:pt x="74423" y="70485"/>
                </a:lnTo>
                <a:lnTo>
                  <a:pt x="78613" y="70485"/>
                </a:lnTo>
                <a:lnTo>
                  <a:pt x="83186" y="704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" name="Freeform 210"/>
          <p:cNvSpPr/>
          <p:nvPr/>
        </p:nvSpPr>
        <p:spPr>
          <a:xfrm>
            <a:off x="3674617" y="3261105"/>
            <a:ext cx="148844" cy="83186"/>
          </a:xfrm>
          <a:custGeom>
            <a:avLst/>
            <a:gdLst/>
            <a:ahLst/>
            <a:cxnLst/>
            <a:rect l="0" t="0" r="0" b="0"/>
            <a:pathLst>
              <a:path w="148844" h="83186">
                <a:moveTo>
                  <a:pt x="30861" y="35052"/>
                </a:moveTo>
                <a:lnTo>
                  <a:pt x="35053" y="35052"/>
                </a:lnTo>
                <a:lnTo>
                  <a:pt x="39624" y="35052"/>
                </a:lnTo>
                <a:lnTo>
                  <a:pt x="43942" y="35052"/>
                </a:lnTo>
                <a:lnTo>
                  <a:pt x="48261" y="35052"/>
                </a:lnTo>
                <a:lnTo>
                  <a:pt x="48261" y="30480"/>
                </a:lnTo>
                <a:lnTo>
                  <a:pt x="52833" y="26162"/>
                </a:lnTo>
                <a:lnTo>
                  <a:pt x="52833" y="17653"/>
                </a:lnTo>
                <a:lnTo>
                  <a:pt x="57023" y="8763"/>
                </a:lnTo>
                <a:lnTo>
                  <a:pt x="57023" y="4191"/>
                </a:lnTo>
                <a:lnTo>
                  <a:pt x="57023" y="0"/>
                </a:lnTo>
                <a:lnTo>
                  <a:pt x="52833" y="0"/>
                </a:lnTo>
                <a:lnTo>
                  <a:pt x="48261" y="0"/>
                </a:lnTo>
                <a:lnTo>
                  <a:pt x="43942" y="0"/>
                </a:lnTo>
                <a:lnTo>
                  <a:pt x="39624" y="4191"/>
                </a:lnTo>
                <a:lnTo>
                  <a:pt x="26290" y="13082"/>
                </a:lnTo>
                <a:lnTo>
                  <a:pt x="26290" y="17653"/>
                </a:lnTo>
                <a:lnTo>
                  <a:pt x="17780" y="26162"/>
                </a:lnTo>
                <a:lnTo>
                  <a:pt x="17780" y="30480"/>
                </a:lnTo>
                <a:lnTo>
                  <a:pt x="9144" y="39625"/>
                </a:lnTo>
                <a:lnTo>
                  <a:pt x="4573" y="48134"/>
                </a:lnTo>
                <a:lnTo>
                  <a:pt x="4573" y="52325"/>
                </a:lnTo>
                <a:lnTo>
                  <a:pt x="0" y="56642"/>
                </a:lnTo>
                <a:lnTo>
                  <a:pt x="0" y="65787"/>
                </a:lnTo>
                <a:lnTo>
                  <a:pt x="0" y="70104"/>
                </a:lnTo>
                <a:lnTo>
                  <a:pt x="4573" y="74676"/>
                </a:lnTo>
                <a:lnTo>
                  <a:pt x="13209" y="74676"/>
                </a:lnTo>
                <a:lnTo>
                  <a:pt x="17780" y="74676"/>
                </a:lnTo>
                <a:lnTo>
                  <a:pt x="26290" y="74676"/>
                </a:lnTo>
                <a:lnTo>
                  <a:pt x="30861" y="74676"/>
                </a:lnTo>
                <a:lnTo>
                  <a:pt x="43942" y="74676"/>
                </a:lnTo>
                <a:lnTo>
                  <a:pt x="52833" y="74676"/>
                </a:lnTo>
                <a:lnTo>
                  <a:pt x="65533" y="74676"/>
                </a:lnTo>
                <a:lnTo>
                  <a:pt x="70104" y="74676"/>
                </a:lnTo>
                <a:lnTo>
                  <a:pt x="74423" y="74676"/>
                </a:lnTo>
                <a:lnTo>
                  <a:pt x="74423" y="70104"/>
                </a:lnTo>
                <a:lnTo>
                  <a:pt x="78994" y="56642"/>
                </a:lnTo>
                <a:lnTo>
                  <a:pt x="78994" y="52325"/>
                </a:lnTo>
                <a:lnTo>
                  <a:pt x="78994" y="48134"/>
                </a:lnTo>
                <a:lnTo>
                  <a:pt x="83312" y="48134"/>
                </a:lnTo>
                <a:lnTo>
                  <a:pt x="83312" y="43815"/>
                </a:lnTo>
                <a:lnTo>
                  <a:pt x="83312" y="35052"/>
                </a:lnTo>
                <a:lnTo>
                  <a:pt x="91822" y="35052"/>
                </a:lnTo>
                <a:lnTo>
                  <a:pt x="91822" y="30480"/>
                </a:lnTo>
                <a:lnTo>
                  <a:pt x="96393" y="26162"/>
                </a:lnTo>
                <a:lnTo>
                  <a:pt x="100585" y="26162"/>
                </a:lnTo>
                <a:lnTo>
                  <a:pt x="105156" y="26162"/>
                </a:lnTo>
                <a:lnTo>
                  <a:pt x="109474" y="26162"/>
                </a:lnTo>
                <a:lnTo>
                  <a:pt x="113792" y="26162"/>
                </a:lnTo>
                <a:lnTo>
                  <a:pt x="118365" y="30480"/>
                </a:lnTo>
                <a:lnTo>
                  <a:pt x="131446" y="39625"/>
                </a:lnTo>
                <a:lnTo>
                  <a:pt x="135636" y="48134"/>
                </a:lnTo>
                <a:lnTo>
                  <a:pt x="135636" y="56642"/>
                </a:lnTo>
                <a:lnTo>
                  <a:pt x="140209" y="65787"/>
                </a:lnTo>
                <a:lnTo>
                  <a:pt x="140209" y="70104"/>
                </a:lnTo>
                <a:lnTo>
                  <a:pt x="140209" y="74676"/>
                </a:lnTo>
                <a:lnTo>
                  <a:pt x="148844" y="831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" name="Freeform 211"/>
          <p:cNvSpPr/>
          <p:nvPr/>
        </p:nvSpPr>
        <p:spPr>
          <a:xfrm>
            <a:off x="2720085" y="3278123"/>
            <a:ext cx="61469" cy="87504"/>
          </a:xfrm>
          <a:custGeom>
            <a:avLst/>
            <a:gdLst/>
            <a:ahLst/>
            <a:cxnLst/>
            <a:rect l="0" t="0" r="0" b="0"/>
            <a:pathLst>
              <a:path w="61469" h="87504">
                <a:moveTo>
                  <a:pt x="61469" y="0"/>
                </a:moveTo>
                <a:lnTo>
                  <a:pt x="52706" y="0"/>
                </a:lnTo>
                <a:lnTo>
                  <a:pt x="48134" y="4319"/>
                </a:lnTo>
                <a:lnTo>
                  <a:pt x="43816" y="4319"/>
                </a:lnTo>
                <a:lnTo>
                  <a:pt x="39625" y="17399"/>
                </a:lnTo>
                <a:lnTo>
                  <a:pt x="26416" y="21971"/>
                </a:lnTo>
                <a:lnTo>
                  <a:pt x="21844" y="34798"/>
                </a:lnTo>
                <a:lnTo>
                  <a:pt x="9144" y="48133"/>
                </a:lnTo>
                <a:lnTo>
                  <a:pt x="4572" y="52452"/>
                </a:lnTo>
                <a:lnTo>
                  <a:pt x="0" y="57023"/>
                </a:lnTo>
                <a:lnTo>
                  <a:pt x="0" y="61215"/>
                </a:lnTo>
                <a:lnTo>
                  <a:pt x="0" y="65786"/>
                </a:lnTo>
                <a:lnTo>
                  <a:pt x="0" y="70105"/>
                </a:lnTo>
                <a:lnTo>
                  <a:pt x="0" y="74422"/>
                </a:lnTo>
                <a:lnTo>
                  <a:pt x="0" y="83185"/>
                </a:lnTo>
                <a:lnTo>
                  <a:pt x="0" y="87504"/>
                </a:lnTo>
                <a:lnTo>
                  <a:pt x="4572" y="87504"/>
                </a:lnTo>
                <a:lnTo>
                  <a:pt x="9144" y="87504"/>
                </a:lnTo>
                <a:lnTo>
                  <a:pt x="13082" y="87504"/>
                </a:lnTo>
                <a:lnTo>
                  <a:pt x="17654" y="78994"/>
                </a:lnTo>
                <a:lnTo>
                  <a:pt x="17654" y="74422"/>
                </a:lnTo>
                <a:lnTo>
                  <a:pt x="26416" y="70105"/>
                </a:lnTo>
                <a:lnTo>
                  <a:pt x="30735" y="52452"/>
                </a:lnTo>
                <a:lnTo>
                  <a:pt x="35053" y="48133"/>
                </a:lnTo>
                <a:lnTo>
                  <a:pt x="35053" y="30481"/>
                </a:lnTo>
                <a:lnTo>
                  <a:pt x="35053" y="21971"/>
                </a:lnTo>
                <a:lnTo>
                  <a:pt x="35053" y="17399"/>
                </a:lnTo>
                <a:lnTo>
                  <a:pt x="35053" y="8891"/>
                </a:lnTo>
                <a:lnTo>
                  <a:pt x="35053" y="13082"/>
                </a:lnTo>
                <a:lnTo>
                  <a:pt x="39625" y="21971"/>
                </a:lnTo>
                <a:lnTo>
                  <a:pt x="39625" y="34798"/>
                </a:lnTo>
                <a:lnTo>
                  <a:pt x="39625" y="39370"/>
                </a:lnTo>
                <a:lnTo>
                  <a:pt x="39625" y="48133"/>
                </a:lnTo>
                <a:lnTo>
                  <a:pt x="39625" y="52452"/>
                </a:lnTo>
                <a:lnTo>
                  <a:pt x="39625" y="65786"/>
                </a:lnTo>
                <a:lnTo>
                  <a:pt x="43816" y="70105"/>
                </a:lnTo>
                <a:lnTo>
                  <a:pt x="52706" y="74422"/>
                </a:lnTo>
                <a:lnTo>
                  <a:pt x="52706" y="78994"/>
                </a:lnTo>
                <a:lnTo>
                  <a:pt x="56897" y="78994"/>
                </a:lnTo>
                <a:lnTo>
                  <a:pt x="61469" y="789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" name="Freeform 212"/>
          <p:cNvSpPr/>
          <p:nvPr/>
        </p:nvSpPr>
        <p:spPr>
          <a:xfrm>
            <a:off x="2798952" y="3203702"/>
            <a:ext cx="8890" cy="144526"/>
          </a:xfrm>
          <a:custGeom>
            <a:avLst/>
            <a:gdLst/>
            <a:ahLst/>
            <a:cxnLst/>
            <a:rect l="0" t="0" r="0" b="0"/>
            <a:pathLst>
              <a:path w="8890" h="144526">
                <a:moveTo>
                  <a:pt x="4318" y="0"/>
                </a:moveTo>
                <a:lnTo>
                  <a:pt x="4318" y="8890"/>
                </a:lnTo>
                <a:lnTo>
                  <a:pt x="4318" y="13207"/>
                </a:lnTo>
                <a:lnTo>
                  <a:pt x="4318" y="26289"/>
                </a:lnTo>
                <a:lnTo>
                  <a:pt x="4318" y="30861"/>
                </a:lnTo>
                <a:lnTo>
                  <a:pt x="4318" y="39369"/>
                </a:lnTo>
                <a:lnTo>
                  <a:pt x="0" y="65531"/>
                </a:lnTo>
                <a:lnTo>
                  <a:pt x="0" y="78740"/>
                </a:lnTo>
                <a:lnTo>
                  <a:pt x="0" y="96392"/>
                </a:lnTo>
                <a:lnTo>
                  <a:pt x="0" y="100583"/>
                </a:lnTo>
                <a:lnTo>
                  <a:pt x="0" y="104902"/>
                </a:lnTo>
                <a:lnTo>
                  <a:pt x="4318" y="122554"/>
                </a:lnTo>
                <a:lnTo>
                  <a:pt x="4318" y="126873"/>
                </a:lnTo>
                <a:lnTo>
                  <a:pt x="4318" y="135636"/>
                </a:lnTo>
                <a:lnTo>
                  <a:pt x="4318" y="140207"/>
                </a:lnTo>
                <a:lnTo>
                  <a:pt x="4318" y="144526"/>
                </a:lnTo>
                <a:lnTo>
                  <a:pt x="8890" y="144526"/>
                </a:lnTo>
                <a:lnTo>
                  <a:pt x="8890" y="1314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" name="Freeform 213"/>
          <p:cNvSpPr/>
          <p:nvPr/>
        </p:nvSpPr>
        <p:spPr>
          <a:xfrm>
            <a:off x="2838323" y="3194939"/>
            <a:ext cx="4191" cy="135636"/>
          </a:xfrm>
          <a:custGeom>
            <a:avLst/>
            <a:gdLst/>
            <a:ahLst/>
            <a:cxnLst/>
            <a:rect l="0" t="0" r="0" b="0"/>
            <a:pathLst>
              <a:path w="4191" h="135636">
                <a:moveTo>
                  <a:pt x="0" y="0"/>
                </a:moveTo>
                <a:lnTo>
                  <a:pt x="4191" y="4571"/>
                </a:lnTo>
                <a:lnTo>
                  <a:pt x="4191" y="8763"/>
                </a:lnTo>
                <a:lnTo>
                  <a:pt x="4191" y="26542"/>
                </a:lnTo>
                <a:lnTo>
                  <a:pt x="4191" y="52704"/>
                </a:lnTo>
                <a:lnTo>
                  <a:pt x="4191" y="65786"/>
                </a:lnTo>
                <a:lnTo>
                  <a:pt x="4191" y="83184"/>
                </a:lnTo>
                <a:lnTo>
                  <a:pt x="4191" y="96266"/>
                </a:lnTo>
                <a:lnTo>
                  <a:pt x="4191" y="100583"/>
                </a:lnTo>
                <a:lnTo>
                  <a:pt x="4191" y="109346"/>
                </a:lnTo>
                <a:lnTo>
                  <a:pt x="4191" y="113665"/>
                </a:lnTo>
                <a:lnTo>
                  <a:pt x="4191" y="127127"/>
                </a:lnTo>
                <a:lnTo>
                  <a:pt x="4191" y="131317"/>
                </a:lnTo>
                <a:lnTo>
                  <a:pt x="4191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" name="Freeform 214"/>
          <p:cNvSpPr/>
          <p:nvPr/>
        </p:nvSpPr>
        <p:spPr>
          <a:xfrm>
            <a:off x="2860294" y="3265042"/>
            <a:ext cx="91948" cy="100585"/>
          </a:xfrm>
          <a:custGeom>
            <a:avLst/>
            <a:gdLst/>
            <a:ahLst/>
            <a:cxnLst/>
            <a:rect l="0" t="0" r="0" b="0"/>
            <a:pathLst>
              <a:path w="91948" h="100585">
                <a:moveTo>
                  <a:pt x="21844" y="30480"/>
                </a:moveTo>
                <a:lnTo>
                  <a:pt x="26161" y="30480"/>
                </a:lnTo>
                <a:lnTo>
                  <a:pt x="35051" y="30480"/>
                </a:lnTo>
                <a:lnTo>
                  <a:pt x="35051" y="35052"/>
                </a:lnTo>
                <a:lnTo>
                  <a:pt x="39242" y="35052"/>
                </a:lnTo>
                <a:lnTo>
                  <a:pt x="43814" y="35052"/>
                </a:lnTo>
                <a:lnTo>
                  <a:pt x="43814" y="30480"/>
                </a:lnTo>
                <a:lnTo>
                  <a:pt x="47751" y="26163"/>
                </a:lnTo>
                <a:lnTo>
                  <a:pt x="47751" y="8510"/>
                </a:lnTo>
                <a:lnTo>
                  <a:pt x="47751" y="4191"/>
                </a:lnTo>
                <a:lnTo>
                  <a:pt x="47751" y="0"/>
                </a:lnTo>
                <a:lnTo>
                  <a:pt x="43814" y="0"/>
                </a:lnTo>
                <a:lnTo>
                  <a:pt x="39242" y="0"/>
                </a:lnTo>
                <a:lnTo>
                  <a:pt x="30479" y="0"/>
                </a:lnTo>
                <a:lnTo>
                  <a:pt x="26161" y="4191"/>
                </a:lnTo>
                <a:lnTo>
                  <a:pt x="17272" y="13081"/>
                </a:lnTo>
                <a:lnTo>
                  <a:pt x="13081" y="21972"/>
                </a:lnTo>
                <a:lnTo>
                  <a:pt x="4191" y="30480"/>
                </a:lnTo>
                <a:lnTo>
                  <a:pt x="0" y="35052"/>
                </a:lnTo>
                <a:lnTo>
                  <a:pt x="0" y="47879"/>
                </a:lnTo>
                <a:lnTo>
                  <a:pt x="0" y="57024"/>
                </a:lnTo>
                <a:lnTo>
                  <a:pt x="0" y="61214"/>
                </a:lnTo>
                <a:lnTo>
                  <a:pt x="0" y="74296"/>
                </a:lnTo>
                <a:lnTo>
                  <a:pt x="0" y="78867"/>
                </a:lnTo>
                <a:lnTo>
                  <a:pt x="0" y="83186"/>
                </a:lnTo>
                <a:lnTo>
                  <a:pt x="0" y="87503"/>
                </a:lnTo>
                <a:lnTo>
                  <a:pt x="0" y="92075"/>
                </a:lnTo>
                <a:lnTo>
                  <a:pt x="4191" y="92075"/>
                </a:lnTo>
                <a:lnTo>
                  <a:pt x="17272" y="100585"/>
                </a:lnTo>
                <a:lnTo>
                  <a:pt x="21844" y="100585"/>
                </a:lnTo>
                <a:lnTo>
                  <a:pt x="39242" y="100585"/>
                </a:lnTo>
                <a:lnTo>
                  <a:pt x="43814" y="100585"/>
                </a:lnTo>
                <a:lnTo>
                  <a:pt x="56641" y="100585"/>
                </a:lnTo>
                <a:lnTo>
                  <a:pt x="65532" y="100585"/>
                </a:lnTo>
                <a:lnTo>
                  <a:pt x="78866" y="100585"/>
                </a:lnTo>
                <a:lnTo>
                  <a:pt x="82804" y="100585"/>
                </a:lnTo>
                <a:lnTo>
                  <a:pt x="87376" y="100585"/>
                </a:lnTo>
                <a:lnTo>
                  <a:pt x="91948" y="1005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" name="Freeform 215"/>
          <p:cNvSpPr/>
          <p:nvPr/>
        </p:nvSpPr>
        <p:spPr>
          <a:xfrm>
            <a:off x="2322322" y="3287267"/>
            <a:ext cx="43560" cy="8890"/>
          </a:xfrm>
          <a:custGeom>
            <a:avLst/>
            <a:gdLst/>
            <a:ahLst/>
            <a:cxnLst/>
            <a:rect l="0" t="0" r="0" b="0"/>
            <a:pathLst>
              <a:path w="43560" h="8890">
                <a:moveTo>
                  <a:pt x="43560" y="0"/>
                </a:moveTo>
                <a:lnTo>
                  <a:pt x="39242" y="0"/>
                </a:lnTo>
                <a:lnTo>
                  <a:pt x="30479" y="0"/>
                </a:lnTo>
                <a:lnTo>
                  <a:pt x="21589" y="0"/>
                </a:lnTo>
                <a:lnTo>
                  <a:pt x="17272" y="4318"/>
                </a:lnTo>
                <a:lnTo>
                  <a:pt x="13080" y="4318"/>
                </a:lnTo>
                <a:lnTo>
                  <a:pt x="0" y="4318"/>
                </a:lnTo>
                <a:lnTo>
                  <a:pt x="0" y="88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" name="Freeform 216"/>
          <p:cNvSpPr/>
          <p:nvPr/>
        </p:nvSpPr>
        <p:spPr>
          <a:xfrm>
            <a:off x="2330830" y="3156204"/>
            <a:ext cx="61215" cy="227329"/>
          </a:xfrm>
          <a:custGeom>
            <a:avLst/>
            <a:gdLst/>
            <a:ahLst/>
            <a:cxnLst/>
            <a:rect l="0" t="0" r="0" b="0"/>
            <a:pathLst>
              <a:path w="61215" h="227329">
                <a:moveTo>
                  <a:pt x="0" y="126746"/>
                </a:moveTo>
                <a:lnTo>
                  <a:pt x="4572" y="126746"/>
                </a:lnTo>
                <a:lnTo>
                  <a:pt x="8764" y="126746"/>
                </a:lnTo>
                <a:lnTo>
                  <a:pt x="8764" y="117983"/>
                </a:lnTo>
                <a:lnTo>
                  <a:pt x="17653" y="117983"/>
                </a:lnTo>
                <a:lnTo>
                  <a:pt x="26162" y="113664"/>
                </a:lnTo>
                <a:lnTo>
                  <a:pt x="30734" y="109092"/>
                </a:lnTo>
                <a:lnTo>
                  <a:pt x="39624" y="100584"/>
                </a:lnTo>
                <a:lnTo>
                  <a:pt x="43562" y="100584"/>
                </a:lnTo>
                <a:lnTo>
                  <a:pt x="52705" y="87502"/>
                </a:lnTo>
                <a:lnTo>
                  <a:pt x="57024" y="83185"/>
                </a:lnTo>
                <a:lnTo>
                  <a:pt x="57024" y="78613"/>
                </a:lnTo>
                <a:lnTo>
                  <a:pt x="57024" y="65531"/>
                </a:lnTo>
                <a:lnTo>
                  <a:pt x="61215" y="60960"/>
                </a:lnTo>
                <a:lnTo>
                  <a:pt x="61215" y="52451"/>
                </a:lnTo>
                <a:lnTo>
                  <a:pt x="61215" y="47878"/>
                </a:lnTo>
                <a:lnTo>
                  <a:pt x="61215" y="43941"/>
                </a:lnTo>
                <a:lnTo>
                  <a:pt x="61215" y="30479"/>
                </a:lnTo>
                <a:lnTo>
                  <a:pt x="61215" y="26162"/>
                </a:lnTo>
                <a:lnTo>
                  <a:pt x="61215" y="21589"/>
                </a:lnTo>
                <a:lnTo>
                  <a:pt x="61215" y="17399"/>
                </a:lnTo>
                <a:lnTo>
                  <a:pt x="61215" y="12826"/>
                </a:lnTo>
                <a:lnTo>
                  <a:pt x="57024" y="4317"/>
                </a:lnTo>
                <a:lnTo>
                  <a:pt x="52705" y="0"/>
                </a:lnTo>
                <a:lnTo>
                  <a:pt x="43562" y="0"/>
                </a:lnTo>
                <a:lnTo>
                  <a:pt x="39624" y="0"/>
                </a:lnTo>
                <a:lnTo>
                  <a:pt x="35052" y="0"/>
                </a:lnTo>
                <a:lnTo>
                  <a:pt x="30734" y="12826"/>
                </a:lnTo>
                <a:lnTo>
                  <a:pt x="21971" y="26162"/>
                </a:lnTo>
                <a:lnTo>
                  <a:pt x="17653" y="43941"/>
                </a:lnTo>
                <a:lnTo>
                  <a:pt x="13081" y="47878"/>
                </a:lnTo>
                <a:lnTo>
                  <a:pt x="13081" y="60960"/>
                </a:lnTo>
                <a:lnTo>
                  <a:pt x="13081" y="65531"/>
                </a:lnTo>
                <a:lnTo>
                  <a:pt x="13081" y="69850"/>
                </a:lnTo>
                <a:lnTo>
                  <a:pt x="13081" y="87502"/>
                </a:lnTo>
                <a:lnTo>
                  <a:pt x="13081" y="96012"/>
                </a:lnTo>
                <a:lnTo>
                  <a:pt x="13081" y="100584"/>
                </a:lnTo>
                <a:lnTo>
                  <a:pt x="13081" y="126746"/>
                </a:lnTo>
                <a:lnTo>
                  <a:pt x="13081" y="131063"/>
                </a:lnTo>
                <a:lnTo>
                  <a:pt x="13081" y="153035"/>
                </a:lnTo>
                <a:lnTo>
                  <a:pt x="13081" y="157226"/>
                </a:lnTo>
                <a:lnTo>
                  <a:pt x="13081" y="170688"/>
                </a:lnTo>
                <a:lnTo>
                  <a:pt x="13081" y="188087"/>
                </a:lnTo>
                <a:lnTo>
                  <a:pt x="13081" y="196850"/>
                </a:lnTo>
                <a:lnTo>
                  <a:pt x="13081" y="205739"/>
                </a:lnTo>
                <a:lnTo>
                  <a:pt x="13081" y="214249"/>
                </a:lnTo>
                <a:lnTo>
                  <a:pt x="13081" y="218566"/>
                </a:lnTo>
                <a:lnTo>
                  <a:pt x="13081" y="223138"/>
                </a:lnTo>
                <a:lnTo>
                  <a:pt x="13081" y="22732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" name="Freeform 217"/>
          <p:cNvSpPr/>
          <p:nvPr/>
        </p:nvSpPr>
        <p:spPr>
          <a:xfrm>
            <a:off x="2396617" y="3278758"/>
            <a:ext cx="65912" cy="74296"/>
          </a:xfrm>
          <a:custGeom>
            <a:avLst/>
            <a:gdLst/>
            <a:ahLst/>
            <a:cxnLst/>
            <a:rect l="0" t="0" r="0" b="0"/>
            <a:pathLst>
              <a:path w="65912" h="74296">
                <a:moveTo>
                  <a:pt x="39369" y="0"/>
                </a:moveTo>
                <a:lnTo>
                  <a:pt x="34797" y="0"/>
                </a:lnTo>
                <a:lnTo>
                  <a:pt x="26288" y="0"/>
                </a:lnTo>
                <a:lnTo>
                  <a:pt x="21971" y="0"/>
                </a:lnTo>
                <a:lnTo>
                  <a:pt x="17399" y="4192"/>
                </a:lnTo>
                <a:lnTo>
                  <a:pt x="13081" y="12827"/>
                </a:lnTo>
                <a:lnTo>
                  <a:pt x="8890" y="17399"/>
                </a:lnTo>
                <a:lnTo>
                  <a:pt x="4318" y="21972"/>
                </a:lnTo>
                <a:lnTo>
                  <a:pt x="0" y="26162"/>
                </a:lnTo>
                <a:lnTo>
                  <a:pt x="0" y="34672"/>
                </a:lnTo>
                <a:lnTo>
                  <a:pt x="0" y="43561"/>
                </a:lnTo>
                <a:lnTo>
                  <a:pt x="0" y="48134"/>
                </a:lnTo>
                <a:lnTo>
                  <a:pt x="0" y="52451"/>
                </a:lnTo>
                <a:lnTo>
                  <a:pt x="0" y="57023"/>
                </a:lnTo>
                <a:lnTo>
                  <a:pt x="0" y="65533"/>
                </a:lnTo>
                <a:lnTo>
                  <a:pt x="0" y="74296"/>
                </a:lnTo>
                <a:lnTo>
                  <a:pt x="4318" y="74296"/>
                </a:lnTo>
                <a:lnTo>
                  <a:pt x="8890" y="74296"/>
                </a:lnTo>
                <a:lnTo>
                  <a:pt x="8890" y="69723"/>
                </a:lnTo>
                <a:lnTo>
                  <a:pt x="13081" y="60960"/>
                </a:lnTo>
                <a:lnTo>
                  <a:pt x="17399" y="57023"/>
                </a:lnTo>
                <a:lnTo>
                  <a:pt x="30480" y="43561"/>
                </a:lnTo>
                <a:lnTo>
                  <a:pt x="30480" y="38989"/>
                </a:lnTo>
                <a:lnTo>
                  <a:pt x="34797" y="34672"/>
                </a:lnTo>
                <a:lnTo>
                  <a:pt x="34797" y="26162"/>
                </a:lnTo>
                <a:lnTo>
                  <a:pt x="34797" y="17399"/>
                </a:lnTo>
                <a:lnTo>
                  <a:pt x="34797" y="12827"/>
                </a:lnTo>
                <a:lnTo>
                  <a:pt x="34797" y="21972"/>
                </a:lnTo>
                <a:lnTo>
                  <a:pt x="34797" y="26162"/>
                </a:lnTo>
                <a:lnTo>
                  <a:pt x="34797" y="34672"/>
                </a:lnTo>
                <a:lnTo>
                  <a:pt x="34797" y="38989"/>
                </a:lnTo>
                <a:lnTo>
                  <a:pt x="34797" y="48134"/>
                </a:lnTo>
                <a:lnTo>
                  <a:pt x="39369" y="57023"/>
                </a:lnTo>
                <a:lnTo>
                  <a:pt x="39369" y="60960"/>
                </a:lnTo>
                <a:lnTo>
                  <a:pt x="52450" y="65533"/>
                </a:lnTo>
                <a:lnTo>
                  <a:pt x="52450" y="74296"/>
                </a:lnTo>
                <a:lnTo>
                  <a:pt x="56768" y="74296"/>
                </a:lnTo>
                <a:lnTo>
                  <a:pt x="60959" y="74296"/>
                </a:lnTo>
                <a:lnTo>
                  <a:pt x="65912" y="742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" name="Freeform 218"/>
          <p:cNvSpPr/>
          <p:nvPr/>
        </p:nvSpPr>
        <p:spPr>
          <a:xfrm>
            <a:off x="2471039" y="3282950"/>
            <a:ext cx="48133" cy="78993"/>
          </a:xfrm>
          <a:custGeom>
            <a:avLst/>
            <a:gdLst/>
            <a:ahLst/>
            <a:cxnLst/>
            <a:rect l="0" t="0" r="0" b="0"/>
            <a:pathLst>
              <a:path w="48133" h="78993">
                <a:moveTo>
                  <a:pt x="30480" y="0"/>
                </a:moveTo>
                <a:lnTo>
                  <a:pt x="25908" y="0"/>
                </a:lnTo>
                <a:lnTo>
                  <a:pt x="25908" y="4317"/>
                </a:lnTo>
                <a:lnTo>
                  <a:pt x="17399" y="8635"/>
                </a:lnTo>
                <a:lnTo>
                  <a:pt x="13081" y="13207"/>
                </a:lnTo>
                <a:lnTo>
                  <a:pt x="13081" y="17780"/>
                </a:lnTo>
                <a:lnTo>
                  <a:pt x="0" y="21970"/>
                </a:lnTo>
                <a:lnTo>
                  <a:pt x="0" y="30480"/>
                </a:lnTo>
                <a:lnTo>
                  <a:pt x="0" y="34797"/>
                </a:lnTo>
                <a:lnTo>
                  <a:pt x="4190" y="39369"/>
                </a:lnTo>
                <a:lnTo>
                  <a:pt x="17399" y="39369"/>
                </a:lnTo>
                <a:lnTo>
                  <a:pt x="21971" y="39369"/>
                </a:lnTo>
                <a:lnTo>
                  <a:pt x="30480" y="39369"/>
                </a:lnTo>
                <a:lnTo>
                  <a:pt x="35052" y="39369"/>
                </a:lnTo>
                <a:lnTo>
                  <a:pt x="43561" y="43942"/>
                </a:lnTo>
                <a:lnTo>
                  <a:pt x="43561" y="48259"/>
                </a:lnTo>
                <a:lnTo>
                  <a:pt x="48133" y="48259"/>
                </a:lnTo>
                <a:lnTo>
                  <a:pt x="48133" y="52831"/>
                </a:lnTo>
                <a:lnTo>
                  <a:pt x="48133" y="56768"/>
                </a:lnTo>
                <a:lnTo>
                  <a:pt x="48133" y="65531"/>
                </a:lnTo>
                <a:lnTo>
                  <a:pt x="43561" y="74421"/>
                </a:lnTo>
                <a:lnTo>
                  <a:pt x="43561" y="78993"/>
                </a:lnTo>
                <a:lnTo>
                  <a:pt x="39243" y="78993"/>
                </a:lnTo>
                <a:lnTo>
                  <a:pt x="35052" y="78993"/>
                </a:lnTo>
                <a:lnTo>
                  <a:pt x="30480" y="78993"/>
                </a:lnTo>
                <a:lnTo>
                  <a:pt x="25908" y="78993"/>
                </a:lnTo>
                <a:lnTo>
                  <a:pt x="21971" y="78993"/>
                </a:lnTo>
                <a:lnTo>
                  <a:pt x="8509" y="78993"/>
                </a:lnTo>
                <a:lnTo>
                  <a:pt x="4190" y="78993"/>
                </a:lnTo>
                <a:lnTo>
                  <a:pt x="0" y="789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" name="Freeform 219"/>
          <p:cNvSpPr/>
          <p:nvPr/>
        </p:nvSpPr>
        <p:spPr>
          <a:xfrm>
            <a:off x="2541142" y="3151631"/>
            <a:ext cx="17400" cy="192660"/>
          </a:xfrm>
          <a:custGeom>
            <a:avLst/>
            <a:gdLst/>
            <a:ahLst/>
            <a:cxnLst/>
            <a:rect l="0" t="0" r="0" b="0"/>
            <a:pathLst>
              <a:path w="17400" h="192660">
                <a:moveTo>
                  <a:pt x="0" y="192660"/>
                </a:moveTo>
                <a:lnTo>
                  <a:pt x="3937" y="192660"/>
                </a:lnTo>
                <a:lnTo>
                  <a:pt x="3937" y="188087"/>
                </a:lnTo>
                <a:lnTo>
                  <a:pt x="3937" y="175261"/>
                </a:lnTo>
                <a:lnTo>
                  <a:pt x="3937" y="166116"/>
                </a:lnTo>
                <a:lnTo>
                  <a:pt x="3937" y="139954"/>
                </a:lnTo>
                <a:lnTo>
                  <a:pt x="3937" y="127127"/>
                </a:lnTo>
                <a:lnTo>
                  <a:pt x="3937" y="100585"/>
                </a:lnTo>
                <a:lnTo>
                  <a:pt x="3937" y="83186"/>
                </a:lnTo>
                <a:lnTo>
                  <a:pt x="3937" y="70104"/>
                </a:lnTo>
                <a:lnTo>
                  <a:pt x="8509" y="26162"/>
                </a:lnTo>
                <a:lnTo>
                  <a:pt x="8509" y="17399"/>
                </a:lnTo>
                <a:lnTo>
                  <a:pt x="17400" y="4573"/>
                </a:lnTo>
                <a:lnTo>
                  <a:pt x="1740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" name="Freeform 220"/>
          <p:cNvSpPr/>
          <p:nvPr/>
        </p:nvSpPr>
        <p:spPr>
          <a:xfrm>
            <a:off x="2532252" y="3226054"/>
            <a:ext cx="52452" cy="35051"/>
          </a:xfrm>
          <a:custGeom>
            <a:avLst/>
            <a:gdLst/>
            <a:ahLst/>
            <a:cxnLst/>
            <a:rect l="0" t="0" r="0" b="0"/>
            <a:pathLst>
              <a:path w="52452" h="35051">
                <a:moveTo>
                  <a:pt x="52452" y="0"/>
                </a:moveTo>
                <a:lnTo>
                  <a:pt x="52452" y="4572"/>
                </a:lnTo>
                <a:lnTo>
                  <a:pt x="43562" y="8763"/>
                </a:lnTo>
                <a:lnTo>
                  <a:pt x="39371" y="13335"/>
                </a:lnTo>
                <a:lnTo>
                  <a:pt x="30480" y="17652"/>
                </a:lnTo>
                <a:lnTo>
                  <a:pt x="26290" y="21843"/>
                </a:lnTo>
                <a:lnTo>
                  <a:pt x="12827" y="30734"/>
                </a:lnTo>
                <a:lnTo>
                  <a:pt x="8890" y="30734"/>
                </a:lnTo>
                <a:lnTo>
                  <a:pt x="4318" y="35051"/>
                </a:lnTo>
                <a:lnTo>
                  <a:pt x="0" y="350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" name="Freeform 221"/>
          <p:cNvSpPr/>
          <p:nvPr/>
        </p:nvSpPr>
        <p:spPr>
          <a:xfrm>
            <a:off x="1510030" y="3296666"/>
            <a:ext cx="105156" cy="87884"/>
          </a:xfrm>
          <a:custGeom>
            <a:avLst/>
            <a:gdLst/>
            <a:ahLst/>
            <a:cxnLst/>
            <a:rect l="0" t="0" r="0" b="0"/>
            <a:pathLst>
              <a:path w="105156" h="87884">
                <a:moveTo>
                  <a:pt x="0" y="0"/>
                </a:moveTo>
                <a:lnTo>
                  <a:pt x="13081" y="13207"/>
                </a:lnTo>
                <a:lnTo>
                  <a:pt x="13081" y="21971"/>
                </a:lnTo>
                <a:lnTo>
                  <a:pt x="17653" y="35051"/>
                </a:lnTo>
                <a:lnTo>
                  <a:pt x="21844" y="48260"/>
                </a:lnTo>
                <a:lnTo>
                  <a:pt x="30733" y="61340"/>
                </a:lnTo>
                <a:lnTo>
                  <a:pt x="35052" y="78739"/>
                </a:lnTo>
                <a:lnTo>
                  <a:pt x="39623" y="83312"/>
                </a:lnTo>
                <a:lnTo>
                  <a:pt x="39623" y="87884"/>
                </a:lnTo>
                <a:lnTo>
                  <a:pt x="48133" y="87884"/>
                </a:lnTo>
                <a:lnTo>
                  <a:pt x="52705" y="83312"/>
                </a:lnTo>
                <a:lnTo>
                  <a:pt x="56895" y="74422"/>
                </a:lnTo>
                <a:lnTo>
                  <a:pt x="70103" y="52451"/>
                </a:lnTo>
                <a:lnTo>
                  <a:pt x="74675" y="39624"/>
                </a:lnTo>
                <a:lnTo>
                  <a:pt x="83184" y="30861"/>
                </a:lnTo>
                <a:lnTo>
                  <a:pt x="100583" y="8889"/>
                </a:lnTo>
                <a:lnTo>
                  <a:pt x="100583" y="4317"/>
                </a:lnTo>
                <a:lnTo>
                  <a:pt x="10515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" name="Freeform 222"/>
          <p:cNvSpPr/>
          <p:nvPr/>
        </p:nvSpPr>
        <p:spPr>
          <a:xfrm>
            <a:off x="1645666" y="3296412"/>
            <a:ext cx="109092" cy="70357"/>
          </a:xfrm>
          <a:custGeom>
            <a:avLst/>
            <a:gdLst/>
            <a:ahLst/>
            <a:cxnLst/>
            <a:rect l="0" t="0" r="0" b="0"/>
            <a:pathLst>
              <a:path w="109092" h="70357">
                <a:moveTo>
                  <a:pt x="56641" y="0"/>
                </a:moveTo>
                <a:lnTo>
                  <a:pt x="52323" y="0"/>
                </a:lnTo>
                <a:lnTo>
                  <a:pt x="48132" y="0"/>
                </a:lnTo>
                <a:lnTo>
                  <a:pt x="43814" y="0"/>
                </a:lnTo>
                <a:lnTo>
                  <a:pt x="30479" y="0"/>
                </a:lnTo>
                <a:lnTo>
                  <a:pt x="26161" y="4571"/>
                </a:lnTo>
                <a:lnTo>
                  <a:pt x="21589" y="4571"/>
                </a:lnTo>
                <a:lnTo>
                  <a:pt x="8509" y="21970"/>
                </a:lnTo>
                <a:lnTo>
                  <a:pt x="8509" y="26543"/>
                </a:lnTo>
                <a:lnTo>
                  <a:pt x="4191" y="39623"/>
                </a:lnTo>
                <a:lnTo>
                  <a:pt x="0" y="43942"/>
                </a:lnTo>
                <a:lnTo>
                  <a:pt x="0" y="48514"/>
                </a:lnTo>
                <a:lnTo>
                  <a:pt x="0" y="52705"/>
                </a:lnTo>
                <a:lnTo>
                  <a:pt x="0" y="57022"/>
                </a:lnTo>
                <a:lnTo>
                  <a:pt x="0" y="61594"/>
                </a:lnTo>
                <a:lnTo>
                  <a:pt x="0" y="70357"/>
                </a:lnTo>
                <a:lnTo>
                  <a:pt x="4191" y="70357"/>
                </a:lnTo>
                <a:lnTo>
                  <a:pt x="13081" y="70357"/>
                </a:lnTo>
                <a:lnTo>
                  <a:pt x="21589" y="70357"/>
                </a:lnTo>
                <a:lnTo>
                  <a:pt x="30479" y="70357"/>
                </a:lnTo>
                <a:lnTo>
                  <a:pt x="43814" y="70357"/>
                </a:lnTo>
                <a:lnTo>
                  <a:pt x="48132" y="61594"/>
                </a:lnTo>
                <a:lnTo>
                  <a:pt x="70104" y="30733"/>
                </a:lnTo>
                <a:lnTo>
                  <a:pt x="70104" y="26543"/>
                </a:lnTo>
                <a:lnTo>
                  <a:pt x="74294" y="21970"/>
                </a:lnTo>
                <a:lnTo>
                  <a:pt x="78613" y="4571"/>
                </a:lnTo>
                <a:lnTo>
                  <a:pt x="78613" y="0"/>
                </a:lnTo>
                <a:lnTo>
                  <a:pt x="78613" y="4571"/>
                </a:lnTo>
                <a:lnTo>
                  <a:pt x="78613" y="17653"/>
                </a:lnTo>
                <a:lnTo>
                  <a:pt x="78613" y="21970"/>
                </a:lnTo>
                <a:lnTo>
                  <a:pt x="83185" y="26543"/>
                </a:lnTo>
                <a:lnTo>
                  <a:pt x="91948" y="35305"/>
                </a:lnTo>
                <a:lnTo>
                  <a:pt x="96266" y="43942"/>
                </a:lnTo>
                <a:lnTo>
                  <a:pt x="100584" y="48514"/>
                </a:lnTo>
                <a:lnTo>
                  <a:pt x="105156" y="48514"/>
                </a:lnTo>
                <a:lnTo>
                  <a:pt x="109092" y="485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" name="Freeform 223"/>
          <p:cNvSpPr/>
          <p:nvPr/>
        </p:nvSpPr>
        <p:spPr>
          <a:xfrm>
            <a:off x="1781301" y="3226307"/>
            <a:ext cx="56643" cy="30735"/>
          </a:xfrm>
          <a:custGeom>
            <a:avLst/>
            <a:gdLst/>
            <a:ahLst/>
            <a:cxnLst/>
            <a:rect l="0" t="0" r="0" b="0"/>
            <a:pathLst>
              <a:path w="56643" h="30735">
                <a:moveTo>
                  <a:pt x="56643" y="0"/>
                </a:moveTo>
                <a:lnTo>
                  <a:pt x="52325" y="8890"/>
                </a:lnTo>
                <a:lnTo>
                  <a:pt x="47753" y="13462"/>
                </a:lnTo>
                <a:lnTo>
                  <a:pt x="30481" y="17653"/>
                </a:lnTo>
                <a:lnTo>
                  <a:pt x="26163" y="21972"/>
                </a:lnTo>
                <a:lnTo>
                  <a:pt x="17272" y="21972"/>
                </a:lnTo>
                <a:lnTo>
                  <a:pt x="4191" y="30735"/>
                </a:lnTo>
                <a:lnTo>
                  <a:pt x="0" y="3073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" name="Freeform 224"/>
          <p:cNvSpPr/>
          <p:nvPr/>
        </p:nvSpPr>
        <p:spPr>
          <a:xfrm>
            <a:off x="1794382" y="3174238"/>
            <a:ext cx="21972" cy="152907"/>
          </a:xfrm>
          <a:custGeom>
            <a:avLst/>
            <a:gdLst/>
            <a:ahLst/>
            <a:cxnLst/>
            <a:rect l="0" t="0" r="0" b="0"/>
            <a:pathLst>
              <a:path w="21972" h="152907">
                <a:moveTo>
                  <a:pt x="0" y="152907"/>
                </a:moveTo>
                <a:lnTo>
                  <a:pt x="0" y="148335"/>
                </a:lnTo>
                <a:lnTo>
                  <a:pt x="0" y="144144"/>
                </a:lnTo>
                <a:lnTo>
                  <a:pt x="0" y="131064"/>
                </a:lnTo>
                <a:lnTo>
                  <a:pt x="0" y="122174"/>
                </a:lnTo>
                <a:lnTo>
                  <a:pt x="8510" y="109092"/>
                </a:lnTo>
                <a:lnTo>
                  <a:pt x="8510" y="100583"/>
                </a:lnTo>
                <a:lnTo>
                  <a:pt x="13082" y="87121"/>
                </a:lnTo>
                <a:lnTo>
                  <a:pt x="13082" y="43560"/>
                </a:lnTo>
                <a:lnTo>
                  <a:pt x="13082" y="30479"/>
                </a:lnTo>
                <a:lnTo>
                  <a:pt x="21972" y="13080"/>
                </a:lnTo>
                <a:lnTo>
                  <a:pt x="219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" name="Freeform 225"/>
          <p:cNvSpPr/>
          <p:nvPr/>
        </p:nvSpPr>
        <p:spPr>
          <a:xfrm>
            <a:off x="1859533" y="3200145"/>
            <a:ext cx="4572" cy="4192"/>
          </a:xfrm>
          <a:custGeom>
            <a:avLst/>
            <a:gdLst/>
            <a:ahLst/>
            <a:cxnLst/>
            <a:rect l="0" t="0" r="0" b="0"/>
            <a:pathLst>
              <a:path w="4572" h="4192">
                <a:moveTo>
                  <a:pt x="4572" y="4192"/>
                </a:move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" name="Freeform 226"/>
          <p:cNvSpPr/>
          <p:nvPr/>
        </p:nvSpPr>
        <p:spPr>
          <a:xfrm>
            <a:off x="1868423" y="3261359"/>
            <a:ext cx="0" cy="57023"/>
          </a:xfrm>
          <a:custGeom>
            <a:avLst/>
            <a:gdLst/>
            <a:ahLst/>
            <a:cxnLst/>
            <a:rect l="0" t="0" r="0" b="0"/>
            <a:pathLst>
              <a:path h="57023">
                <a:moveTo>
                  <a:pt x="0" y="57023"/>
                </a:moveTo>
                <a:lnTo>
                  <a:pt x="0" y="48133"/>
                </a:lnTo>
                <a:lnTo>
                  <a:pt x="0" y="43943"/>
                </a:lnTo>
                <a:lnTo>
                  <a:pt x="0" y="39371"/>
                </a:lnTo>
                <a:lnTo>
                  <a:pt x="0" y="35053"/>
                </a:lnTo>
                <a:lnTo>
                  <a:pt x="0" y="17399"/>
                </a:lnTo>
                <a:lnTo>
                  <a:pt x="0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" name="Freeform 227"/>
          <p:cNvSpPr/>
          <p:nvPr/>
        </p:nvSpPr>
        <p:spPr>
          <a:xfrm>
            <a:off x="1907794" y="3269868"/>
            <a:ext cx="87376" cy="70104"/>
          </a:xfrm>
          <a:custGeom>
            <a:avLst/>
            <a:gdLst/>
            <a:ahLst/>
            <a:cxnLst/>
            <a:rect l="0" t="0" r="0" b="0"/>
            <a:pathLst>
              <a:path w="87376" h="70104">
                <a:moveTo>
                  <a:pt x="0" y="8890"/>
                </a:moveTo>
                <a:lnTo>
                  <a:pt x="4572" y="8890"/>
                </a:lnTo>
                <a:lnTo>
                  <a:pt x="8763" y="8890"/>
                </a:lnTo>
                <a:lnTo>
                  <a:pt x="13081" y="8890"/>
                </a:lnTo>
                <a:lnTo>
                  <a:pt x="17272" y="13082"/>
                </a:lnTo>
                <a:lnTo>
                  <a:pt x="17272" y="21972"/>
                </a:lnTo>
                <a:lnTo>
                  <a:pt x="21844" y="26289"/>
                </a:lnTo>
                <a:lnTo>
                  <a:pt x="30733" y="39371"/>
                </a:lnTo>
                <a:lnTo>
                  <a:pt x="30733" y="43942"/>
                </a:lnTo>
                <a:lnTo>
                  <a:pt x="30733" y="48134"/>
                </a:lnTo>
                <a:lnTo>
                  <a:pt x="35051" y="52451"/>
                </a:lnTo>
                <a:lnTo>
                  <a:pt x="35051" y="57024"/>
                </a:lnTo>
                <a:lnTo>
                  <a:pt x="35051" y="65913"/>
                </a:lnTo>
                <a:lnTo>
                  <a:pt x="35051" y="70104"/>
                </a:lnTo>
                <a:lnTo>
                  <a:pt x="39242" y="70104"/>
                </a:lnTo>
                <a:lnTo>
                  <a:pt x="52323" y="61341"/>
                </a:lnTo>
                <a:lnTo>
                  <a:pt x="56641" y="48134"/>
                </a:lnTo>
                <a:lnTo>
                  <a:pt x="61213" y="39371"/>
                </a:lnTo>
                <a:lnTo>
                  <a:pt x="74295" y="17653"/>
                </a:lnTo>
                <a:lnTo>
                  <a:pt x="78866" y="13082"/>
                </a:lnTo>
                <a:lnTo>
                  <a:pt x="78866" y="8890"/>
                </a:lnTo>
                <a:lnTo>
                  <a:pt x="87376" y="4319"/>
                </a:lnTo>
                <a:lnTo>
                  <a:pt x="8737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" name="Freeform 228"/>
          <p:cNvSpPr/>
          <p:nvPr/>
        </p:nvSpPr>
        <p:spPr>
          <a:xfrm>
            <a:off x="2021458" y="3269868"/>
            <a:ext cx="96267" cy="74423"/>
          </a:xfrm>
          <a:custGeom>
            <a:avLst/>
            <a:gdLst/>
            <a:ahLst/>
            <a:cxnLst/>
            <a:rect l="0" t="0" r="0" b="0"/>
            <a:pathLst>
              <a:path w="96267" h="74423">
                <a:moveTo>
                  <a:pt x="13336" y="35434"/>
                </a:moveTo>
                <a:lnTo>
                  <a:pt x="17399" y="35434"/>
                </a:lnTo>
                <a:lnTo>
                  <a:pt x="21971" y="35434"/>
                </a:lnTo>
                <a:lnTo>
                  <a:pt x="26162" y="35434"/>
                </a:lnTo>
                <a:lnTo>
                  <a:pt x="30734" y="35434"/>
                </a:lnTo>
                <a:lnTo>
                  <a:pt x="43815" y="26289"/>
                </a:lnTo>
                <a:lnTo>
                  <a:pt x="48134" y="21972"/>
                </a:lnTo>
                <a:lnTo>
                  <a:pt x="65787" y="13082"/>
                </a:lnTo>
                <a:lnTo>
                  <a:pt x="70105" y="4319"/>
                </a:lnTo>
                <a:lnTo>
                  <a:pt x="70105" y="0"/>
                </a:lnTo>
                <a:lnTo>
                  <a:pt x="57024" y="0"/>
                </a:lnTo>
                <a:lnTo>
                  <a:pt x="48134" y="0"/>
                </a:lnTo>
                <a:lnTo>
                  <a:pt x="35052" y="4319"/>
                </a:lnTo>
                <a:lnTo>
                  <a:pt x="17399" y="8890"/>
                </a:lnTo>
                <a:lnTo>
                  <a:pt x="13336" y="13082"/>
                </a:lnTo>
                <a:lnTo>
                  <a:pt x="13336" y="17653"/>
                </a:lnTo>
                <a:lnTo>
                  <a:pt x="4572" y="26289"/>
                </a:lnTo>
                <a:lnTo>
                  <a:pt x="0" y="30862"/>
                </a:lnTo>
                <a:lnTo>
                  <a:pt x="0" y="35434"/>
                </a:lnTo>
                <a:lnTo>
                  <a:pt x="0" y="43942"/>
                </a:lnTo>
                <a:lnTo>
                  <a:pt x="0" y="48134"/>
                </a:lnTo>
                <a:lnTo>
                  <a:pt x="0" y="57024"/>
                </a:lnTo>
                <a:lnTo>
                  <a:pt x="0" y="61341"/>
                </a:lnTo>
                <a:lnTo>
                  <a:pt x="8764" y="65913"/>
                </a:lnTo>
                <a:lnTo>
                  <a:pt x="13336" y="70104"/>
                </a:lnTo>
                <a:lnTo>
                  <a:pt x="17399" y="70104"/>
                </a:lnTo>
                <a:lnTo>
                  <a:pt x="21971" y="74423"/>
                </a:lnTo>
                <a:lnTo>
                  <a:pt x="30734" y="74423"/>
                </a:lnTo>
                <a:lnTo>
                  <a:pt x="39243" y="74423"/>
                </a:lnTo>
                <a:lnTo>
                  <a:pt x="48134" y="74423"/>
                </a:lnTo>
                <a:lnTo>
                  <a:pt x="61215" y="74423"/>
                </a:lnTo>
                <a:lnTo>
                  <a:pt x="65787" y="74423"/>
                </a:lnTo>
                <a:lnTo>
                  <a:pt x="74296" y="74423"/>
                </a:lnTo>
                <a:lnTo>
                  <a:pt x="78868" y="70104"/>
                </a:lnTo>
                <a:lnTo>
                  <a:pt x="78868" y="65913"/>
                </a:lnTo>
                <a:lnTo>
                  <a:pt x="83186" y="65913"/>
                </a:lnTo>
                <a:lnTo>
                  <a:pt x="87758" y="65913"/>
                </a:lnTo>
                <a:lnTo>
                  <a:pt x="96267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" name="Freeform 229"/>
          <p:cNvSpPr/>
          <p:nvPr/>
        </p:nvSpPr>
        <p:spPr>
          <a:xfrm>
            <a:off x="2161285" y="3265678"/>
            <a:ext cx="0" cy="4190"/>
          </a:xfrm>
          <a:custGeom>
            <a:avLst/>
            <a:gdLst/>
            <a:ahLst/>
            <a:cxnLst/>
            <a:rect l="0" t="0" r="0" b="0"/>
            <a:pathLst>
              <a:path h="4190">
                <a:moveTo>
                  <a:pt x="0" y="419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" name="Freeform 230"/>
          <p:cNvSpPr/>
          <p:nvPr/>
        </p:nvSpPr>
        <p:spPr>
          <a:xfrm>
            <a:off x="2170176" y="3326892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1" name="Freeform 231"/>
          <p:cNvSpPr/>
          <p:nvPr/>
        </p:nvSpPr>
        <p:spPr>
          <a:xfrm>
            <a:off x="884224" y="3178175"/>
            <a:ext cx="8839" cy="184022"/>
          </a:xfrm>
          <a:custGeom>
            <a:avLst/>
            <a:gdLst/>
            <a:ahLst/>
            <a:cxnLst/>
            <a:rect l="0" t="0" r="0" b="0"/>
            <a:pathLst>
              <a:path w="8839" h="184022">
                <a:moveTo>
                  <a:pt x="8839" y="184022"/>
                </a:moveTo>
                <a:lnTo>
                  <a:pt x="4572" y="184022"/>
                </a:lnTo>
                <a:lnTo>
                  <a:pt x="4572" y="170688"/>
                </a:lnTo>
                <a:lnTo>
                  <a:pt x="4572" y="161797"/>
                </a:lnTo>
                <a:lnTo>
                  <a:pt x="4572" y="148717"/>
                </a:lnTo>
                <a:lnTo>
                  <a:pt x="4572" y="135635"/>
                </a:lnTo>
                <a:lnTo>
                  <a:pt x="4572" y="100583"/>
                </a:lnTo>
                <a:lnTo>
                  <a:pt x="4572" y="83184"/>
                </a:lnTo>
                <a:lnTo>
                  <a:pt x="4572" y="39242"/>
                </a:lnTo>
                <a:lnTo>
                  <a:pt x="4572" y="30733"/>
                </a:lnTo>
                <a:lnTo>
                  <a:pt x="4572" y="17653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2" name="Freeform 232"/>
          <p:cNvSpPr/>
          <p:nvPr/>
        </p:nvSpPr>
        <p:spPr>
          <a:xfrm>
            <a:off x="888796" y="3226307"/>
            <a:ext cx="87478" cy="57023"/>
          </a:xfrm>
          <a:custGeom>
            <a:avLst/>
            <a:gdLst/>
            <a:ahLst/>
            <a:cxnLst/>
            <a:rect l="0" t="0" r="0" b="0"/>
            <a:pathLst>
              <a:path w="87478" h="57023">
                <a:moveTo>
                  <a:pt x="0" y="57023"/>
                </a:moveTo>
                <a:lnTo>
                  <a:pt x="0" y="57023"/>
                </a:lnTo>
                <a:lnTo>
                  <a:pt x="4267" y="57023"/>
                </a:lnTo>
                <a:lnTo>
                  <a:pt x="8535" y="57023"/>
                </a:lnTo>
                <a:lnTo>
                  <a:pt x="12802" y="57023"/>
                </a:lnTo>
                <a:lnTo>
                  <a:pt x="17069" y="52451"/>
                </a:lnTo>
                <a:lnTo>
                  <a:pt x="30480" y="48134"/>
                </a:lnTo>
                <a:lnTo>
                  <a:pt x="34748" y="43943"/>
                </a:lnTo>
                <a:lnTo>
                  <a:pt x="47854" y="35052"/>
                </a:lnTo>
                <a:lnTo>
                  <a:pt x="52121" y="30735"/>
                </a:lnTo>
                <a:lnTo>
                  <a:pt x="56693" y="26162"/>
                </a:lnTo>
                <a:lnTo>
                  <a:pt x="65532" y="17399"/>
                </a:lnTo>
                <a:lnTo>
                  <a:pt x="74067" y="8890"/>
                </a:lnTo>
                <a:lnTo>
                  <a:pt x="78639" y="4573"/>
                </a:lnTo>
                <a:lnTo>
                  <a:pt x="82906" y="0"/>
                </a:lnTo>
                <a:lnTo>
                  <a:pt x="8747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3" name="Freeform 233"/>
          <p:cNvSpPr/>
          <p:nvPr/>
        </p:nvSpPr>
        <p:spPr>
          <a:xfrm>
            <a:off x="919276" y="3300730"/>
            <a:ext cx="87478" cy="65532"/>
          </a:xfrm>
          <a:custGeom>
            <a:avLst/>
            <a:gdLst/>
            <a:ahLst/>
            <a:cxnLst/>
            <a:rect l="0" t="0" r="0" b="0"/>
            <a:pathLst>
              <a:path w="87478" h="65532">
                <a:moveTo>
                  <a:pt x="0" y="0"/>
                </a:moveTo>
                <a:lnTo>
                  <a:pt x="0" y="0"/>
                </a:lnTo>
                <a:lnTo>
                  <a:pt x="4268" y="0"/>
                </a:lnTo>
                <a:lnTo>
                  <a:pt x="13107" y="8762"/>
                </a:lnTo>
                <a:lnTo>
                  <a:pt x="26213" y="13080"/>
                </a:lnTo>
                <a:lnTo>
                  <a:pt x="39320" y="17652"/>
                </a:lnTo>
                <a:lnTo>
                  <a:pt x="52426" y="30734"/>
                </a:lnTo>
                <a:lnTo>
                  <a:pt x="60960" y="39242"/>
                </a:lnTo>
                <a:lnTo>
                  <a:pt x="65532" y="43814"/>
                </a:lnTo>
                <a:lnTo>
                  <a:pt x="78639" y="52704"/>
                </a:lnTo>
                <a:lnTo>
                  <a:pt x="83211" y="56896"/>
                </a:lnTo>
                <a:lnTo>
                  <a:pt x="87478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4" name="Freeform 234"/>
          <p:cNvSpPr/>
          <p:nvPr/>
        </p:nvSpPr>
        <p:spPr>
          <a:xfrm>
            <a:off x="1037234" y="3305302"/>
            <a:ext cx="70104" cy="56895"/>
          </a:xfrm>
          <a:custGeom>
            <a:avLst/>
            <a:gdLst/>
            <a:ahLst/>
            <a:cxnLst/>
            <a:rect l="0" t="0" r="0" b="0"/>
            <a:pathLst>
              <a:path w="70104" h="56895">
                <a:moveTo>
                  <a:pt x="61265" y="4190"/>
                </a:moveTo>
                <a:lnTo>
                  <a:pt x="61265" y="4190"/>
                </a:lnTo>
                <a:lnTo>
                  <a:pt x="56693" y="0"/>
                </a:lnTo>
                <a:lnTo>
                  <a:pt x="52730" y="0"/>
                </a:lnTo>
                <a:lnTo>
                  <a:pt x="48158" y="0"/>
                </a:lnTo>
                <a:lnTo>
                  <a:pt x="43891" y="0"/>
                </a:lnTo>
                <a:lnTo>
                  <a:pt x="35052" y="0"/>
                </a:lnTo>
                <a:lnTo>
                  <a:pt x="17678" y="8508"/>
                </a:lnTo>
                <a:lnTo>
                  <a:pt x="13106" y="8508"/>
                </a:lnTo>
                <a:lnTo>
                  <a:pt x="4572" y="21590"/>
                </a:lnTo>
                <a:lnTo>
                  <a:pt x="0" y="21590"/>
                </a:lnTo>
                <a:lnTo>
                  <a:pt x="0" y="26162"/>
                </a:lnTo>
                <a:lnTo>
                  <a:pt x="0" y="30479"/>
                </a:lnTo>
                <a:lnTo>
                  <a:pt x="0" y="34670"/>
                </a:lnTo>
                <a:lnTo>
                  <a:pt x="0" y="43561"/>
                </a:lnTo>
                <a:lnTo>
                  <a:pt x="4572" y="48132"/>
                </a:lnTo>
                <a:lnTo>
                  <a:pt x="8839" y="48132"/>
                </a:lnTo>
                <a:lnTo>
                  <a:pt x="13106" y="52324"/>
                </a:lnTo>
                <a:lnTo>
                  <a:pt x="17678" y="52324"/>
                </a:lnTo>
                <a:lnTo>
                  <a:pt x="30480" y="56895"/>
                </a:lnTo>
                <a:lnTo>
                  <a:pt x="35052" y="56895"/>
                </a:lnTo>
                <a:lnTo>
                  <a:pt x="39624" y="56895"/>
                </a:lnTo>
                <a:lnTo>
                  <a:pt x="43891" y="56895"/>
                </a:lnTo>
                <a:lnTo>
                  <a:pt x="48158" y="56895"/>
                </a:lnTo>
                <a:lnTo>
                  <a:pt x="61265" y="56895"/>
                </a:lnTo>
                <a:lnTo>
                  <a:pt x="65837" y="52324"/>
                </a:lnTo>
                <a:lnTo>
                  <a:pt x="70104" y="52324"/>
                </a:lnTo>
                <a:lnTo>
                  <a:pt x="70104" y="48132"/>
                </a:lnTo>
                <a:lnTo>
                  <a:pt x="70104" y="39242"/>
                </a:lnTo>
                <a:lnTo>
                  <a:pt x="70104" y="30479"/>
                </a:lnTo>
                <a:lnTo>
                  <a:pt x="70104" y="26162"/>
                </a:lnTo>
                <a:lnTo>
                  <a:pt x="70104" y="21590"/>
                </a:lnTo>
                <a:lnTo>
                  <a:pt x="70104" y="17017"/>
                </a:lnTo>
                <a:lnTo>
                  <a:pt x="70104" y="8508"/>
                </a:lnTo>
                <a:lnTo>
                  <a:pt x="56693" y="4190"/>
                </a:lnTo>
                <a:lnTo>
                  <a:pt x="52730" y="0"/>
                </a:lnTo>
                <a:lnTo>
                  <a:pt x="48158" y="0"/>
                </a:lnTo>
                <a:lnTo>
                  <a:pt x="4389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5" name="Freeform 235"/>
          <p:cNvSpPr/>
          <p:nvPr/>
        </p:nvSpPr>
        <p:spPr>
          <a:xfrm>
            <a:off x="1138123" y="3296412"/>
            <a:ext cx="91744" cy="78613"/>
          </a:xfrm>
          <a:custGeom>
            <a:avLst/>
            <a:gdLst/>
            <a:ahLst/>
            <a:cxnLst/>
            <a:rect l="0" t="0" r="0" b="0"/>
            <a:pathLst>
              <a:path w="91744" h="78613">
                <a:moveTo>
                  <a:pt x="0" y="78613"/>
                </a:moveTo>
                <a:lnTo>
                  <a:pt x="0" y="74421"/>
                </a:lnTo>
                <a:lnTo>
                  <a:pt x="0" y="69850"/>
                </a:lnTo>
                <a:lnTo>
                  <a:pt x="0" y="61214"/>
                </a:lnTo>
                <a:lnTo>
                  <a:pt x="0" y="52451"/>
                </a:lnTo>
                <a:lnTo>
                  <a:pt x="0" y="48132"/>
                </a:lnTo>
                <a:lnTo>
                  <a:pt x="0" y="43560"/>
                </a:lnTo>
                <a:lnTo>
                  <a:pt x="0" y="35052"/>
                </a:lnTo>
                <a:lnTo>
                  <a:pt x="0" y="21970"/>
                </a:lnTo>
                <a:lnTo>
                  <a:pt x="0" y="17398"/>
                </a:lnTo>
                <a:lnTo>
                  <a:pt x="4267" y="17398"/>
                </a:lnTo>
                <a:lnTo>
                  <a:pt x="4267" y="13080"/>
                </a:lnTo>
                <a:lnTo>
                  <a:pt x="8534" y="13080"/>
                </a:lnTo>
                <a:lnTo>
                  <a:pt x="21640" y="8890"/>
                </a:lnTo>
                <a:lnTo>
                  <a:pt x="26213" y="8890"/>
                </a:lnTo>
                <a:lnTo>
                  <a:pt x="39319" y="0"/>
                </a:lnTo>
                <a:lnTo>
                  <a:pt x="43586" y="0"/>
                </a:lnTo>
                <a:lnTo>
                  <a:pt x="52121" y="0"/>
                </a:lnTo>
                <a:lnTo>
                  <a:pt x="69799" y="0"/>
                </a:lnTo>
                <a:lnTo>
                  <a:pt x="74371" y="0"/>
                </a:lnTo>
                <a:lnTo>
                  <a:pt x="87477" y="8890"/>
                </a:lnTo>
                <a:lnTo>
                  <a:pt x="87477" y="13080"/>
                </a:lnTo>
                <a:lnTo>
                  <a:pt x="91744" y="17398"/>
                </a:lnTo>
                <a:lnTo>
                  <a:pt x="91744" y="21970"/>
                </a:lnTo>
                <a:lnTo>
                  <a:pt x="91744" y="30480"/>
                </a:lnTo>
                <a:lnTo>
                  <a:pt x="91744" y="39369"/>
                </a:lnTo>
                <a:lnTo>
                  <a:pt x="91744" y="43560"/>
                </a:lnTo>
                <a:lnTo>
                  <a:pt x="91744" y="48132"/>
                </a:lnTo>
                <a:lnTo>
                  <a:pt x="91744" y="52451"/>
                </a:lnTo>
                <a:lnTo>
                  <a:pt x="87477" y="52451"/>
                </a:lnTo>
                <a:lnTo>
                  <a:pt x="87477" y="61214"/>
                </a:lnTo>
                <a:lnTo>
                  <a:pt x="87477" y="657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6" name="Freeform 236"/>
          <p:cNvSpPr/>
          <p:nvPr/>
        </p:nvSpPr>
        <p:spPr>
          <a:xfrm>
            <a:off x="1221028" y="3296157"/>
            <a:ext cx="91771" cy="91948"/>
          </a:xfrm>
          <a:custGeom>
            <a:avLst/>
            <a:gdLst/>
            <a:ahLst/>
            <a:cxnLst/>
            <a:rect l="0" t="0" r="0" b="0"/>
            <a:pathLst>
              <a:path w="91771" h="91948">
                <a:moveTo>
                  <a:pt x="78944" y="4573"/>
                </a:moveTo>
                <a:lnTo>
                  <a:pt x="78944" y="0"/>
                </a:lnTo>
                <a:lnTo>
                  <a:pt x="74372" y="0"/>
                </a:lnTo>
                <a:lnTo>
                  <a:pt x="69799" y="0"/>
                </a:lnTo>
                <a:lnTo>
                  <a:pt x="65482" y="0"/>
                </a:lnTo>
                <a:lnTo>
                  <a:pt x="56719" y="0"/>
                </a:lnTo>
                <a:lnTo>
                  <a:pt x="52400" y="4573"/>
                </a:lnTo>
                <a:lnTo>
                  <a:pt x="48159" y="9145"/>
                </a:lnTo>
                <a:lnTo>
                  <a:pt x="43587" y="9145"/>
                </a:lnTo>
                <a:lnTo>
                  <a:pt x="43587" y="13082"/>
                </a:lnTo>
                <a:lnTo>
                  <a:pt x="43587" y="17653"/>
                </a:lnTo>
                <a:lnTo>
                  <a:pt x="43587" y="26162"/>
                </a:lnTo>
                <a:lnTo>
                  <a:pt x="48159" y="26162"/>
                </a:lnTo>
                <a:lnTo>
                  <a:pt x="52400" y="30735"/>
                </a:lnTo>
                <a:lnTo>
                  <a:pt x="65482" y="30735"/>
                </a:lnTo>
                <a:lnTo>
                  <a:pt x="69799" y="30735"/>
                </a:lnTo>
                <a:lnTo>
                  <a:pt x="69799" y="35052"/>
                </a:lnTo>
                <a:lnTo>
                  <a:pt x="74372" y="35052"/>
                </a:lnTo>
                <a:lnTo>
                  <a:pt x="74372" y="39624"/>
                </a:lnTo>
                <a:lnTo>
                  <a:pt x="87452" y="52706"/>
                </a:lnTo>
                <a:lnTo>
                  <a:pt x="87452" y="56897"/>
                </a:lnTo>
                <a:lnTo>
                  <a:pt x="87452" y="65786"/>
                </a:lnTo>
                <a:lnTo>
                  <a:pt x="91771" y="78868"/>
                </a:lnTo>
                <a:lnTo>
                  <a:pt x="91771" y="83185"/>
                </a:lnTo>
                <a:lnTo>
                  <a:pt x="91771" y="87758"/>
                </a:lnTo>
                <a:lnTo>
                  <a:pt x="87452" y="87758"/>
                </a:lnTo>
                <a:lnTo>
                  <a:pt x="82880" y="87758"/>
                </a:lnTo>
                <a:lnTo>
                  <a:pt x="74372" y="91948"/>
                </a:lnTo>
                <a:lnTo>
                  <a:pt x="65482" y="91948"/>
                </a:lnTo>
                <a:lnTo>
                  <a:pt x="39319" y="91948"/>
                </a:lnTo>
                <a:lnTo>
                  <a:pt x="30480" y="91948"/>
                </a:lnTo>
                <a:lnTo>
                  <a:pt x="21946" y="91948"/>
                </a:lnTo>
                <a:lnTo>
                  <a:pt x="4268" y="91948"/>
                </a:lnTo>
                <a:lnTo>
                  <a:pt x="0" y="8775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7" name="Freeform 237"/>
          <p:cNvSpPr/>
          <p:nvPr/>
        </p:nvSpPr>
        <p:spPr>
          <a:xfrm>
            <a:off x="1321561" y="3282950"/>
            <a:ext cx="157608" cy="87503"/>
          </a:xfrm>
          <a:custGeom>
            <a:avLst/>
            <a:gdLst/>
            <a:ahLst/>
            <a:cxnLst/>
            <a:rect l="0" t="0" r="0" b="0"/>
            <a:pathLst>
              <a:path w="157608" h="87503">
                <a:moveTo>
                  <a:pt x="8891" y="57022"/>
                </a:moveTo>
                <a:lnTo>
                  <a:pt x="17400" y="57022"/>
                </a:lnTo>
                <a:lnTo>
                  <a:pt x="30861" y="52831"/>
                </a:lnTo>
                <a:lnTo>
                  <a:pt x="35052" y="52831"/>
                </a:lnTo>
                <a:lnTo>
                  <a:pt x="39371" y="52831"/>
                </a:lnTo>
                <a:lnTo>
                  <a:pt x="48261" y="52831"/>
                </a:lnTo>
                <a:lnTo>
                  <a:pt x="52452" y="48259"/>
                </a:lnTo>
                <a:lnTo>
                  <a:pt x="57024" y="48259"/>
                </a:lnTo>
                <a:lnTo>
                  <a:pt x="61341" y="35052"/>
                </a:lnTo>
                <a:lnTo>
                  <a:pt x="65533" y="30860"/>
                </a:lnTo>
                <a:lnTo>
                  <a:pt x="69850" y="26289"/>
                </a:lnTo>
                <a:lnTo>
                  <a:pt x="69850" y="22352"/>
                </a:lnTo>
                <a:lnTo>
                  <a:pt x="69850" y="17780"/>
                </a:lnTo>
                <a:lnTo>
                  <a:pt x="69850" y="13207"/>
                </a:lnTo>
                <a:lnTo>
                  <a:pt x="69850" y="8890"/>
                </a:lnTo>
                <a:lnTo>
                  <a:pt x="69850" y="0"/>
                </a:lnTo>
                <a:lnTo>
                  <a:pt x="61341" y="0"/>
                </a:lnTo>
                <a:lnTo>
                  <a:pt x="57024" y="0"/>
                </a:lnTo>
                <a:lnTo>
                  <a:pt x="43942" y="4571"/>
                </a:lnTo>
                <a:lnTo>
                  <a:pt x="39371" y="8890"/>
                </a:lnTo>
                <a:lnTo>
                  <a:pt x="26289" y="13207"/>
                </a:lnTo>
                <a:lnTo>
                  <a:pt x="21972" y="17780"/>
                </a:lnTo>
                <a:lnTo>
                  <a:pt x="12827" y="30860"/>
                </a:lnTo>
                <a:lnTo>
                  <a:pt x="8891" y="30860"/>
                </a:lnTo>
                <a:lnTo>
                  <a:pt x="8891" y="35052"/>
                </a:lnTo>
                <a:lnTo>
                  <a:pt x="0" y="39369"/>
                </a:lnTo>
                <a:lnTo>
                  <a:pt x="0" y="43942"/>
                </a:lnTo>
                <a:lnTo>
                  <a:pt x="0" y="48259"/>
                </a:lnTo>
                <a:lnTo>
                  <a:pt x="0" y="52831"/>
                </a:lnTo>
                <a:lnTo>
                  <a:pt x="0" y="61341"/>
                </a:lnTo>
                <a:lnTo>
                  <a:pt x="4319" y="65913"/>
                </a:lnTo>
                <a:lnTo>
                  <a:pt x="8891" y="65913"/>
                </a:lnTo>
                <a:lnTo>
                  <a:pt x="12827" y="70104"/>
                </a:lnTo>
                <a:lnTo>
                  <a:pt x="21972" y="74676"/>
                </a:lnTo>
                <a:lnTo>
                  <a:pt x="30861" y="78993"/>
                </a:lnTo>
                <a:lnTo>
                  <a:pt x="39371" y="78993"/>
                </a:lnTo>
                <a:lnTo>
                  <a:pt x="52452" y="87503"/>
                </a:lnTo>
                <a:lnTo>
                  <a:pt x="57024" y="87503"/>
                </a:lnTo>
                <a:lnTo>
                  <a:pt x="78741" y="87503"/>
                </a:lnTo>
                <a:lnTo>
                  <a:pt x="83313" y="87503"/>
                </a:lnTo>
                <a:lnTo>
                  <a:pt x="96394" y="83312"/>
                </a:lnTo>
                <a:lnTo>
                  <a:pt x="100966" y="83312"/>
                </a:lnTo>
                <a:lnTo>
                  <a:pt x="109475" y="78993"/>
                </a:lnTo>
                <a:lnTo>
                  <a:pt x="117983" y="78993"/>
                </a:lnTo>
                <a:lnTo>
                  <a:pt x="126874" y="74676"/>
                </a:lnTo>
                <a:lnTo>
                  <a:pt x="131446" y="70104"/>
                </a:lnTo>
                <a:lnTo>
                  <a:pt x="131446" y="65913"/>
                </a:lnTo>
                <a:lnTo>
                  <a:pt x="131446" y="57022"/>
                </a:lnTo>
                <a:lnTo>
                  <a:pt x="131446" y="52831"/>
                </a:lnTo>
                <a:lnTo>
                  <a:pt x="131446" y="48259"/>
                </a:lnTo>
                <a:lnTo>
                  <a:pt x="131446" y="43942"/>
                </a:lnTo>
                <a:lnTo>
                  <a:pt x="131446" y="39369"/>
                </a:lnTo>
                <a:lnTo>
                  <a:pt x="126874" y="39369"/>
                </a:lnTo>
                <a:lnTo>
                  <a:pt x="126874" y="35052"/>
                </a:lnTo>
                <a:lnTo>
                  <a:pt x="126874" y="30860"/>
                </a:lnTo>
                <a:lnTo>
                  <a:pt x="131446" y="30860"/>
                </a:lnTo>
                <a:lnTo>
                  <a:pt x="135636" y="22352"/>
                </a:lnTo>
                <a:lnTo>
                  <a:pt x="139955" y="22352"/>
                </a:lnTo>
                <a:lnTo>
                  <a:pt x="139955" y="17780"/>
                </a:lnTo>
                <a:lnTo>
                  <a:pt x="157608" y="177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8" name="Freeform 238"/>
          <p:cNvSpPr/>
          <p:nvPr/>
        </p:nvSpPr>
        <p:spPr>
          <a:xfrm>
            <a:off x="786383" y="3300348"/>
            <a:ext cx="8840" cy="0"/>
          </a:xfrm>
          <a:custGeom>
            <a:avLst/>
            <a:gdLst/>
            <a:ahLst/>
            <a:cxnLst/>
            <a:rect l="0" t="0" r="0" b="0"/>
            <a:pathLst>
              <a:path w="8840">
                <a:moveTo>
                  <a:pt x="8840" y="0"/>
                </a:move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9" name="Freeform 239"/>
          <p:cNvSpPr/>
          <p:nvPr/>
        </p:nvSpPr>
        <p:spPr>
          <a:xfrm>
            <a:off x="4478782" y="3794125"/>
            <a:ext cx="35052" cy="109092"/>
          </a:xfrm>
          <a:custGeom>
            <a:avLst/>
            <a:gdLst/>
            <a:ahLst/>
            <a:cxnLst/>
            <a:rect l="0" t="0" r="0" b="0"/>
            <a:pathLst>
              <a:path w="35052" h="109092">
                <a:moveTo>
                  <a:pt x="8508" y="21970"/>
                </a:moveTo>
                <a:lnTo>
                  <a:pt x="8508" y="17398"/>
                </a:lnTo>
                <a:lnTo>
                  <a:pt x="8508" y="13080"/>
                </a:lnTo>
                <a:lnTo>
                  <a:pt x="13081" y="4317"/>
                </a:lnTo>
                <a:lnTo>
                  <a:pt x="17018" y="4317"/>
                </a:lnTo>
                <a:lnTo>
                  <a:pt x="17018" y="0"/>
                </a:lnTo>
                <a:lnTo>
                  <a:pt x="21589" y="0"/>
                </a:lnTo>
                <a:lnTo>
                  <a:pt x="21589" y="8508"/>
                </a:lnTo>
                <a:lnTo>
                  <a:pt x="21589" y="17398"/>
                </a:lnTo>
                <a:lnTo>
                  <a:pt x="21589" y="21970"/>
                </a:lnTo>
                <a:lnTo>
                  <a:pt x="21589" y="26542"/>
                </a:lnTo>
                <a:lnTo>
                  <a:pt x="21589" y="30480"/>
                </a:lnTo>
                <a:lnTo>
                  <a:pt x="21589" y="39369"/>
                </a:lnTo>
                <a:lnTo>
                  <a:pt x="17018" y="43560"/>
                </a:lnTo>
                <a:lnTo>
                  <a:pt x="17018" y="52451"/>
                </a:lnTo>
                <a:lnTo>
                  <a:pt x="8508" y="65531"/>
                </a:lnTo>
                <a:lnTo>
                  <a:pt x="4190" y="70104"/>
                </a:lnTo>
                <a:lnTo>
                  <a:pt x="4190" y="74421"/>
                </a:lnTo>
                <a:lnTo>
                  <a:pt x="0" y="87503"/>
                </a:lnTo>
                <a:lnTo>
                  <a:pt x="0" y="92075"/>
                </a:lnTo>
                <a:lnTo>
                  <a:pt x="0" y="96392"/>
                </a:lnTo>
                <a:lnTo>
                  <a:pt x="0" y="100583"/>
                </a:lnTo>
                <a:lnTo>
                  <a:pt x="0" y="104902"/>
                </a:lnTo>
                <a:lnTo>
                  <a:pt x="0" y="109092"/>
                </a:lnTo>
                <a:lnTo>
                  <a:pt x="4190" y="109092"/>
                </a:lnTo>
                <a:lnTo>
                  <a:pt x="8508" y="109092"/>
                </a:lnTo>
                <a:lnTo>
                  <a:pt x="13081" y="109092"/>
                </a:lnTo>
                <a:lnTo>
                  <a:pt x="21589" y="109092"/>
                </a:lnTo>
                <a:lnTo>
                  <a:pt x="26162" y="109092"/>
                </a:lnTo>
                <a:lnTo>
                  <a:pt x="30479" y="109092"/>
                </a:lnTo>
                <a:lnTo>
                  <a:pt x="35052" y="1049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0" name="Freeform 240"/>
          <p:cNvSpPr/>
          <p:nvPr/>
        </p:nvSpPr>
        <p:spPr>
          <a:xfrm>
            <a:off x="4558029" y="3779266"/>
            <a:ext cx="78613" cy="109347"/>
          </a:xfrm>
          <a:custGeom>
            <a:avLst/>
            <a:gdLst/>
            <a:ahLst/>
            <a:cxnLst/>
            <a:rect l="0" t="0" r="0" b="0"/>
            <a:pathLst>
              <a:path w="78613" h="109347">
                <a:moveTo>
                  <a:pt x="0" y="4190"/>
                </a:moveTo>
                <a:lnTo>
                  <a:pt x="0" y="0"/>
                </a:lnTo>
                <a:lnTo>
                  <a:pt x="3937" y="0"/>
                </a:lnTo>
                <a:lnTo>
                  <a:pt x="8129" y="0"/>
                </a:lnTo>
                <a:lnTo>
                  <a:pt x="12700" y="0"/>
                </a:lnTo>
                <a:lnTo>
                  <a:pt x="17273" y="0"/>
                </a:lnTo>
                <a:lnTo>
                  <a:pt x="25909" y="0"/>
                </a:lnTo>
                <a:lnTo>
                  <a:pt x="30480" y="0"/>
                </a:lnTo>
                <a:lnTo>
                  <a:pt x="34417" y="4190"/>
                </a:lnTo>
                <a:lnTo>
                  <a:pt x="34417" y="8763"/>
                </a:lnTo>
                <a:lnTo>
                  <a:pt x="34417" y="13080"/>
                </a:lnTo>
                <a:lnTo>
                  <a:pt x="34417" y="17272"/>
                </a:lnTo>
                <a:lnTo>
                  <a:pt x="34417" y="26162"/>
                </a:lnTo>
                <a:lnTo>
                  <a:pt x="34417" y="30734"/>
                </a:lnTo>
                <a:lnTo>
                  <a:pt x="30480" y="30734"/>
                </a:lnTo>
                <a:lnTo>
                  <a:pt x="30480" y="34671"/>
                </a:lnTo>
                <a:lnTo>
                  <a:pt x="21591" y="39242"/>
                </a:lnTo>
                <a:lnTo>
                  <a:pt x="17273" y="39242"/>
                </a:lnTo>
                <a:lnTo>
                  <a:pt x="25909" y="39242"/>
                </a:lnTo>
                <a:lnTo>
                  <a:pt x="30480" y="39242"/>
                </a:lnTo>
                <a:lnTo>
                  <a:pt x="34417" y="39242"/>
                </a:lnTo>
                <a:lnTo>
                  <a:pt x="43561" y="39242"/>
                </a:lnTo>
                <a:lnTo>
                  <a:pt x="47753" y="39242"/>
                </a:lnTo>
                <a:lnTo>
                  <a:pt x="56642" y="39242"/>
                </a:lnTo>
                <a:lnTo>
                  <a:pt x="60961" y="39242"/>
                </a:lnTo>
                <a:lnTo>
                  <a:pt x="69724" y="43814"/>
                </a:lnTo>
                <a:lnTo>
                  <a:pt x="74042" y="48132"/>
                </a:lnTo>
                <a:lnTo>
                  <a:pt x="78613" y="56641"/>
                </a:lnTo>
                <a:lnTo>
                  <a:pt x="78613" y="61214"/>
                </a:lnTo>
                <a:lnTo>
                  <a:pt x="78613" y="65531"/>
                </a:lnTo>
                <a:lnTo>
                  <a:pt x="78613" y="74294"/>
                </a:lnTo>
                <a:lnTo>
                  <a:pt x="78613" y="78866"/>
                </a:lnTo>
                <a:lnTo>
                  <a:pt x="78613" y="87376"/>
                </a:lnTo>
                <a:lnTo>
                  <a:pt x="74042" y="91693"/>
                </a:lnTo>
                <a:lnTo>
                  <a:pt x="69724" y="96265"/>
                </a:lnTo>
                <a:lnTo>
                  <a:pt x="65151" y="100584"/>
                </a:lnTo>
                <a:lnTo>
                  <a:pt x="60961" y="100584"/>
                </a:lnTo>
                <a:lnTo>
                  <a:pt x="56642" y="104775"/>
                </a:lnTo>
                <a:lnTo>
                  <a:pt x="43561" y="104775"/>
                </a:lnTo>
                <a:lnTo>
                  <a:pt x="38990" y="109347"/>
                </a:lnTo>
                <a:lnTo>
                  <a:pt x="34417" y="109347"/>
                </a:lnTo>
                <a:lnTo>
                  <a:pt x="30480" y="109347"/>
                </a:lnTo>
                <a:lnTo>
                  <a:pt x="25909" y="109347"/>
                </a:lnTo>
                <a:lnTo>
                  <a:pt x="17273" y="10934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1" name="Freeform 241"/>
          <p:cNvSpPr/>
          <p:nvPr/>
        </p:nvSpPr>
        <p:spPr>
          <a:xfrm>
            <a:off x="4662804" y="3796538"/>
            <a:ext cx="87504" cy="96392"/>
          </a:xfrm>
          <a:custGeom>
            <a:avLst/>
            <a:gdLst/>
            <a:ahLst/>
            <a:cxnLst/>
            <a:rect l="0" t="0" r="0" b="0"/>
            <a:pathLst>
              <a:path w="87504" h="96392">
                <a:moveTo>
                  <a:pt x="0" y="8890"/>
                </a:moveTo>
                <a:lnTo>
                  <a:pt x="0" y="4571"/>
                </a:lnTo>
                <a:lnTo>
                  <a:pt x="0" y="0"/>
                </a:lnTo>
                <a:lnTo>
                  <a:pt x="4318" y="0"/>
                </a:lnTo>
                <a:lnTo>
                  <a:pt x="8510" y="0"/>
                </a:lnTo>
                <a:lnTo>
                  <a:pt x="21717" y="0"/>
                </a:lnTo>
                <a:lnTo>
                  <a:pt x="21717" y="4571"/>
                </a:lnTo>
                <a:lnTo>
                  <a:pt x="21717" y="13462"/>
                </a:lnTo>
                <a:lnTo>
                  <a:pt x="21717" y="17399"/>
                </a:lnTo>
                <a:lnTo>
                  <a:pt x="17399" y="21970"/>
                </a:lnTo>
                <a:lnTo>
                  <a:pt x="17399" y="26542"/>
                </a:lnTo>
                <a:lnTo>
                  <a:pt x="13081" y="26542"/>
                </a:lnTo>
                <a:lnTo>
                  <a:pt x="13081" y="30860"/>
                </a:lnTo>
                <a:lnTo>
                  <a:pt x="13081" y="35052"/>
                </a:lnTo>
                <a:lnTo>
                  <a:pt x="8510" y="35052"/>
                </a:lnTo>
                <a:lnTo>
                  <a:pt x="8510" y="39369"/>
                </a:lnTo>
                <a:lnTo>
                  <a:pt x="8510" y="43942"/>
                </a:lnTo>
                <a:lnTo>
                  <a:pt x="8510" y="52831"/>
                </a:lnTo>
                <a:lnTo>
                  <a:pt x="8510" y="57022"/>
                </a:lnTo>
                <a:lnTo>
                  <a:pt x="8510" y="61594"/>
                </a:lnTo>
                <a:lnTo>
                  <a:pt x="8510" y="65531"/>
                </a:lnTo>
                <a:lnTo>
                  <a:pt x="8510" y="70104"/>
                </a:lnTo>
                <a:lnTo>
                  <a:pt x="13081" y="74421"/>
                </a:lnTo>
                <a:lnTo>
                  <a:pt x="13081" y="78993"/>
                </a:lnTo>
                <a:lnTo>
                  <a:pt x="17399" y="78993"/>
                </a:lnTo>
                <a:lnTo>
                  <a:pt x="21717" y="87503"/>
                </a:lnTo>
                <a:lnTo>
                  <a:pt x="21717" y="92075"/>
                </a:lnTo>
                <a:lnTo>
                  <a:pt x="30480" y="92075"/>
                </a:lnTo>
                <a:lnTo>
                  <a:pt x="34799" y="96392"/>
                </a:lnTo>
                <a:lnTo>
                  <a:pt x="39371" y="96392"/>
                </a:lnTo>
                <a:lnTo>
                  <a:pt x="43561" y="96392"/>
                </a:lnTo>
                <a:lnTo>
                  <a:pt x="48134" y="96392"/>
                </a:lnTo>
                <a:lnTo>
                  <a:pt x="52451" y="96392"/>
                </a:lnTo>
                <a:lnTo>
                  <a:pt x="69850" y="96392"/>
                </a:lnTo>
                <a:lnTo>
                  <a:pt x="74042" y="87503"/>
                </a:lnTo>
                <a:lnTo>
                  <a:pt x="78613" y="87503"/>
                </a:lnTo>
                <a:lnTo>
                  <a:pt x="87504" y="833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2" name="Freeform 242"/>
          <p:cNvSpPr/>
          <p:nvPr/>
        </p:nvSpPr>
        <p:spPr>
          <a:xfrm>
            <a:off x="3800221" y="3811523"/>
            <a:ext cx="83184" cy="157227"/>
          </a:xfrm>
          <a:custGeom>
            <a:avLst/>
            <a:gdLst/>
            <a:ahLst/>
            <a:cxnLst/>
            <a:rect l="0" t="0" r="0" b="0"/>
            <a:pathLst>
              <a:path w="83184" h="157227">
                <a:moveTo>
                  <a:pt x="70104" y="4572"/>
                </a:moveTo>
                <a:lnTo>
                  <a:pt x="70104" y="0"/>
                </a:lnTo>
                <a:lnTo>
                  <a:pt x="65532" y="0"/>
                </a:lnTo>
                <a:lnTo>
                  <a:pt x="56769" y="0"/>
                </a:lnTo>
                <a:lnTo>
                  <a:pt x="48132" y="0"/>
                </a:lnTo>
                <a:lnTo>
                  <a:pt x="43561" y="0"/>
                </a:lnTo>
                <a:lnTo>
                  <a:pt x="39624" y="4572"/>
                </a:lnTo>
                <a:lnTo>
                  <a:pt x="35051" y="8891"/>
                </a:lnTo>
                <a:lnTo>
                  <a:pt x="30861" y="21591"/>
                </a:lnTo>
                <a:lnTo>
                  <a:pt x="21970" y="39370"/>
                </a:lnTo>
                <a:lnTo>
                  <a:pt x="17399" y="52452"/>
                </a:lnTo>
                <a:lnTo>
                  <a:pt x="8889" y="70105"/>
                </a:lnTo>
                <a:lnTo>
                  <a:pt x="4571" y="83185"/>
                </a:lnTo>
                <a:lnTo>
                  <a:pt x="4571" y="87504"/>
                </a:lnTo>
                <a:lnTo>
                  <a:pt x="0" y="105157"/>
                </a:lnTo>
                <a:lnTo>
                  <a:pt x="0" y="109094"/>
                </a:lnTo>
                <a:lnTo>
                  <a:pt x="0" y="126746"/>
                </a:lnTo>
                <a:lnTo>
                  <a:pt x="0" y="131319"/>
                </a:lnTo>
                <a:lnTo>
                  <a:pt x="0" y="135636"/>
                </a:lnTo>
                <a:lnTo>
                  <a:pt x="0" y="148718"/>
                </a:lnTo>
                <a:lnTo>
                  <a:pt x="4571" y="153290"/>
                </a:lnTo>
                <a:lnTo>
                  <a:pt x="17399" y="157227"/>
                </a:lnTo>
                <a:lnTo>
                  <a:pt x="21970" y="157227"/>
                </a:lnTo>
                <a:lnTo>
                  <a:pt x="26288" y="157227"/>
                </a:lnTo>
                <a:lnTo>
                  <a:pt x="35051" y="157227"/>
                </a:lnTo>
                <a:lnTo>
                  <a:pt x="43561" y="157227"/>
                </a:lnTo>
                <a:lnTo>
                  <a:pt x="52450" y="157227"/>
                </a:lnTo>
                <a:lnTo>
                  <a:pt x="56769" y="144145"/>
                </a:lnTo>
                <a:lnTo>
                  <a:pt x="70104" y="139955"/>
                </a:lnTo>
                <a:lnTo>
                  <a:pt x="78613" y="117983"/>
                </a:lnTo>
                <a:lnTo>
                  <a:pt x="83184" y="113666"/>
                </a:lnTo>
                <a:lnTo>
                  <a:pt x="83184" y="109094"/>
                </a:lnTo>
                <a:lnTo>
                  <a:pt x="83184" y="105157"/>
                </a:lnTo>
                <a:lnTo>
                  <a:pt x="83184" y="100584"/>
                </a:lnTo>
                <a:lnTo>
                  <a:pt x="83184" y="96267"/>
                </a:lnTo>
                <a:lnTo>
                  <a:pt x="70104" y="96267"/>
                </a:lnTo>
                <a:lnTo>
                  <a:pt x="61340" y="96267"/>
                </a:lnTo>
                <a:lnTo>
                  <a:pt x="48132" y="96267"/>
                </a:lnTo>
                <a:lnTo>
                  <a:pt x="30861" y="96267"/>
                </a:lnTo>
                <a:lnTo>
                  <a:pt x="26288" y="96267"/>
                </a:lnTo>
                <a:lnTo>
                  <a:pt x="13081" y="100584"/>
                </a:lnTo>
                <a:lnTo>
                  <a:pt x="8889" y="109094"/>
                </a:lnTo>
                <a:lnTo>
                  <a:pt x="4571" y="1090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3" name="Freeform 243"/>
          <p:cNvSpPr/>
          <p:nvPr/>
        </p:nvSpPr>
        <p:spPr>
          <a:xfrm>
            <a:off x="3896614" y="3903217"/>
            <a:ext cx="56641" cy="43942"/>
          </a:xfrm>
          <a:custGeom>
            <a:avLst/>
            <a:gdLst/>
            <a:ahLst/>
            <a:cxnLst/>
            <a:rect l="0" t="0" r="0" b="0"/>
            <a:pathLst>
              <a:path w="56641" h="43942">
                <a:moveTo>
                  <a:pt x="4190" y="17400"/>
                </a:moveTo>
                <a:lnTo>
                  <a:pt x="8763" y="17400"/>
                </a:lnTo>
                <a:lnTo>
                  <a:pt x="13081" y="17400"/>
                </a:lnTo>
                <a:lnTo>
                  <a:pt x="17271" y="17400"/>
                </a:lnTo>
                <a:lnTo>
                  <a:pt x="21844" y="17400"/>
                </a:lnTo>
                <a:lnTo>
                  <a:pt x="26162" y="13463"/>
                </a:lnTo>
                <a:lnTo>
                  <a:pt x="35051" y="13463"/>
                </a:lnTo>
                <a:lnTo>
                  <a:pt x="35051" y="8890"/>
                </a:lnTo>
                <a:lnTo>
                  <a:pt x="39243" y="8890"/>
                </a:lnTo>
                <a:lnTo>
                  <a:pt x="39243" y="4573"/>
                </a:lnTo>
                <a:lnTo>
                  <a:pt x="39243" y="0"/>
                </a:lnTo>
                <a:lnTo>
                  <a:pt x="30480" y="0"/>
                </a:lnTo>
                <a:lnTo>
                  <a:pt x="26162" y="0"/>
                </a:lnTo>
                <a:lnTo>
                  <a:pt x="17271" y="0"/>
                </a:lnTo>
                <a:lnTo>
                  <a:pt x="13081" y="0"/>
                </a:lnTo>
                <a:lnTo>
                  <a:pt x="8763" y="0"/>
                </a:lnTo>
                <a:lnTo>
                  <a:pt x="8763" y="4573"/>
                </a:lnTo>
                <a:lnTo>
                  <a:pt x="0" y="8890"/>
                </a:lnTo>
                <a:lnTo>
                  <a:pt x="0" y="13463"/>
                </a:lnTo>
                <a:lnTo>
                  <a:pt x="0" y="17400"/>
                </a:lnTo>
                <a:lnTo>
                  <a:pt x="0" y="26289"/>
                </a:lnTo>
                <a:lnTo>
                  <a:pt x="0" y="30862"/>
                </a:lnTo>
                <a:lnTo>
                  <a:pt x="4190" y="35052"/>
                </a:lnTo>
                <a:lnTo>
                  <a:pt x="8763" y="39625"/>
                </a:lnTo>
                <a:lnTo>
                  <a:pt x="13081" y="39625"/>
                </a:lnTo>
                <a:lnTo>
                  <a:pt x="17271" y="39625"/>
                </a:lnTo>
                <a:lnTo>
                  <a:pt x="21844" y="43942"/>
                </a:lnTo>
                <a:lnTo>
                  <a:pt x="26162" y="43942"/>
                </a:lnTo>
                <a:lnTo>
                  <a:pt x="30480" y="43942"/>
                </a:lnTo>
                <a:lnTo>
                  <a:pt x="35051" y="43942"/>
                </a:lnTo>
                <a:lnTo>
                  <a:pt x="43561" y="43942"/>
                </a:lnTo>
                <a:lnTo>
                  <a:pt x="48132" y="43942"/>
                </a:lnTo>
                <a:lnTo>
                  <a:pt x="48132" y="39625"/>
                </a:lnTo>
                <a:lnTo>
                  <a:pt x="56641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4" name="Freeform 244"/>
          <p:cNvSpPr/>
          <p:nvPr/>
        </p:nvSpPr>
        <p:spPr>
          <a:xfrm>
            <a:off x="3962146" y="3816095"/>
            <a:ext cx="52324" cy="122174"/>
          </a:xfrm>
          <a:custGeom>
            <a:avLst/>
            <a:gdLst/>
            <a:ahLst/>
            <a:cxnLst/>
            <a:rect l="0" t="0" r="0" b="0"/>
            <a:pathLst>
              <a:path w="52324" h="122174">
                <a:moveTo>
                  <a:pt x="8763" y="0"/>
                </a:moveTo>
                <a:lnTo>
                  <a:pt x="8763" y="4319"/>
                </a:lnTo>
                <a:lnTo>
                  <a:pt x="13334" y="17019"/>
                </a:lnTo>
                <a:lnTo>
                  <a:pt x="13334" y="21590"/>
                </a:lnTo>
                <a:lnTo>
                  <a:pt x="13334" y="30481"/>
                </a:lnTo>
                <a:lnTo>
                  <a:pt x="13334" y="43561"/>
                </a:lnTo>
                <a:lnTo>
                  <a:pt x="13334" y="56643"/>
                </a:lnTo>
                <a:lnTo>
                  <a:pt x="13334" y="65533"/>
                </a:lnTo>
                <a:lnTo>
                  <a:pt x="13334" y="69850"/>
                </a:lnTo>
                <a:lnTo>
                  <a:pt x="13334" y="74042"/>
                </a:lnTo>
                <a:lnTo>
                  <a:pt x="13334" y="87122"/>
                </a:lnTo>
                <a:lnTo>
                  <a:pt x="13334" y="91695"/>
                </a:lnTo>
                <a:lnTo>
                  <a:pt x="13334" y="96012"/>
                </a:lnTo>
                <a:lnTo>
                  <a:pt x="13334" y="100585"/>
                </a:lnTo>
                <a:lnTo>
                  <a:pt x="17271" y="100585"/>
                </a:lnTo>
                <a:lnTo>
                  <a:pt x="26162" y="100585"/>
                </a:lnTo>
                <a:lnTo>
                  <a:pt x="26162" y="96012"/>
                </a:lnTo>
                <a:lnTo>
                  <a:pt x="30733" y="91695"/>
                </a:lnTo>
                <a:lnTo>
                  <a:pt x="30733" y="87122"/>
                </a:lnTo>
                <a:lnTo>
                  <a:pt x="35051" y="82932"/>
                </a:lnTo>
                <a:lnTo>
                  <a:pt x="35051" y="74042"/>
                </a:lnTo>
                <a:lnTo>
                  <a:pt x="39243" y="74042"/>
                </a:lnTo>
                <a:lnTo>
                  <a:pt x="39243" y="69850"/>
                </a:lnTo>
                <a:lnTo>
                  <a:pt x="43814" y="69850"/>
                </a:lnTo>
                <a:lnTo>
                  <a:pt x="47751" y="69850"/>
                </a:lnTo>
                <a:lnTo>
                  <a:pt x="52324" y="69850"/>
                </a:lnTo>
                <a:lnTo>
                  <a:pt x="52324" y="78613"/>
                </a:lnTo>
                <a:lnTo>
                  <a:pt x="52324" y="82932"/>
                </a:lnTo>
                <a:lnTo>
                  <a:pt x="52324" y="87122"/>
                </a:lnTo>
                <a:lnTo>
                  <a:pt x="52324" y="91695"/>
                </a:lnTo>
                <a:lnTo>
                  <a:pt x="52324" y="96012"/>
                </a:lnTo>
                <a:lnTo>
                  <a:pt x="47751" y="100585"/>
                </a:lnTo>
                <a:lnTo>
                  <a:pt x="39243" y="109094"/>
                </a:lnTo>
                <a:lnTo>
                  <a:pt x="30733" y="113411"/>
                </a:lnTo>
                <a:lnTo>
                  <a:pt x="26162" y="113411"/>
                </a:lnTo>
                <a:lnTo>
                  <a:pt x="17271" y="117984"/>
                </a:lnTo>
                <a:lnTo>
                  <a:pt x="13334" y="117984"/>
                </a:lnTo>
                <a:lnTo>
                  <a:pt x="8763" y="117984"/>
                </a:lnTo>
                <a:lnTo>
                  <a:pt x="0" y="1221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5" name="Freeform 245"/>
          <p:cNvSpPr/>
          <p:nvPr/>
        </p:nvSpPr>
        <p:spPr>
          <a:xfrm>
            <a:off x="4049521" y="3885945"/>
            <a:ext cx="0" cy="52324"/>
          </a:xfrm>
          <a:custGeom>
            <a:avLst/>
            <a:gdLst/>
            <a:ahLst/>
            <a:cxnLst/>
            <a:rect l="0" t="0" r="0" b="0"/>
            <a:pathLst>
              <a:path h="52324">
                <a:moveTo>
                  <a:pt x="0" y="52324"/>
                </a:moveTo>
                <a:lnTo>
                  <a:pt x="0" y="48134"/>
                </a:lnTo>
                <a:lnTo>
                  <a:pt x="0" y="43561"/>
                </a:lnTo>
                <a:lnTo>
                  <a:pt x="0" y="34672"/>
                </a:lnTo>
                <a:lnTo>
                  <a:pt x="0" y="30735"/>
                </a:lnTo>
                <a:lnTo>
                  <a:pt x="0" y="26162"/>
                </a:lnTo>
                <a:lnTo>
                  <a:pt x="0" y="8763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6" name="Freeform 246"/>
          <p:cNvSpPr/>
          <p:nvPr/>
        </p:nvSpPr>
        <p:spPr>
          <a:xfrm>
            <a:off x="4049521" y="3842257"/>
            <a:ext cx="4573" cy="4319"/>
          </a:xfrm>
          <a:custGeom>
            <a:avLst/>
            <a:gdLst/>
            <a:ahLst/>
            <a:cxnLst/>
            <a:rect l="0" t="0" r="0" b="0"/>
            <a:pathLst>
              <a:path w="4573" h="4319">
                <a:moveTo>
                  <a:pt x="4573" y="4319"/>
                </a:moveTo>
                <a:lnTo>
                  <a:pt x="4573" y="4319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7" name="Freeform 247"/>
          <p:cNvSpPr/>
          <p:nvPr/>
        </p:nvSpPr>
        <p:spPr>
          <a:xfrm>
            <a:off x="4088891" y="3872738"/>
            <a:ext cx="48134" cy="61341"/>
          </a:xfrm>
          <a:custGeom>
            <a:avLst/>
            <a:gdLst/>
            <a:ahLst/>
            <a:cxnLst/>
            <a:rect l="0" t="0" r="0" b="0"/>
            <a:pathLst>
              <a:path w="48134" h="61341">
                <a:moveTo>
                  <a:pt x="9144" y="30479"/>
                </a:moveTo>
                <a:lnTo>
                  <a:pt x="9144" y="35052"/>
                </a:lnTo>
                <a:lnTo>
                  <a:pt x="13081" y="35052"/>
                </a:lnTo>
                <a:lnTo>
                  <a:pt x="17654" y="35052"/>
                </a:lnTo>
                <a:lnTo>
                  <a:pt x="21972" y="39369"/>
                </a:lnTo>
                <a:lnTo>
                  <a:pt x="26162" y="39369"/>
                </a:lnTo>
                <a:lnTo>
                  <a:pt x="30735" y="39369"/>
                </a:lnTo>
                <a:lnTo>
                  <a:pt x="39624" y="39369"/>
                </a:lnTo>
                <a:lnTo>
                  <a:pt x="43943" y="35052"/>
                </a:lnTo>
                <a:lnTo>
                  <a:pt x="43943" y="30479"/>
                </a:lnTo>
                <a:lnTo>
                  <a:pt x="48134" y="26289"/>
                </a:lnTo>
                <a:lnTo>
                  <a:pt x="48134" y="21970"/>
                </a:lnTo>
                <a:lnTo>
                  <a:pt x="48134" y="13207"/>
                </a:lnTo>
                <a:lnTo>
                  <a:pt x="48134" y="8890"/>
                </a:lnTo>
                <a:lnTo>
                  <a:pt x="48134" y="4317"/>
                </a:lnTo>
                <a:lnTo>
                  <a:pt x="48134" y="0"/>
                </a:lnTo>
                <a:lnTo>
                  <a:pt x="35053" y="0"/>
                </a:lnTo>
                <a:lnTo>
                  <a:pt x="30735" y="0"/>
                </a:lnTo>
                <a:lnTo>
                  <a:pt x="26162" y="0"/>
                </a:lnTo>
                <a:lnTo>
                  <a:pt x="21972" y="0"/>
                </a:lnTo>
                <a:lnTo>
                  <a:pt x="17654" y="0"/>
                </a:lnTo>
                <a:lnTo>
                  <a:pt x="13081" y="4317"/>
                </a:lnTo>
                <a:lnTo>
                  <a:pt x="4573" y="8890"/>
                </a:lnTo>
                <a:lnTo>
                  <a:pt x="4573" y="17399"/>
                </a:lnTo>
                <a:lnTo>
                  <a:pt x="0" y="21970"/>
                </a:lnTo>
                <a:lnTo>
                  <a:pt x="0" y="26289"/>
                </a:lnTo>
                <a:lnTo>
                  <a:pt x="0" y="30479"/>
                </a:lnTo>
                <a:lnTo>
                  <a:pt x="0" y="35052"/>
                </a:lnTo>
                <a:lnTo>
                  <a:pt x="0" y="39369"/>
                </a:lnTo>
                <a:lnTo>
                  <a:pt x="0" y="43942"/>
                </a:lnTo>
                <a:lnTo>
                  <a:pt x="0" y="47879"/>
                </a:lnTo>
                <a:lnTo>
                  <a:pt x="0" y="56768"/>
                </a:lnTo>
                <a:lnTo>
                  <a:pt x="0" y="61341"/>
                </a:lnTo>
                <a:lnTo>
                  <a:pt x="9144" y="61341"/>
                </a:lnTo>
                <a:lnTo>
                  <a:pt x="13081" y="61341"/>
                </a:lnTo>
                <a:lnTo>
                  <a:pt x="17654" y="61341"/>
                </a:lnTo>
                <a:lnTo>
                  <a:pt x="21972" y="61341"/>
                </a:lnTo>
                <a:lnTo>
                  <a:pt x="26162" y="61341"/>
                </a:lnTo>
                <a:lnTo>
                  <a:pt x="30735" y="61341"/>
                </a:lnTo>
                <a:lnTo>
                  <a:pt x="35053" y="61341"/>
                </a:lnTo>
                <a:lnTo>
                  <a:pt x="43943" y="613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8" name="Freeform 248"/>
          <p:cNvSpPr/>
          <p:nvPr/>
        </p:nvSpPr>
        <p:spPr>
          <a:xfrm>
            <a:off x="4172077" y="3776471"/>
            <a:ext cx="26543" cy="148718"/>
          </a:xfrm>
          <a:custGeom>
            <a:avLst/>
            <a:gdLst/>
            <a:ahLst/>
            <a:cxnLst/>
            <a:rect l="0" t="0" r="0" b="0"/>
            <a:pathLst>
              <a:path w="26543" h="148718">
                <a:moveTo>
                  <a:pt x="0" y="148718"/>
                </a:moveTo>
                <a:lnTo>
                  <a:pt x="0" y="148718"/>
                </a:lnTo>
                <a:lnTo>
                  <a:pt x="4571" y="148718"/>
                </a:lnTo>
                <a:lnTo>
                  <a:pt x="4571" y="144146"/>
                </a:lnTo>
                <a:lnTo>
                  <a:pt x="8889" y="140209"/>
                </a:lnTo>
                <a:lnTo>
                  <a:pt x="8889" y="131319"/>
                </a:lnTo>
                <a:lnTo>
                  <a:pt x="13462" y="118237"/>
                </a:lnTo>
                <a:lnTo>
                  <a:pt x="21970" y="92075"/>
                </a:lnTo>
                <a:lnTo>
                  <a:pt x="21970" y="87504"/>
                </a:lnTo>
                <a:lnTo>
                  <a:pt x="21970" y="74422"/>
                </a:lnTo>
                <a:lnTo>
                  <a:pt x="26543" y="56643"/>
                </a:lnTo>
                <a:lnTo>
                  <a:pt x="26543" y="43943"/>
                </a:lnTo>
                <a:lnTo>
                  <a:pt x="26543" y="35052"/>
                </a:lnTo>
                <a:lnTo>
                  <a:pt x="26543" y="30481"/>
                </a:lnTo>
                <a:lnTo>
                  <a:pt x="26543" y="21591"/>
                </a:lnTo>
                <a:lnTo>
                  <a:pt x="26543" y="8891"/>
                </a:lnTo>
                <a:lnTo>
                  <a:pt x="2654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9" name="Freeform 249"/>
          <p:cNvSpPr/>
          <p:nvPr/>
        </p:nvSpPr>
        <p:spPr>
          <a:xfrm>
            <a:off x="4185539" y="3859656"/>
            <a:ext cx="60959" cy="17399"/>
          </a:xfrm>
          <a:custGeom>
            <a:avLst/>
            <a:gdLst/>
            <a:ahLst/>
            <a:cxnLst/>
            <a:rect l="0" t="0" r="0" b="0"/>
            <a:pathLst>
              <a:path w="60959" h="17399">
                <a:moveTo>
                  <a:pt x="60959" y="0"/>
                </a:moveTo>
                <a:lnTo>
                  <a:pt x="56641" y="0"/>
                </a:lnTo>
                <a:lnTo>
                  <a:pt x="43561" y="4319"/>
                </a:lnTo>
                <a:lnTo>
                  <a:pt x="34670" y="4319"/>
                </a:lnTo>
                <a:lnTo>
                  <a:pt x="21589" y="8890"/>
                </a:lnTo>
                <a:lnTo>
                  <a:pt x="13081" y="8890"/>
                </a:lnTo>
                <a:lnTo>
                  <a:pt x="0" y="173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0" name="Freeform 250"/>
          <p:cNvSpPr/>
          <p:nvPr/>
        </p:nvSpPr>
        <p:spPr>
          <a:xfrm>
            <a:off x="4233417" y="3863975"/>
            <a:ext cx="96267" cy="61214"/>
          </a:xfrm>
          <a:custGeom>
            <a:avLst/>
            <a:gdLst/>
            <a:ahLst/>
            <a:cxnLst/>
            <a:rect l="0" t="0" r="0" b="0"/>
            <a:pathLst>
              <a:path w="96267" h="61214">
                <a:moveTo>
                  <a:pt x="17654" y="35052"/>
                </a:moveTo>
                <a:lnTo>
                  <a:pt x="17654" y="35052"/>
                </a:lnTo>
                <a:lnTo>
                  <a:pt x="21844" y="35052"/>
                </a:lnTo>
                <a:lnTo>
                  <a:pt x="21844" y="39242"/>
                </a:lnTo>
                <a:lnTo>
                  <a:pt x="26162" y="39242"/>
                </a:lnTo>
                <a:lnTo>
                  <a:pt x="30735" y="39242"/>
                </a:lnTo>
                <a:lnTo>
                  <a:pt x="39243" y="39242"/>
                </a:lnTo>
                <a:lnTo>
                  <a:pt x="39243" y="35052"/>
                </a:lnTo>
                <a:lnTo>
                  <a:pt x="43561" y="35052"/>
                </a:lnTo>
                <a:lnTo>
                  <a:pt x="43561" y="30733"/>
                </a:lnTo>
                <a:lnTo>
                  <a:pt x="48134" y="21970"/>
                </a:lnTo>
                <a:lnTo>
                  <a:pt x="48134" y="13080"/>
                </a:lnTo>
                <a:lnTo>
                  <a:pt x="48134" y="8763"/>
                </a:lnTo>
                <a:lnTo>
                  <a:pt x="48134" y="4571"/>
                </a:lnTo>
                <a:lnTo>
                  <a:pt x="48134" y="0"/>
                </a:lnTo>
                <a:lnTo>
                  <a:pt x="43561" y="0"/>
                </a:lnTo>
                <a:lnTo>
                  <a:pt x="30735" y="0"/>
                </a:lnTo>
                <a:lnTo>
                  <a:pt x="26162" y="0"/>
                </a:lnTo>
                <a:lnTo>
                  <a:pt x="21844" y="0"/>
                </a:lnTo>
                <a:lnTo>
                  <a:pt x="8763" y="4571"/>
                </a:lnTo>
                <a:lnTo>
                  <a:pt x="8763" y="8763"/>
                </a:lnTo>
                <a:lnTo>
                  <a:pt x="4192" y="8763"/>
                </a:lnTo>
                <a:lnTo>
                  <a:pt x="4192" y="17653"/>
                </a:lnTo>
                <a:lnTo>
                  <a:pt x="0" y="21970"/>
                </a:lnTo>
                <a:lnTo>
                  <a:pt x="0" y="26162"/>
                </a:lnTo>
                <a:lnTo>
                  <a:pt x="0" y="30733"/>
                </a:lnTo>
                <a:lnTo>
                  <a:pt x="0" y="35052"/>
                </a:lnTo>
                <a:lnTo>
                  <a:pt x="0" y="39242"/>
                </a:lnTo>
                <a:lnTo>
                  <a:pt x="0" y="43815"/>
                </a:lnTo>
                <a:lnTo>
                  <a:pt x="0" y="52705"/>
                </a:lnTo>
                <a:lnTo>
                  <a:pt x="0" y="56642"/>
                </a:lnTo>
                <a:lnTo>
                  <a:pt x="4192" y="61214"/>
                </a:lnTo>
                <a:lnTo>
                  <a:pt x="13081" y="61214"/>
                </a:lnTo>
                <a:lnTo>
                  <a:pt x="17654" y="61214"/>
                </a:lnTo>
                <a:lnTo>
                  <a:pt x="26162" y="61214"/>
                </a:lnTo>
                <a:lnTo>
                  <a:pt x="30735" y="61214"/>
                </a:lnTo>
                <a:lnTo>
                  <a:pt x="43561" y="61214"/>
                </a:lnTo>
                <a:lnTo>
                  <a:pt x="52324" y="61214"/>
                </a:lnTo>
                <a:lnTo>
                  <a:pt x="56897" y="61214"/>
                </a:lnTo>
                <a:lnTo>
                  <a:pt x="65786" y="61214"/>
                </a:lnTo>
                <a:lnTo>
                  <a:pt x="74296" y="61214"/>
                </a:lnTo>
                <a:lnTo>
                  <a:pt x="87758" y="61214"/>
                </a:lnTo>
                <a:lnTo>
                  <a:pt x="91694" y="61214"/>
                </a:lnTo>
                <a:lnTo>
                  <a:pt x="96267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1" name="Freeform 251"/>
          <p:cNvSpPr/>
          <p:nvPr/>
        </p:nvSpPr>
        <p:spPr>
          <a:xfrm>
            <a:off x="4364735" y="3833114"/>
            <a:ext cx="0" cy="9143"/>
          </a:xfrm>
          <a:custGeom>
            <a:avLst/>
            <a:gdLst/>
            <a:ahLst/>
            <a:cxnLst/>
            <a:rect l="0" t="0" r="0" b="0"/>
            <a:pathLst>
              <a:path h="9143">
                <a:moveTo>
                  <a:pt x="0" y="914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2" name="Freeform 252"/>
          <p:cNvSpPr/>
          <p:nvPr/>
        </p:nvSpPr>
        <p:spPr>
          <a:xfrm>
            <a:off x="3139694" y="3877055"/>
            <a:ext cx="122554" cy="91695"/>
          </a:xfrm>
          <a:custGeom>
            <a:avLst/>
            <a:gdLst/>
            <a:ahLst/>
            <a:cxnLst/>
            <a:rect l="0" t="0" r="0" b="0"/>
            <a:pathLst>
              <a:path w="122554" h="91695">
                <a:moveTo>
                  <a:pt x="8889" y="0"/>
                </a:moveTo>
                <a:lnTo>
                  <a:pt x="4317" y="0"/>
                </a:lnTo>
                <a:lnTo>
                  <a:pt x="0" y="0"/>
                </a:lnTo>
                <a:lnTo>
                  <a:pt x="0" y="8890"/>
                </a:lnTo>
                <a:lnTo>
                  <a:pt x="0" y="13082"/>
                </a:lnTo>
                <a:lnTo>
                  <a:pt x="0" y="17653"/>
                </a:lnTo>
                <a:lnTo>
                  <a:pt x="0" y="21972"/>
                </a:lnTo>
                <a:lnTo>
                  <a:pt x="0" y="26162"/>
                </a:lnTo>
                <a:lnTo>
                  <a:pt x="0" y="35052"/>
                </a:lnTo>
                <a:lnTo>
                  <a:pt x="0" y="48134"/>
                </a:lnTo>
                <a:lnTo>
                  <a:pt x="0" y="52451"/>
                </a:lnTo>
                <a:lnTo>
                  <a:pt x="0" y="65787"/>
                </a:lnTo>
                <a:lnTo>
                  <a:pt x="0" y="70104"/>
                </a:lnTo>
                <a:lnTo>
                  <a:pt x="0" y="74423"/>
                </a:lnTo>
                <a:lnTo>
                  <a:pt x="4317" y="83186"/>
                </a:lnTo>
                <a:lnTo>
                  <a:pt x="8889" y="83186"/>
                </a:lnTo>
                <a:lnTo>
                  <a:pt x="21970" y="91695"/>
                </a:lnTo>
                <a:lnTo>
                  <a:pt x="26288" y="91695"/>
                </a:lnTo>
                <a:lnTo>
                  <a:pt x="30479" y="91695"/>
                </a:lnTo>
                <a:lnTo>
                  <a:pt x="35051" y="91695"/>
                </a:lnTo>
                <a:lnTo>
                  <a:pt x="39370" y="87758"/>
                </a:lnTo>
                <a:lnTo>
                  <a:pt x="57023" y="70104"/>
                </a:lnTo>
                <a:lnTo>
                  <a:pt x="61341" y="65787"/>
                </a:lnTo>
                <a:lnTo>
                  <a:pt x="70104" y="57024"/>
                </a:lnTo>
                <a:lnTo>
                  <a:pt x="70104" y="43562"/>
                </a:lnTo>
                <a:lnTo>
                  <a:pt x="70104" y="39625"/>
                </a:lnTo>
                <a:lnTo>
                  <a:pt x="70104" y="30735"/>
                </a:lnTo>
                <a:lnTo>
                  <a:pt x="70104" y="26162"/>
                </a:lnTo>
                <a:lnTo>
                  <a:pt x="70104" y="30735"/>
                </a:lnTo>
                <a:lnTo>
                  <a:pt x="61341" y="39625"/>
                </a:lnTo>
                <a:lnTo>
                  <a:pt x="61341" y="43562"/>
                </a:lnTo>
                <a:lnTo>
                  <a:pt x="61341" y="52451"/>
                </a:lnTo>
                <a:lnTo>
                  <a:pt x="61341" y="65787"/>
                </a:lnTo>
                <a:lnTo>
                  <a:pt x="61341" y="74423"/>
                </a:lnTo>
                <a:lnTo>
                  <a:pt x="61341" y="78613"/>
                </a:lnTo>
                <a:lnTo>
                  <a:pt x="61341" y="83186"/>
                </a:lnTo>
                <a:lnTo>
                  <a:pt x="70104" y="87758"/>
                </a:lnTo>
                <a:lnTo>
                  <a:pt x="74422" y="87758"/>
                </a:lnTo>
                <a:lnTo>
                  <a:pt x="78739" y="87758"/>
                </a:lnTo>
                <a:lnTo>
                  <a:pt x="87503" y="87758"/>
                </a:lnTo>
                <a:lnTo>
                  <a:pt x="92075" y="87758"/>
                </a:lnTo>
                <a:lnTo>
                  <a:pt x="100964" y="83186"/>
                </a:lnTo>
                <a:lnTo>
                  <a:pt x="100964" y="74423"/>
                </a:lnTo>
                <a:lnTo>
                  <a:pt x="104901" y="70104"/>
                </a:lnTo>
                <a:lnTo>
                  <a:pt x="104901" y="65787"/>
                </a:lnTo>
                <a:lnTo>
                  <a:pt x="104901" y="61214"/>
                </a:lnTo>
                <a:lnTo>
                  <a:pt x="104901" y="57024"/>
                </a:lnTo>
                <a:lnTo>
                  <a:pt x="104901" y="52451"/>
                </a:lnTo>
                <a:lnTo>
                  <a:pt x="109473" y="48134"/>
                </a:lnTo>
                <a:lnTo>
                  <a:pt x="109473" y="39625"/>
                </a:lnTo>
                <a:lnTo>
                  <a:pt x="109473" y="35052"/>
                </a:lnTo>
                <a:lnTo>
                  <a:pt x="114046" y="35052"/>
                </a:lnTo>
                <a:lnTo>
                  <a:pt x="114046" y="30735"/>
                </a:lnTo>
                <a:lnTo>
                  <a:pt x="114046" y="26162"/>
                </a:lnTo>
                <a:lnTo>
                  <a:pt x="118364" y="21972"/>
                </a:lnTo>
                <a:lnTo>
                  <a:pt x="118364" y="17653"/>
                </a:lnTo>
                <a:lnTo>
                  <a:pt x="122554" y="17653"/>
                </a:lnTo>
                <a:lnTo>
                  <a:pt x="122554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3" name="Freeform 253"/>
          <p:cNvSpPr/>
          <p:nvPr/>
        </p:nvSpPr>
        <p:spPr>
          <a:xfrm>
            <a:off x="3271139" y="3811523"/>
            <a:ext cx="109093" cy="205486"/>
          </a:xfrm>
          <a:custGeom>
            <a:avLst/>
            <a:gdLst/>
            <a:ahLst/>
            <a:cxnLst/>
            <a:rect l="0" t="0" r="0" b="0"/>
            <a:pathLst>
              <a:path w="109093" h="205486">
                <a:moveTo>
                  <a:pt x="0" y="0"/>
                </a:moveTo>
                <a:lnTo>
                  <a:pt x="13081" y="13082"/>
                </a:lnTo>
                <a:lnTo>
                  <a:pt x="17399" y="26162"/>
                </a:lnTo>
                <a:lnTo>
                  <a:pt x="26162" y="43561"/>
                </a:lnTo>
                <a:lnTo>
                  <a:pt x="26162" y="70105"/>
                </a:lnTo>
                <a:lnTo>
                  <a:pt x="30480" y="91694"/>
                </a:lnTo>
                <a:lnTo>
                  <a:pt x="30480" y="113666"/>
                </a:lnTo>
                <a:lnTo>
                  <a:pt x="30480" y="122556"/>
                </a:lnTo>
                <a:lnTo>
                  <a:pt x="39243" y="131319"/>
                </a:lnTo>
                <a:lnTo>
                  <a:pt x="39243" y="157227"/>
                </a:lnTo>
                <a:lnTo>
                  <a:pt x="39243" y="161798"/>
                </a:lnTo>
                <a:lnTo>
                  <a:pt x="39243" y="179579"/>
                </a:lnTo>
                <a:lnTo>
                  <a:pt x="43561" y="183769"/>
                </a:lnTo>
                <a:lnTo>
                  <a:pt x="43561" y="188087"/>
                </a:lnTo>
                <a:lnTo>
                  <a:pt x="48132" y="201169"/>
                </a:lnTo>
                <a:lnTo>
                  <a:pt x="48132" y="205486"/>
                </a:lnTo>
                <a:lnTo>
                  <a:pt x="52451" y="205486"/>
                </a:lnTo>
                <a:lnTo>
                  <a:pt x="56641" y="205486"/>
                </a:lnTo>
                <a:lnTo>
                  <a:pt x="56641" y="201169"/>
                </a:lnTo>
                <a:lnTo>
                  <a:pt x="60959" y="196850"/>
                </a:lnTo>
                <a:lnTo>
                  <a:pt x="60959" y="188087"/>
                </a:lnTo>
                <a:lnTo>
                  <a:pt x="69722" y="179579"/>
                </a:lnTo>
                <a:lnTo>
                  <a:pt x="69722" y="175007"/>
                </a:lnTo>
                <a:lnTo>
                  <a:pt x="74295" y="161798"/>
                </a:lnTo>
                <a:lnTo>
                  <a:pt x="78613" y="157227"/>
                </a:lnTo>
                <a:lnTo>
                  <a:pt x="78613" y="153290"/>
                </a:lnTo>
                <a:lnTo>
                  <a:pt x="83184" y="153290"/>
                </a:lnTo>
                <a:lnTo>
                  <a:pt x="83184" y="148718"/>
                </a:lnTo>
                <a:lnTo>
                  <a:pt x="87121" y="144145"/>
                </a:lnTo>
                <a:lnTo>
                  <a:pt x="91694" y="144145"/>
                </a:lnTo>
                <a:lnTo>
                  <a:pt x="100583" y="144145"/>
                </a:lnTo>
                <a:lnTo>
                  <a:pt x="105156" y="144145"/>
                </a:lnTo>
                <a:lnTo>
                  <a:pt x="109093" y="144145"/>
                </a:lnTo>
                <a:lnTo>
                  <a:pt x="109093" y="148718"/>
                </a:lnTo>
                <a:lnTo>
                  <a:pt x="109093" y="153290"/>
                </a:lnTo>
                <a:lnTo>
                  <a:pt x="109093" y="157227"/>
                </a:lnTo>
                <a:lnTo>
                  <a:pt x="109093" y="161798"/>
                </a:lnTo>
                <a:lnTo>
                  <a:pt x="109093" y="170689"/>
                </a:lnTo>
                <a:lnTo>
                  <a:pt x="109093" y="175007"/>
                </a:lnTo>
                <a:lnTo>
                  <a:pt x="109093" y="183769"/>
                </a:lnTo>
                <a:lnTo>
                  <a:pt x="100583" y="183769"/>
                </a:lnTo>
                <a:lnTo>
                  <a:pt x="96012" y="196850"/>
                </a:lnTo>
                <a:lnTo>
                  <a:pt x="91694" y="196850"/>
                </a:lnTo>
                <a:lnTo>
                  <a:pt x="83184" y="201169"/>
                </a:lnTo>
                <a:lnTo>
                  <a:pt x="69722" y="201169"/>
                </a:lnTo>
                <a:lnTo>
                  <a:pt x="65532" y="201169"/>
                </a:lnTo>
                <a:lnTo>
                  <a:pt x="52451" y="2011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4" name="Freeform 254"/>
          <p:cNvSpPr/>
          <p:nvPr/>
        </p:nvSpPr>
        <p:spPr>
          <a:xfrm>
            <a:off x="3410965" y="3925189"/>
            <a:ext cx="118364" cy="87503"/>
          </a:xfrm>
          <a:custGeom>
            <a:avLst/>
            <a:gdLst/>
            <a:ahLst/>
            <a:cxnLst/>
            <a:rect l="0" t="0" r="0" b="0"/>
            <a:pathLst>
              <a:path w="118364" h="87503">
                <a:moveTo>
                  <a:pt x="30862" y="0"/>
                </a:moveTo>
                <a:lnTo>
                  <a:pt x="30862" y="0"/>
                </a:lnTo>
                <a:lnTo>
                  <a:pt x="21971" y="0"/>
                </a:lnTo>
                <a:lnTo>
                  <a:pt x="17400" y="0"/>
                </a:lnTo>
                <a:lnTo>
                  <a:pt x="17400" y="4317"/>
                </a:lnTo>
                <a:lnTo>
                  <a:pt x="13208" y="8890"/>
                </a:lnTo>
                <a:lnTo>
                  <a:pt x="8890" y="13080"/>
                </a:lnTo>
                <a:lnTo>
                  <a:pt x="4319" y="21970"/>
                </a:lnTo>
                <a:lnTo>
                  <a:pt x="0" y="30479"/>
                </a:lnTo>
                <a:lnTo>
                  <a:pt x="0" y="35052"/>
                </a:lnTo>
                <a:lnTo>
                  <a:pt x="0" y="39624"/>
                </a:lnTo>
                <a:lnTo>
                  <a:pt x="0" y="48132"/>
                </a:lnTo>
                <a:lnTo>
                  <a:pt x="0" y="52451"/>
                </a:lnTo>
                <a:lnTo>
                  <a:pt x="0" y="61341"/>
                </a:lnTo>
                <a:lnTo>
                  <a:pt x="4319" y="65913"/>
                </a:lnTo>
                <a:lnTo>
                  <a:pt x="4319" y="70103"/>
                </a:lnTo>
                <a:lnTo>
                  <a:pt x="8890" y="70103"/>
                </a:lnTo>
                <a:lnTo>
                  <a:pt x="8890" y="78613"/>
                </a:lnTo>
                <a:lnTo>
                  <a:pt x="13208" y="78613"/>
                </a:lnTo>
                <a:lnTo>
                  <a:pt x="17400" y="78613"/>
                </a:lnTo>
                <a:lnTo>
                  <a:pt x="26289" y="70103"/>
                </a:lnTo>
                <a:lnTo>
                  <a:pt x="35052" y="65913"/>
                </a:lnTo>
                <a:lnTo>
                  <a:pt x="35052" y="52451"/>
                </a:lnTo>
                <a:lnTo>
                  <a:pt x="43688" y="48132"/>
                </a:lnTo>
                <a:lnTo>
                  <a:pt x="43688" y="43561"/>
                </a:lnTo>
                <a:lnTo>
                  <a:pt x="43688" y="30479"/>
                </a:lnTo>
                <a:lnTo>
                  <a:pt x="43688" y="26289"/>
                </a:lnTo>
                <a:lnTo>
                  <a:pt x="43688" y="21970"/>
                </a:lnTo>
                <a:lnTo>
                  <a:pt x="43688" y="17653"/>
                </a:lnTo>
                <a:lnTo>
                  <a:pt x="43688" y="30479"/>
                </a:lnTo>
                <a:lnTo>
                  <a:pt x="43688" y="35052"/>
                </a:lnTo>
                <a:lnTo>
                  <a:pt x="43688" y="43561"/>
                </a:lnTo>
                <a:lnTo>
                  <a:pt x="43688" y="48132"/>
                </a:lnTo>
                <a:lnTo>
                  <a:pt x="43688" y="65913"/>
                </a:lnTo>
                <a:lnTo>
                  <a:pt x="43688" y="70103"/>
                </a:lnTo>
                <a:lnTo>
                  <a:pt x="48261" y="74421"/>
                </a:lnTo>
                <a:lnTo>
                  <a:pt x="48261" y="83184"/>
                </a:lnTo>
                <a:lnTo>
                  <a:pt x="52832" y="83184"/>
                </a:lnTo>
                <a:lnTo>
                  <a:pt x="57024" y="87503"/>
                </a:lnTo>
                <a:lnTo>
                  <a:pt x="61342" y="87503"/>
                </a:lnTo>
                <a:lnTo>
                  <a:pt x="65532" y="87503"/>
                </a:lnTo>
                <a:lnTo>
                  <a:pt x="69850" y="87503"/>
                </a:lnTo>
                <a:lnTo>
                  <a:pt x="69850" y="78613"/>
                </a:lnTo>
                <a:lnTo>
                  <a:pt x="78994" y="74421"/>
                </a:lnTo>
                <a:lnTo>
                  <a:pt x="78994" y="70103"/>
                </a:lnTo>
                <a:lnTo>
                  <a:pt x="78994" y="65913"/>
                </a:lnTo>
                <a:lnTo>
                  <a:pt x="78994" y="61341"/>
                </a:lnTo>
                <a:lnTo>
                  <a:pt x="78994" y="57023"/>
                </a:lnTo>
                <a:lnTo>
                  <a:pt x="78994" y="43561"/>
                </a:lnTo>
                <a:lnTo>
                  <a:pt x="78994" y="39624"/>
                </a:lnTo>
                <a:lnTo>
                  <a:pt x="78994" y="30479"/>
                </a:lnTo>
                <a:lnTo>
                  <a:pt x="78994" y="26289"/>
                </a:lnTo>
                <a:lnTo>
                  <a:pt x="78994" y="17653"/>
                </a:lnTo>
                <a:lnTo>
                  <a:pt x="83313" y="17653"/>
                </a:lnTo>
                <a:lnTo>
                  <a:pt x="83313" y="13080"/>
                </a:lnTo>
                <a:lnTo>
                  <a:pt x="87885" y="13080"/>
                </a:lnTo>
                <a:lnTo>
                  <a:pt x="91821" y="13080"/>
                </a:lnTo>
                <a:lnTo>
                  <a:pt x="96394" y="13080"/>
                </a:lnTo>
                <a:lnTo>
                  <a:pt x="100585" y="13080"/>
                </a:lnTo>
                <a:lnTo>
                  <a:pt x="105156" y="13080"/>
                </a:lnTo>
                <a:lnTo>
                  <a:pt x="105156" y="21970"/>
                </a:lnTo>
                <a:lnTo>
                  <a:pt x="105156" y="26289"/>
                </a:lnTo>
                <a:lnTo>
                  <a:pt x="105156" y="30479"/>
                </a:lnTo>
                <a:lnTo>
                  <a:pt x="114046" y="48132"/>
                </a:lnTo>
                <a:lnTo>
                  <a:pt x="114046" y="52451"/>
                </a:lnTo>
                <a:lnTo>
                  <a:pt x="118364" y="57023"/>
                </a:lnTo>
                <a:lnTo>
                  <a:pt x="118364" y="613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5" name="Freeform 255"/>
          <p:cNvSpPr/>
          <p:nvPr/>
        </p:nvSpPr>
        <p:spPr>
          <a:xfrm>
            <a:off x="3546602" y="3916680"/>
            <a:ext cx="78739" cy="60960"/>
          </a:xfrm>
          <a:custGeom>
            <a:avLst/>
            <a:gdLst/>
            <a:ahLst/>
            <a:cxnLst/>
            <a:rect l="0" t="0" r="0" b="0"/>
            <a:pathLst>
              <a:path w="78739" h="60960">
                <a:moveTo>
                  <a:pt x="13207" y="21589"/>
                </a:moveTo>
                <a:lnTo>
                  <a:pt x="17780" y="21589"/>
                </a:lnTo>
                <a:lnTo>
                  <a:pt x="21970" y="21589"/>
                </a:lnTo>
                <a:lnTo>
                  <a:pt x="26288" y="21589"/>
                </a:lnTo>
                <a:lnTo>
                  <a:pt x="30480" y="21589"/>
                </a:lnTo>
                <a:lnTo>
                  <a:pt x="34798" y="17399"/>
                </a:lnTo>
                <a:lnTo>
                  <a:pt x="34798" y="12826"/>
                </a:lnTo>
                <a:lnTo>
                  <a:pt x="43688" y="8509"/>
                </a:lnTo>
                <a:lnTo>
                  <a:pt x="43688" y="3937"/>
                </a:lnTo>
                <a:lnTo>
                  <a:pt x="43688" y="0"/>
                </a:lnTo>
                <a:lnTo>
                  <a:pt x="39369" y="0"/>
                </a:lnTo>
                <a:lnTo>
                  <a:pt x="34798" y="0"/>
                </a:lnTo>
                <a:lnTo>
                  <a:pt x="30480" y="0"/>
                </a:lnTo>
                <a:lnTo>
                  <a:pt x="26288" y="0"/>
                </a:lnTo>
                <a:lnTo>
                  <a:pt x="13207" y="0"/>
                </a:lnTo>
                <a:lnTo>
                  <a:pt x="8889" y="3937"/>
                </a:lnTo>
                <a:lnTo>
                  <a:pt x="4318" y="8509"/>
                </a:lnTo>
                <a:lnTo>
                  <a:pt x="4318" y="12826"/>
                </a:lnTo>
                <a:lnTo>
                  <a:pt x="0" y="21589"/>
                </a:lnTo>
                <a:lnTo>
                  <a:pt x="0" y="26162"/>
                </a:lnTo>
                <a:lnTo>
                  <a:pt x="0" y="30479"/>
                </a:lnTo>
                <a:lnTo>
                  <a:pt x="0" y="34798"/>
                </a:lnTo>
                <a:lnTo>
                  <a:pt x="0" y="38988"/>
                </a:lnTo>
                <a:lnTo>
                  <a:pt x="0" y="52070"/>
                </a:lnTo>
                <a:lnTo>
                  <a:pt x="0" y="56641"/>
                </a:lnTo>
                <a:lnTo>
                  <a:pt x="8889" y="60960"/>
                </a:lnTo>
                <a:lnTo>
                  <a:pt x="13207" y="60960"/>
                </a:lnTo>
                <a:lnTo>
                  <a:pt x="17780" y="60960"/>
                </a:lnTo>
                <a:lnTo>
                  <a:pt x="26288" y="60960"/>
                </a:lnTo>
                <a:lnTo>
                  <a:pt x="30480" y="60960"/>
                </a:lnTo>
                <a:lnTo>
                  <a:pt x="43688" y="60960"/>
                </a:lnTo>
                <a:lnTo>
                  <a:pt x="48259" y="60960"/>
                </a:lnTo>
                <a:lnTo>
                  <a:pt x="52451" y="60960"/>
                </a:lnTo>
                <a:lnTo>
                  <a:pt x="56769" y="60960"/>
                </a:lnTo>
                <a:lnTo>
                  <a:pt x="61340" y="60960"/>
                </a:lnTo>
                <a:lnTo>
                  <a:pt x="70103" y="60960"/>
                </a:lnTo>
                <a:lnTo>
                  <a:pt x="74676" y="60960"/>
                </a:lnTo>
                <a:lnTo>
                  <a:pt x="78739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6" name="Freeform 256"/>
          <p:cNvSpPr/>
          <p:nvPr/>
        </p:nvSpPr>
        <p:spPr>
          <a:xfrm>
            <a:off x="2807461" y="3886200"/>
            <a:ext cx="87503" cy="65531"/>
          </a:xfrm>
          <a:custGeom>
            <a:avLst/>
            <a:gdLst/>
            <a:ahLst/>
            <a:cxnLst/>
            <a:rect l="0" t="0" r="0" b="0"/>
            <a:pathLst>
              <a:path w="87503" h="65531">
                <a:moveTo>
                  <a:pt x="78359" y="4317"/>
                </a:moveTo>
                <a:lnTo>
                  <a:pt x="78359" y="4317"/>
                </a:lnTo>
                <a:lnTo>
                  <a:pt x="65533" y="0"/>
                </a:lnTo>
                <a:lnTo>
                  <a:pt x="60961" y="0"/>
                </a:lnTo>
                <a:lnTo>
                  <a:pt x="47880" y="0"/>
                </a:lnTo>
                <a:lnTo>
                  <a:pt x="30481" y="4317"/>
                </a:lnTo>
                <a:lnTo>
                  <a:pt x="21718" y="4317"/>
                </a:lnTo>
                <a:lnTo>
                  <a:pt x="12828" y="8508"/>
                </a:lnTo>
                <a:lnTo>
                  <a:pt x="8637" y="13080"/>
                </a:lnTo>
                <a:lnTo>
                  <a:pt x="4065" y="17398"/>
                </a:lnTo>
                <a:lnTo>
                  <a:pt x="0" y="30480"/>
                </a:lnTo>
                <a:lnTo>
                  <a:pt x="0" y="39369"/>
                </a:lnTo>
                <a:lnTo>
                  <a:pt x="0" y="43560"/>
                </a:lnTo>
                <a:lnTo>
                  <a:pt x="0" y="48132"/>
                </a:lnTo>
                <a:lnTo>
                  <a:pt x="0" y="56642"/>
                </a:lnTo>
                <a:lnTo>
                  <a:pt x="8637" y="61214"/>
                </a:lnTo>
                <a:lnTo>
                  <a:pt x="17399" y="65531"/>
                </a:lnTo>
                <a:lnTo>
                  <a:pt x="26290" y="65531"/>
                </a:lnTo>
                <a:lnTo>
                  <a:pt x="30481" y="65531"/>
                </a:lnTo>
                <a:lnTo>
                  <a:pt x="34799" y="65531"/>
                </a:lnTo>
                <a:lnTo>
                  <a:pt x="39116" y="65531"/>
                </a:lnTo>
                <a:lnTo>
                  <a:pt x="39116" y="61214"/>
                </a:lnTo>
                <a:lnTo>
                  <a:pt x="47880" y="39369"/>
                </a:lnTo>
                <a:lnTo>
                  <a:pt x="52197" y="35052"/>
                </a:lnTo>
                <a:lnTo>
                  <a:pt x="52197" y="30480"/>
                </a:lnTo>
                <a:lnTo>
                  <a:pt x="56769" y="17398"/>
                </a:lnTo>
                <a:lnTo>
                  <a:pt x="60961" y="13080"/>
                </a:lnTo>
                <a:lnTo>
                  <a:pt x="60961" y="8508"/>
                </a:lnTo>
                <a:lnTo>
                  <a:pt x="60961" y="4317"/>
                </a:lnTo>
                <a:lnTo>
                  <a:pt x="60961" y="8508"/>
                </a:lnTo>
                <a:lnTo>
                  <a:pt x="60961" y="21590"/>
                </a:lnTo>
                <a:lnTo>
                  <a:pt x="60961" y="35052"/>
                </a:lnTo>
                <a:lnTo>
                  <a:pt x="60961" y="39369"/>
                </a:lnTo>
                <a:lnTo>
                  <a:pt x="60961" y="48132"/>
                </a:lnTo>
                <a:lnTo>
                  <a:pt x="69850" y="52451"/>
                </a:lnTo>
                <a:lnTo>
                  <a:pt x="74168" y="56642"/>
                </a:lnTo>
                <a:lnTo>
                  <a:pt x="74168" y="61214"/>
                </a:lnTo>
                <a:lnTo>
                  <a:pt x="78359" y="61214"/>
                </a:lnTo>
                <a:lnTo>
                  <a:pt x="82931" y="56642"/>
                </a:lnTo>
                <a:lnTo>
                  <a:pt x="82931" y="52451"/>
                </a:lnTo>
                <a:lnTo>
                  <a:pt x="87503" y="481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7" name="Freeform 257"/>
          <p:cNvSpPr/>
          <p:nvPr/>
        </p:nvSpPr>
        <p:spPr>
          <a:xfrm>
            <a:off x="2912110" y="3820414"/>
            <a:ext cx="13335" cy="117855"/>
          </a:xfrm>
          <a:custGeom>
            <a:avLst/>
            <a:gdLst/>
            <a:ahLst/>
            <a:cxnLst/>
            <a:rect l="0" t="0" r="0" b="0"/>
            <a:pathLst>
              <a:path w="13335" h="117855">
                <a:moveTo>
                  <a:pt x="0" y="0"/>
                </a:moveTo>
                <a:lnTo>
                  <a:pt x="0" y="30479"/>
                </a:lnTo>
                <a:lnTo>
                  <a:pt x="0" y="43561"/>
                </a:lnTo>
                <a:lnTo>
                  <a:pt x="0" y="52324"/>
                </a:lnTo>
                <a:lnTo>
                  <a:pt x="4572" y="78613"/>
                </a:lnTo>
                <a:lnTo>
                  <a:pt x="4572" y="82803"/>
                </a:lnTo>
                <a:lnTo>
                  <a:pt x="13335" y="100203"/>
                </a:lnTo>
                <a:lnTo>
                  <a:pt x="13335" y="109092"/>
                </a:lnTo>
                <a:lnTo>
                  <a:pt x="13335" y="113665"/>
                </a:lnTo>
                <a:lnTo>
                  <a:pt x="13335" y="11785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8" name="Freeform 258"/>
          <p:cNvSpPr/>
          <p:nvPr/>
        </p:nvSpPr>
        <p:spPr>
          <a:xfrm>
            <a:off x="2947416" y="3824605"/>
            <a:ext cx="8509" cy="113664"/>
          </a:xfrm>
          <a:custGeom>
            <a:avLst/>
            <a:gdLst/>
            <a:ahLst/>
            <a:cxnLst/>
            <a:rect l="0" t="0" r="0" b="0"/>
            <a:pathLst>
              <a:path w="8509" h="113664">
                <a:moveTo>
                  <a:pt x="0" y="0"/>
                </a:moveTo>
                <a:lnTo>
                  <a:pt x="0" y="8509"/>
                </a:lnTo>
                <a:lnTo>
                  <a:pt x="0" y="21971"/>
                </a:lnTo>
                <a:lnTo>
                  <a:pt x="0" y="39370"/>
                </a:lnTo>
                <a:lnTo>
                  <a:pt x="0" y="52450"/>
                </a:lnTo>
                <a:lnTo>
                  <a:pt x="0" y="61340"/>
                </a:lnTo>
                <a:lnTo>
                  <a:pt x="0" y="74422"/>
                </a:lnTo>
                <a:lnTo>
                  <a:pt x="0" y="92075"/>
                </a:lnTo>
                <a:lnTo>
                  <a:pt x="0" y="96012"/>
                </a:lnTo>
                <a:lnTo>
                  <a:pt x="0" y="104901"/>
                </a:lnTo>
                <a:lnTo>
                  <a:pt x="0" y="113664"/>
                </a:lnTo>
                <a:lnTo>
                  <a:pt x="8509" y="1136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9" name="Freeform 259"/>
          <p:cNvSpPr/>
          <p:nvPr/>
        </p:nvSpPr>
        <p:spPr>
          <a:xfrm>
            <a:off x="2977895" y="3925189"/>
            <a:ext cx="30734" cy="0"/>
          </a:xfrm>
          <a:custGeom>
            <a:avLst/>
            <a:gdLst/>
            <a:ahLst/>
            <a:cxnLst/>
            <a:rect l="0" t="0" r="0" b="0"/>
            <a:pathLst>
              <a:path w="30734">
                <a:moveTo>
                  <a:pt x="0" y="0"/>
                </a:moveTo>
                <a:lnTo>
                  <a:pt x="4319" y="0"/>
                </a:lnTo>
                <a:lnTo>
                  <a:pt x="13081" y="0"/>
                </a:lnTo>
                <a:lnTo>
                  <a:pt x="17653" y="0"/>
                </a:lnTo>
                <a:lnTo>
                  <a:pt x="21972" y="0"/>
                </a:lnTo>
                <a:lnTo>
                  <a:pt x="26162" y="0"/>
                </a:lnTo>
                <a:lnTo>
                  <a:pt x="3073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0" name="Freeform 260"/>
          <p:cNvSpPr/>
          <p:nvPr/>
        </p:nvSpPr>
        <p:spPr>
          <a:xfrm>
            <a:off x="2951733" y="3894455"/>
            <a:ext cx="56896" cy="70358"/>
          </a:xfrm>
          <a:custGeom>
            <a:avLst/>
            <a:gdLst/>
            <a:ahLst/>
            <a:cxnLst/>
            <a:rect l="0" t="0" r="0" b="0"/>
            <a:pathLst>
              <a:path w="56896" h="70358">
                <a:moveTo>
                  <a:pt x="48134" y="0"/>
                </a:moveTo>
                <a:lnTo>
                  <a:pt x="35052" y="0"/>
                </a:lnTo>
                <a:lnTo>
                  <a:pt x="30481" y="0"/>
                </a:lnTo>
                <a:lnTo>
                  <a:pt x="26162" y="13335"/>
                </a:lnTo>
                <a:lnTo>
                  <a:pt x="21844" y="17652"/>
                </a:lnTo>
                <a:lnTo>
                  <a:pt x="17272" y="22225"/>
                </a:lnTo>
                <a:lnTo>
                  <a:pt x="8764" y="39624"/>
                </a:lnTo>
                <a:lnTo>
                  <a:pt x="4192" y="43814"/>
                </a:lnTo>
                <a:lnTo>
                  <a:pt x="4192" y="48133"/>
                </a:lnTo>
                <a:lnTo>
                  <a:pt x="0" y="48133"/>
                </a:lnTo>
                <a:lnTo>
                  <a:pt x="0" y="52704"/>
                </a:lnTo>
                <a:lnTo>
                  <a:pt x="0" y="61213"/>
                </a:lnTo>
                <a:lnTo>
                  <a:pt x="4192" y="65786"/>
                </a:lnTo>
                <a:lnTo>
                  <a:pt x="8764" y="65786"/>
                </a:lnTo>
                <a:lnTo>
                  <a:pt x="17272" y="70358"/>
                </a:lnTo>
                <a:lnTo>
                  <a:pt x="21844" y="70358"/>
                </a:lnTo>
                <a:lnTo>
                  <a:pt x="26162" y="70358"/>
                </a:lnTo>
                <a:lnTo>
                  <a:pt x="30481" y="70358"/>
                </a:lnTo>
                <a:lnTo>
                  <a:pt x="35052" y="70358"/>
                </a:lnTo>
                <a:lnTo>
                  <a:pt x="39243" y="70358"/>
                </a:lnTo>
                <a:lnTo>
                  <a:pt x="43815" y="70358"/>
                </a:lnTo>
                <a:lnTo>
                  <a:pt x="52324" y="70358"/>
                </a:lnTo>
                <a:lnTo>
                  <a:pt x="56896" y="657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1" name="Freeform 261"/>
          <p:cNvSpPr/>
          <p:nvPr/>
        </p:nvSpPr>
        <p:spPr>
          <a:xfrm>
            <a:off x="2369820" y="3903853"/>
            <a:ext cx="87503" cy="4572"/>
          </a:xfrm>
          <a:custGeom>
            <a:avLst/>
            <a:gdLst/>
            <a:ahLst/>
            <a:cxnLst/>
            <a:rect l="0" t="0" r="0" b="0"/>
            <a:pathLst>
              <a:path w="87503" h="4572">
                <a:moveTo>
                  <a:pt x="87503" y="0"/>
                </a:moveTo>
                <a:lnTo>
                  <a:pt x="70103" y="0"/>
                </a:lnTo>
                <a:lnTo>
                  <a:pt x="61213" y="0"/>
                </a:lnTo>
                <a:lnTo>
                  <a:pt x="48132" y="0"/>
                </a:lnTo>
                <a:lnTo>
                  <a:pt x="30734" y="0"/>
                </a:lnTo>
                <a:lnTo>
                  <a:pt x="21971" y="0"/>
                </a:lnTo>
                <a:lnTo>
                  <a:pt x="8890" y="4572"/>
                </a:lnTo>
                <a:lnTo>
                  <a:pt x="0" y="4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2" name="Freeform 262"/>
          <p:cNvSpPr/>
          <p:nvPr/>
        </p:nvSpPr>
        <p:spPr>
          <a:xfrm>
            <a:off x="2426842" y="3737737"/>
            <a:ext cx="57024" cy="214248"/>
          </a:xfrm>
          <a:custGeom>
            <a:avLst/>
            <a:gdLst/>
            <a:ahLst/>
            <a:cxnLst/>
            <a:rect l="0" t="0" r="0" b="0"/>
            <a:pathLst>
              <a:path w="57024" h="214248">
                <a:moveTo>
                  <a:pt x="17653" y="117982"/>
                </a:moveTo>
                <a:lnTo>
                  <a:pt x="17653" y="113665"/>
                </a:lnTo>
                <a:lnTo>
                  <a:pt x="17653" y="109093"/>
                </a:lnTo>
                <a:lnTo>
                  <a:pt x="21590" y="105155"/>
                </a:lnTo>
                <a:lnTo>
                  <a:pt x="21590" y="100583"/>
                </a:lnTo>
                <a:lnTo>
                  <a:pt x="30481" y="92075"/>
                </a:lnTo>
                <a:lnTo>
                  <a:pt x="35053" y="92075"/>
                </a:lnTo>
                <a:lnTo>
                  <a:pt x="43815" y="83184"/>
                </a:lnTo>
                <a:lnTo>
                  <a:pt x="48134" y="78613"/>
                </a:lnTo>
                <a:lnTo>
                  <a:pt x="48134" y="74421"/>
                </a:lnTo>
                <a:lnTo>
                  <a:pt x="52452" y="65531"/>
                </a:lnTo>
                <a:lnTo>
                  <a:pt x="52452" y="61341"/>
                </a:lnTo>
                <a:lnTo>
                  <a:pt x="57024" y="57022"/>
                </a:lnTo>
                <a:lnTo>
                  <a:pt x="57024" y="52451"/>
                </a:lnTo>
                <a:lnTo>
                  <a:pt x="57024" y="48132"/>
                </a:lnTo>
                <a:lnTo>
                  <a:pt x="57024" y="43942"/>
                </a:lnTo>
                <a:lnTo>
                  <a:pt x="57024" y="39369"/>
                </a:lnTo>
                <a:lnTo>
                  <a:pt x="57024" y="30860"/>
                </a:lnTo>
                <a:lnTo>
                  <a:pt x="57024" y="26289"/>
                </a:lnTo>
                <a:lnTo>
                  <a:pt x="57024" y="21717"/>
                </a:lnTo>
                <a:lnTo>
                  <a:pt x="57024" y="13080"/>
                </a:lnTo>
                <a:lnTo>
                  <a:pt x="52452" y="8890"/>
                </a:lnTo>
                <a:lnTo>
                  <a:pt x="43815" y="0"/>
                </a:lnTo>
                <a:lnTo>
                  <a:pt x="39625" y="0"/>
                </a:lnTo>
                <a:lnTo>
                  <a:pt x="35053" y="0"/>
                </a:lnTo>
                <a:lnTo>
                  <a:pt x="30481" y="0"/>
                </a:lnTo>
                <a:lnTo>
                  <a:pt x="26162" y="0"/>
                </a:lnTo>
                <a:lnTo>
                  <a:pt x="21590" y="0"/>
                </a:lnTo>
                <a:lnTo>
                  <a:pt x="17653" y="4571"/>
                </a:lnTo>
                <a:lnTo>
                  <a:pt x="8763" y="4571"/>
                </a:lnTo>
                <a:lnTo>
                  <a:pt x="8763" y="13080"/>
                </a:lnTo>
                <a:lnTo>
                  <a:pt x="4191" y="17653"/>
                </a:lnTo>
                <a:lnTo>
                  <a:pt x="4191" y="21717"/>
                </a:lnTo>
                <a:lnTo>
                  <a:pt x="4191" y="35052"/>
                </a:lnTo>
                <a:lnTo>
                  <a:pt x="0" y="39369"/>
                </a:lnTo>
                <a:lnTo>
                  <a:pt x="0" y="57022"/>
                </a:lnTo>
                <a:lnTo>
                  <a:pt x="0" y="61341"/>
                </a:lnTo>
                <a:lnTo>
                  <a:pt x="0" y="65531"/>
                </a:lnTo>
                <a:lnTo>
                  <a:pt x="0" y="87503"/>
                </a:lnTo>
                <a:lnTo>
                  <a:pt x="0" y="92075"/>
                </a:lnTo>
                <a:lnTo>
                  <a:pt x="0" y="109093"/>
                </a:lnTo>
                <a:lnTo>
                  <a:pt x="0" y="122555"/>
                </a:lnTo>
                <a:lnTo>
                  <a:pt x="0" y="131444"/>
                </a:lnTo>
                <a:lnTo>
                  <a:pt x="0" y="166116"/>
                </a:lnTo>
                <a:lnTo>
                  <a:pt x="0" y="179578"/>
                </a:lnTo>
                <a:lnTo>
                  <a:pt x="0" y="188086"/>
                </a:lnTo>
                <a:lnTo>
                  <a:pt x="0" y="196977"/>
                </a:lnTo>
                <a:lnTo>
                  <a:pt x="0" y="205485"/>
                </a:lnTo>
                <a:lnTo>
                  <a:pt x="0" y="210057"/>
                </a:lnTo>
                <a:lnTo>
                  <a:pt x="0" y="21424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3" name="Freeform 263"/>
          <p:cNvSpPr/>
          <p:nvPr/>
        </p:nvSpPr>
        <p:spPr>
          <a:xfrm>
            <a:off x="2461895" y="3903853"/>
            <a:ext cx="87503" cy="65531"/>
          </a:xfrm>
          <a:custGeom>
            <a:avLst/>
            <a:gdLst/>
            <a:ahLst/>
            <a:cxnLst/>
            <a:rect l="0" t="0" r="0" b="0"/>
            <a:pathLst>
              <a:path w="87503" h="65531">
                <a:moveTo>
                  <a:pt x="43560" y="8889"/>
                </a:moveTo>
                <a:lnTo>
                  <a:pt x="43560" y="0"/>
                </a:lnTo>
                <a:lnTo>
                  <a:pt x="39243" y="0"/>
                </a:lnTo>
                <a:lnTo>
                  <a:pt x="35052" y="0"/>
                </a:lnTo>
                <a:lnTo>
                  <a:pt x="26162" y="4572"/>
                </a:lnTo>
                <a:lnTo>
                  <a:pt x="21971" y="8889"/>
                </a:lnTo>
                <a:lnTo>
                  <a:pt x="13081" y="13462"/>
                </a:lnTo>
                <a:lnTo>
                  <a:pt x="8762" y="17652"/>
                </a:lnTo>
                <a:lnTo>
                  <a:pt x="0" y="30861"/>
                </a:lnTo>
                <a:lnTo>
                  <a:pt x="0" y="35052"/>
                </a:lnTo>
                <a:lnTo>
                  <a:pt x="0" y="39369"/>
                </a:lnTo>
                <a:lnTo>
                  <a:pt x="0" y="43941"/>
                </a:lnTo>
                <a:lnTo>
                  <a:pt x="0" y="48132"/>
                </a:lnTo>
                <a:lnTo>
                  <a:pt x="4572" y="48132"/>
                </a:lnTo>
                <a:lnTo>
                  <a:pt x="4572" y="52704"/>
                </a:lnTo>
                <a:lnTo>
                  <a:pt x="8762" y="52704"/>
                </a:lnTo>
                <a:lnTo>
                  <a:pt x="13081" y="52704"/>
                </a:lnTo>
                <a:lnTo>
                  <a:pt x="17399" y="52704"/>
                </a:lnTo>
                <a:lnTo>
                  <a:pt x="21971" y="52704"/>
                </a:lnTo>
                <a:lnTo>
                  <a:pt x="26162" y="48132"/>
                </a:lnTo>
                <a:lnTo>
                  <a:pt x="30734" y="35052"/>
                </a:lnTo>
                <a:lnTo>
                  <a:pt x="39243" y="30861"/>
                </a:lnTo>
                <a:lnTo>
                  <a:pt x="39243" y="26542"/>
                </a:lnTo>
                <a:lnTo>
                  <a:pt x="43560" y="21970"/>
                </a:lnTo>
                <a:lnTo>
                  <a:pt x="48132" y="13462"/>
                </a:lnTo>
                <a:lnTo>
                  <a:pt x="48132" y="21970"/>
                </a:lnTo>
                <a:lnTo>
                  <a:pt x="48132" y="26542"/>
                </a:lnTo>
                <a:lnTo>
                  <a:pt x="48132" y="39369"/>
                </a:lnTo>
                <a:lnTo>
                  <a:pt x="48132" y="43941"/>
                </a:lnTo>
                <a:lnTo>
                  <a:pt x="48132" y="48132"/>
                </a:lnTo>
                <a:lnTo>
                  <a:pt x="52450" y="57023"/>
                </a:lnTo>
                <a:lnTo>
                  <a:pt x="57022" y="65531"/>
                </a:lnTo>
                <a:lnTo>
                  <a:pt x="65531" y="65531"/>
                </a:lnTo>
                <a:lnTo>
                  <a:pt x="70103" y="65531"/>
                </a:lnTo>
                <a:lnTo>
                  <a:pt x="74294" y="57023"/>
                </a:lnTo>
                <a:lnTo>
                  <a:pt x="78612" y="43941"/>
                </a:lnTo>
                <a:lnTo>
                  <a:pt x="87503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4" name="Freeform 264"/>
          <p:cNvSpPr/>
          <p:nvPr/>
        </p:nvSpPr>
        <p:spPr>
          <a:xfrm>
            <a:off x="2527426" y="3812158"/>
            <a:ext cx="52451" cy="161798"/>
          </a:xfrm>
          <a:custGeom>
            <a:avLst/>
            <a:gdLst/>
            <a:ahLst/>
            <a:cxnLst/>
            <a:rect l="0" t="0" r="0" b="0"/>
            <a:pathLst>
              <a:path w="52451" h="161798">
                <a:moveTo>
                  <a:pt x="52451" y="0"/>
                </a:moveTo>
                <a:lnTo>
                  <a:pt x="52451" y="4192"/>
                </a:lnTo>
                <a:lnTo>
                  <a:pt x="48134" y="13082"/>
                </a:lnTo>
                <a:lnTo>
                  <a:pt x="48134" y="17654"/>
                </a:lnTo>
                <a:lnTo>
                  <a:pt x="48134" y="26162"/>
                </a:lnTo>
                <a:lnTo>
                  <a:pt x="48134" y="30734"/>
                </a:lnTo>
                <a:lnTo>
                  <a:pt x="48134" y="39244"/>
                </a:lnTo>
                <a:lnTo>
                  <a:pt x="48134" y="43561"/>
                </a:lnTo>
                <a:lnTo>
                  <a:pt x="48134" y="57023"/>
                </a:lnTo>
                <a:lnTo>
                  <a:pt x="48134" y="61214"/>
                </a:lnTo>
                <a:lnTo>
                  <a:pt x="48134" y="65786"/>
                </a:lnTo>
                <a:lnTo>
                  <a:pt x="48134" y="74296"/>
                </a:lnTo>
                <a:lnTo>
                  <a:pt x="48134" y="83185"/>
                </a:lnTo>
                <a:lnTo>
                  <a:pt x="48134" y="91695"/>
                </a:lnTo>
                <a:lnTo>
                  <a:pt x="48134" y="96267"/>
                </a:lnTo>
                <a:lnTo>
                  <a:pt x="52451" y="96267"/>
                </a:lnTo>
                <a:lnTo>
                  <a:pt x="52451" y="100584"/>
                </a:lnTo>
                <a:lnTo>
                  <a:pt x="52451" y="105157"/>
                </a:lnTo>
                <a:lnTo>
                  <a:pt x="52451" y="113665"/>
                </a:lnTo>
                <a:lnTo>
                  <a:pt x="52451" y="118237"/>
                </a:lnTo>
                <a:lnTo>
                  <a:pt x="52451" y="122556"/>
                </a:lnTo>
                <a:lnTo>
                  <a:pt x="52451" y="126747"/>
                </a:lnTo>
                <a:lnTo>
                  <a:pt x="52451" y="131064"/>
                </a:lnTo>
                <a:lnTo>
                  <a:pt x="52451" y="135636"/>
                </a:lnTo>
                <a:lnTo>
                  <a:pt x="52451" y="139827"/>
                </a:lnTo>
                <a:lnTo>
                  <a:pt x="39625" y="153289"/>
                </a:lnTo>
                <a:lnTo>
                  <a:pt x="35053" y="153289"/>
                </a:lnTo>
                <a:lnTo>
                  <a:pt x="21972" y="157226"/>
                </a:lnTo>
                <a:lnTo>
                  <a:pt x="17400" y="161798"/>
                </a:lnTo>
                <a:lnTo>
                  <a:pt x="13081" y="161798"/>
                </a:lnTo>
                <a:lnTo>
                  <a:pt x="8763" y="161798"/>
                </a:lnTo>
                <a:lnTo>
                  <a:pt x="4572" y="161798"/>
                </a:lnTo>
                <a:lnTo>
                  <a:pt x="0" y="161798"/>
                </a:lnTo>
                <a:lnTo>
                  <a:pt x="0" y="157226"/>
                </a:lnTo>
                <a:lnTo>
                  <a:pt x="0" y="1532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5" name="Freeform 265"/>
          <p:cNvSpPr/>
          <p:nvPr/>
        </p:nvSpPr>
        <p:spPr>
          <a:xfrm>
            <a:off x="2623692" y="3881881"/>
            <a:ext cx="52706" cy="0"/>
          </a:xfrm>
          <a:custGeom>
            <a:avLst/>
            <a:gdLst/>
            <a:ahLst/>
            <a:cxnLst/>
            <a:rect l="0" t="0" r="0" b="0"/>
            <a:pathLst>
              <a:path w="52706">
                <a:moveTo>
                  <a:pt x="52706" y="0"/>
                </a:moveTo>
                <a:lnTo>
                  <a:pt x="48134" y="0"/>
                </a:lnTo>
                <a:lnTo>
                  <a:pt x="39371" y="0"/>
                </a:lnTo>
                <a:lnTo>
                  <a:pt x="35053" y="0"/>
                </a:lnTo>
                <a:lnTo>
                  <a:pt x="17400" y="0"/>
                </a:lnTo>
                <a:lnTo>
                  <a:pt x="13081" y="0"/>
                </a:lnTo>
                <a:lnTo>
                  <a:pt x="431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6" name="Freeform 266"/>
          <p:cNvSpPr/>
          <p:nvPr/>
        </p:nvSpPr>
        <p:spPr>
          <a:xfrm>
            <a:off x="2654554" y="3807841"/>
            <a:ext cx="0" cy="144144"/>
          </a:xfrm>
          <a:custGeom>
            <a:avLst/>
            <a:gdLst/>
            <a:ahLst/>
            <a:cxnLst/>
            <a:rect l="0" t="0" r="0" b="0"/>
            <a:pathLst>
              <a:path h="144144">
                <a:moveTo>
                  <a:pt x="0" y="144144"/>
                </a:moveTo>
                <a:lnTo>
                  <a:pt x="0" y="139953"/>
                </a:lnTo>
                <a:lnTo>
                  <a:pt x="0" y="135381"/>
                </a:lnTo>
                <a:lnTo>
                  <a:pt x="0" y="126873"/>
                </a:lnTo>
                <a:lnTo>
                  <a:pt x="0" y="113664"/>
                </a:lnTo>
                <a:lnTo>
                  <a:pt x="0" y="96012"/>
                </a:lnTo>
                <a:lnTo>
                  <a:pt x="0" y="83185"/>
                </a:lnTo>
                <a:lnTo>
                  <a:pt x="0" y="65531"/>
                </a:lnTo>
                <a:lnTo>
                  <a:pt x="0" y="38989"/>
                </a:lnTo>
                <a:lnTo>
                  <a:pt x="0" y="35051"/>
                </a:lnTo>
                <a:lnTo>
                  <a:pt x="0" y="21971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7" name="Freeform 267"/>
          <p:cNvSpPr/>
          <p:nvPr/>
        </p:nvSpPr>
        <p:spPr>
          <a:xfrm>
            <a:off x="1203045" y="3870325"/>
            <a:ext cx="100610" cy="69850"/>
          </a:xfrm>
          <a:custGeom>
            <a:avLst/>
            <a:gdLst/>
            <a:ahLst/>
            <a:cxnLst/>
            <a:rect l="0" t="0" r="0" b="0"/>
            <a:pathLst>
              <a:path w="100610" h="69850">
                <a:moveTo>
                  <a:pt x="43587" y="21970"/>
                </a:moveTo>
                <a:lnTo>
                  <a:pt x="39319" y="21970"/>
                </a:lnTo>
                <a:lnTo>
                  <a:pt x="34747" y="21970"/>
                </a:lnTo>
                <a:lnTo>
                  <a:pt x="30785" y="21970"/>
                </a:lnTo>
                <a:lnTo>
                  <a:pt x="13107" y="34797"/>
                </a:lnTo>
                <a:lnTo>
                  <a:pt x="8839" y="38989"/>
                </a:lnTo>
                <a:lnTo>
                  <a:pt x="0" y="38989"/>
                </a:lnTo>
                <a:lnTo>
                  <a:pt x="0" y="43560"/>
                </a:lnTo>
                <a:lnTo>
                  <a:pt x="0" y="52451"/>
                </a:lnTo>
                <a:lnTo>
                  <a:pt x="0" y="56768"/>
                </a:lnTo>
                <a:lnTo>
                  <a:pt x="0" y="60959"/>
                </a:lnTo>
                <a:lnTo>
                  <a:pt x="0" y="65531"/>
                </a:lnTo>
                <a:lnTo>
                  <a:pt x="4267" y="65531"/>
                </a:lnTo>
                <a:lnTo>
                  <a:pt x="8839" y="69850"/>
                </a:lnTo>
                <a:lnTo>
                  <a:pt x="17374" y="69850"/>
                </a:lnTo>
                <a:lnTo>
                  <a:pt x="34747" y="69850"/>
                </a:lnTo>
                <a:lnTo>
                  <a:pt x="48158" y="69850"/>
                </a:lnTo>
                <a:lnTo>
                  <a:pt x="52426" y="69850"/>
                </a:lnTo>
                <a:lnTo>
                  <a:pt x="65532" y="65531"/>
                </a:lnTo>
                <a:lnTo>
                  <a:pt x="69749" y="65531"/>
                </a:lnTo>
                <a:lnTo>
                  <a:pt x="69749" y="47879"/>
                </a:lnTo>
                <a:lnTo>
                  <a:pt x="69749" y="43560"/>
                </a:lnTo>
                <a:lnTo>
                  <a:pt x="69749" y="30480"/>
                </a:lnTo>
                <a:lnTo>
                  <a:pt x="69749" y="13080"/>
                </a:lnTo>
                <a:lnTo>
                  <a:pt x="69749" y="8508"/>
                </a:lnTo>
                <a:lnTo>
                  <a:pt x="69749" y="4317"/>
                </a:lnTo>
                <a:lnTo>
                  <a:pt x="69749" y="0"/>
                </a:lnTo>
                <a:lnTo>
                  <a:pt x="69749" y="4317"/>
                </a:lnTo>
                <a:lnTo>
                  <a:pt x="69749" y="8508"/>
                </a:lnTo>
                <a:lnTo>
                  <a:pt x="69749" y="21970"/>
                </a:lnTo>
                <a:lnTo>
                  <a:pt x="69749" y="30480"/>
                </a:lnTo>
                <a:lnTo>
                  <a:pt x="74321" y="34797"/>
                </a:lnTo>
                <a:lnTo>
                  <a:pt x="74321" y="38989"/>
                </a:lnTo>
                <a:lnTo>
                  <a:pt x="78638" y="52451"/>
                </a:lnTo>
                <a:lnTo>
                  <a:pt x="83210" y="56768"/>
                </a:lnTo>
                <a:lnTo>
                  <a:pt x="83210" y="60959"/>
                </a:lnTo>
                <a:lnTo>
                  <a:pt x="87529" y="65531"/>
                </a:lnTo>
                <a:lnTo>
                  <a:pt x="96291" y="65531"/>
                </a:lnTo>
                <a:lnTo>
                  <a:pt x="100610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8" name="Freeform 268"/>
          <p:cNvSpPr/>
          <p:nvPr/>
        </p:nvSpPr>
        <p:spPr>
          <a:xfrm>
            <a:off x="1303655" y="3774058"/>
            <a:ext cx="13081" cy="166117"/>
          </a:xfrm>
          <a:custGeom>
            <a:avLst/>
            <a:gdLst/>
            <a:ahLst/>
            <a:cxnLst/>
            <a:rect l="0" t="0" r="0" b="0"/>
            <a:pathLst>
              <a:path w="13081" h="166117">
                <a:moveTo>
                  <a:pt x="0" y="0"/>
                </a:moveTo>
                <a:lnTo>
                  <a:pt x="0" y="13082"/>
                </a:lnTo>
                <a:lnTo>
                  <a:pt x="0" y="17399"/>
                </a:lnTo>
                <a:lnTo>
                  <a:pt x="0" y="26162"/>
                </a:lnTo>
                <a:lnTo>
                  <a:pt x="0" y="43561"/>
                </a:lnTo>
                <a:lnTo>
                  <a:pt x="0" y="56643"/>
                </a:lnTo>
                <a:lnTo>
                  <a:pt x="0" y="83185"/>
                </a:lnTo>
                <a:lnTo>
                  <a:pt x="0" y="100584"/>
                </a:lnTo>
                <a:lnTo>
                  <a:pt x="0" y="113665"/>
                </a:lnTo>
                <a:lnTo>
                  <a:pt x="0" y="139827"/>
                </a:lnTo>
                <a:lnTo>
                  <a:pt x="4191" y="144146"/>
                </a:lnTo>
                <a:lnTo>
                  <a:pt x="4191" y="161798"/>
                </a:lnTo>
                <a:lnTo>
                  <a:pt x="4191" y="166117"/>
                </a:lnTo>
                <a:lnTo>
                  <a:pt x="13081" y="1661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9" name="Freeform 269"/>
          <p:cNvSpPr/>
          <p:nvPr/>
        </p:nvSpPr>
        <p:spPr>
          <a:xfrm>
            <a:off x="1321053" y="3800220"/>
            <a:ext cx="109347" cy="153035"/>
          </a:xfrm>
          <a:custGeom>
            <a:avLst/>
            <a:gdLst/>
            <a:ahLst/>
            <a:cxnLst/>
            <a:rect l="0" t="0" r="0" b="0"/>
            <a:pathLst>
              <a:path w="109347" h="153035">
                <a:moveTo>
                  <a:pt x="109347" y="78613"/>
                </a:moveTo>
                <a:lnTo>
                  <a:pt x="104775" y="78613"/>
                </a:lnTo>
                <a:lnTo>
                  <a:pt x="100838" y="78613"/>
                </a:lnTo>
                <a:lnTo>
                  <a:pt x="96266" y="78613"/>
                </a:lnTo>
                <a:lnTo>
                  <a:pt x="87377" y="78613"/>
                </a:lnTo>
                <a:lnTo>
                  <a:pt x="83185" y="78613"/>
                </a:lnTo>
                <a:lnTo>
                  <a:pt x="74296" y="78613"/>
                </a:lnTo>
                <a:lnTo>
                  <a:pt x="69724" y="78613"/>
                </a:lnTo>
                <a:lnTo>
                  <a:pt x="56897" y="78613"/>
                </a:lnTo>
                <a:lnTo>
                  <a:pt x="39244" y="87503"/>
                </a:lnTo>
                <a:lnTo>
                  <a:pt x="35052" y="87503"/>
                </a:lnTo>
                <a:lnTo>
                  <a:pt x="30735" y="92075"/>
                </a:lnTo>
                <a:lnTo>
                  <a:pt x="17654" y="92075"/>
                </a:lnTo>
                <a:lnTo>
                  <a:pt x="13082" y="96394"/>
                </a:lnTo>
                <a:lnTo>
                  <a:pt x="8763" y="100585"/>
                </a:lnTo>
                <a:lnTo>
                  <a:pt x="8763" y="104902"/>
                </a:lnTo>
                <a:lnTo>
                  <a:pt x="4191" y="109094"/>
                </a:lnTo>
                <a:lnTo>
                  <a:pt x="4191" y="117984"/>
                </a:lnTo>
                <a:lnTo>
                  <a:pt x="4191" y="122556"/>
                </a:lnTo>
                <a:lnTo>
                  <a:pt x="0" y="139955"/>
                </a:lnTo>
                <a:lnTo>
                  <a:pt x="0" y="144146"/>
                </a:lnTo>
                <a:lnTo>
                  <a:pt x="0" y="148718"/>
                </a:lnTo>
                <a:lnTo>
                  <a:pt x="4191" y="148718"/>
                </a:lnTo>
                <a:lnTo>
                  <a:pt x="8763" y="153035"/>
                </a:lnTo>
                <a:lnTo>
                  <a:pt x="26163" y="153035"/>
                </a:lnTo>
                <a:lnTo>
                  <a:pt x="30735" y="153035"/>
                </a:lnTo>
                <a:lnTo>
                  <a:pt x="39244" y="153035"/>
                </a:lnTo>
                <a:lnTo>
                  <a:pt x="52705" y="153035"/>
                </a:lnTo>
                <a:lnTo>
                  <a:pt x="56897" y="139955"/>
                </a:lnTo>
                <a:lnTo>
                  <a:pt x="61214" y="135636"/>
                </a:lnTo>
                <a:lnTo>
                  <a:pt x="65533" y="131064"/>
                </a:lnTo>
                <a:lnTo>
                  <a:pt x="74296" y="109094"/>
                </a:lnTo>
                <a:lnTo>
                  <a:pt x="74296" y="96394"/>
                </a:lnTo>
                <a:lnTo>
                  <a:pt x="78613" y="78613"/>
                </a:lnTo>
                <a:lnTo>
                  <a:pt x="78613" y="65533"/>
                </a:lnTo>
                <a:lnTo>
                  <a:pt x="78613" y="60960"/>
                </a:lnTo>
                <a:lnTo>
                  <a:pt x="78613" y="43561"/>
                </a:lnTo>
                <a:lnTo>
                  <a:pt x="78613" y="35052"/>
                </a:lnTo>
                <a:lnTo>
                  <a:pt x="78613" y="13082"/>
                </a:lnTo>
                <a:lnTo>
                  <a:pt x="78613" y="8510"/>
                </a:lnTo>
                <a:lnTo>
                  <a:pt x="78613" y="4319"/>
                </a:lnTo>
                <a:lnTo>
                  <a:pt x="78613" y="0"/>
                </a:lnTo>
                <a:lnTo>
                  <a:pt x="78613" y="8510"/>
                </a:lnTo>
                <a:lnTo>
                  <a:pt x="78613" y="21972"/>
                </a:lnTo>
                <a:lnTo>
                  <a:pt x="78613" y="35052"/>
                </a:lnTo>
                <a:lnTo>
                  <a:pt x="74296" y="43561"/>
                </a:lnTo>
                <a:lnTo>
                  <a:pt x="74296" y="78613"/>
                </a:lnTo>
                <a:lnTo>
                  <a:pt x="74296" y="92075"/>
                </a:lnTo>
                <a:lnTo>
                  <a:pt x="74296" y="96394"/>
                </a:lnTo>
                <a:lnTo>
                  <a:pt x="74296" y="113665"/>
                </a:lnTo>
                <a:lnTo>
                  <a:pt x="74296" y="126873"/>
                </a:lnTo>
                <a:lnTo>
                  <a:pt x="74296" y="131064"/>
                </a:lnTo>
                <a:lnTo>
                  <a:pt x="74296" y="135636"/>
                </a:lnTo>
                <a:lnTo>
                  <a:pt x="78613" y="135636"/>
                </a:lnTo>
                <a:lnTo>
                  <a:pt x="78613" y="139955"/>
                </a:lnTo>
                <a:lnTo>
                  <a:pt x="83185" y="139955"/>
                </a:lnTo>
                <a:lnTo>
                  <a:pt x="87377" y="139955"/>
                </a:lnTo>
                <a:lnTo>
                  <a:pt x="91694" y="13995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0" name="Freeform 270"/>
          <p:cNvSpPr/>
          <p:nvPr/>
        </p:nvSpPr>
        <p:spPr>
          <a:xfrm>
            <a:off x="1434972" y="3870325"/>
            <a:ext cx="205486" cy="87503"/>
          </a:xfrm>
          <a:custGeom>
            <a:avLst/>
            <a:gdLst/>
            <a:ahLst/>
            <a:cxnLst/>
            <a:rect l="0" t="0" r="0" b="0"/>
            <a:pathLst>
              <a:path w="205486" h="87503">
                <a:moveTo>
                  <a:pt x="0" y="30480"/>
                </a:moveTo>
                <a:lnTo>
                  <a:pt x="4319" y="30480"/>
                </a:lnTo>
                <a:lnTo>
                  <a:pt x="8891" y="30480"/>
                </a:lnTo>
                <a:lnTo>
                  <a:pt x="13081" y="30480"/>
                </a:lnTo>
                <a:lnTo>
                  <a:pt x="21717" y="30480"/>
                </a:lnTo>
                <a:lnTo>
                  <a:pt x="26289" y="30480"/>
                </a:lnTo>
                <a:lnTo>
                  <a:pt x="30480" y="30480"/>
                </a:lnTo>
                <a:lnTo>
                  <a:pt x="35053" y="30480"/>
                </a:lnTo>
                <a:lnTo>
                  <a:pt x="35053" y="21970"/>
                </a:lnTo>
                <a:lnTo>
                  <a:pt x="35053" y="17398"/>
                </a:lnTo>
                <a:lnTo>
                  <a:pt x="35053" y="13080"/>
                </a:lnTo>
                <a:lnTo>
                  <a:pt x="35053" y="8508"/>
                </a:lnTo>
                <a:lnTo>
                  <a:pt x="35053" y="4317"/>
                </a:lnTo>
                <a:lnTo>
                  <a:pt x="30480" y="4317"/>
                </a:lnTo>
                <a:lnTo>
                  <a:pt x="26289" y="8508"/>
                </a:lnTo>
                <a:lnTo>
                  <a:pt x="17400" y="13080"/>
                </a:lnTo>
                <a:lnTo>
                  <a:pt x="17400" y="17398"/>
                </a:lnTo>
                <a:lnTo>
                  <a:pt x="13081" y="30480"/>
                </a:lnTo>
                <a:lnTo>
                  <a:pt x="13081" y="34797"/>
                </a:lnTo>
                <a:lnTo>
                  <a:pt x="8891" y="38989"/>
                </a:lnTo>
                <a:lnTo>
                  <a:pt x="8891" y="52451"/>
                </a:lnTo>
                <a:lnTo>
                  <a:pt x="8891" y="56768"/>
                </a:lnTo>
                <a:lnTo>
                  <a:pt x="8891" y="65531"/>
                </a:lnTo>
                <a:lnTo>
                  <a:pt x="8891" y="69850"/>
                </a:lnTo>
                <a:lnTo>
                  <a:pt x="13081" y="74041"/>
                </a:lnTo>
                <a:lnTo>
                  <a:pt x="26289" y="82930"/>
                </a:lnTo>
                <a:lnTo>
                  <a:pt x="30480" y="82930"/>
                </a:lnTo>
                <a:lnTo>
                  <a:pt x="39370" y="87503"/>
                </a:lnTo>
                <a:lnTo>
                  <a:pt x="47880" y="87503"/>
                </a:lnTo>
                <a:lnTo>
                  <a:pt x="52452" y="87503"/>
                </a:lnTo>
                <a:lnTo>
                  <a:pt x="60961" y="87503"/>
                </a:lnTo>
                <a:lnTo>
                  <a:pt x="74422" y="82930"/>
                </a:lnTo>
                <a:lnTo>
                  <a:pt x="74422" y="74041"/>
                </a:lnTo>
                <a:lnTo>
                  <a:pt x="74422" y="69850"/>
                </a:lnTo>
                <a:lnTo>
                  <a:pt x="74422" y="60959"/>
                </a:lnTo>
                <a:lnTo>
                  <a:pt x="78614" y="60959"/>
                </a:lnTo>
                <a:lnTo>
                  <a:pt x="78614" y="52451"/>
                </a:lnTo>
                <a:lnTo>
                  <a:pt x="78614" y="43560"/>
                </a:lnTo>
                <a:lnTo>
                  <a:pt x="78614" y="38989"/>
                </a:lnTo>
                <a:lnTo>
                  <a:pt x="78614" y="30480"/>
                </a:lnTo>
                <a:lnTo>
                  <a:pt x="78614" y="26289"/>
                </a:lnTo>
                <a:lnTo>
                  <a:pt x="78614" y="21970"/>
                </a:lnTo>
                <a:lnTo>
                  <a:pt x="82931" y="21970"/>
                </a:lnTo>
                <a:lnTo>
                  <a:pt x="92075" y="21970"/>
                </a:lnTo>
                <a:lnTo>
                  <a:pt x="100585" y="21970"/>
                </a:lnTo>
                <a:lnTo>
                  <a:pt x="104903" y="26289"/>
                </a:lnTo>
                <a:lnTo>
                  <a:pt x="113666" y="34797"/>
                </a:lnTo>
                <a:lnTo>
                  <a:pt x="113666" y="43560"/>
                </a:lnTo>
                <a:lnTo>
                  <a:pt x="117983" y="52451"/>
                </a:lnTo>
                <a:lnTo>
                  <a:pt x="117983" y="56768"/>
                </a:lnTo>
                <a:lnTo>
                  <a:pt x="117983" y="60959"/>
                </a:lnTo>
                <a:lnTo>
                  <a:pt x="126874" y="56768"/>
                </a:lnTo>
                <a:lnTo>
                  <a:pt x="126874" y="47879"/>
                </a:lnTo>
                <a:lnTo>
                  <a:pt x="126874" y="38989"/>
                </a:lnTo>
                <a:lnTo>
                  <a:pt x="131445" y="30480"/>
                </a:lnTo>
                <a:lnTo>
                  <a:pt x="135636" y="17398"/>
                </a:lnTo>
                <a:lnTo>
                  <a:pt x="148717" y="4317"/>
                </a:lnTo>
                <a:lnTo>
                  <a:pt x="148717" y="0"/>
                </a:lnTo>
                <a:lnTo>
                  <a:pt x="153036" y="0"/>
                </a:lnTo>
                <a:lnTo>
                  <a:pt x="157353" y="0"/>
                </a:lnTo>
                <a:lnTo>
                  <a:pt x="161925" y="0"/>
                </a:lnTo>
                <a:lnTo>
                  <a:pt x="170435" y="0"/>
                </a:lnTo>
                <a:lnTo>
                  <a:pt x="175006" y="8508"/>
                </a:lnTo>
                <a:lnTo>
                  <a:pt x="179578" y="13080"/>
                </a:lnTo>
                <a:lnTo>
                  <a:pt x="183516" y="21970"/>
                </a:lnTo>
                <a:lnTo>
                  <a:pt x="192405" y="34797"/>
                </a:lnTo>
                <a:lnTo>
                  <a:pt x="196978" y="38989"/>
                </a:lnTo>
                <a:lnTo>
                  <a:pt x="196978" y="43560"/>
                </a:lnTo>
                <a:lnTo>
                  <a:pt x="196978" y="52451"/>
                </a:lnTo>
                <a:lnTo>
                  <a:pt x="196978" y="56768"/>
                </a:lnTo>
                <a:lnTo>
                  <a:pt x="196978" y="60959"/>
                </a:lnTo>
                <a:lnTo>
                  <a:pt x="201169" y="60959"/>
                </a:lnTo>
                <a:lnTo>
                  <a:pt x="205486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1" name="Freeform 271"/>
          <p:cNvSpPr/>
          <p:nvPr/>
        </p:nvSpPr>
        <p:spPr>
          <a:xfrm>
            <a:off x="1667001" y="3861180"/>
            <a:ext cx="56643" cy="70104"/>
          </a:xfrm>
          <a:custGeom>
            <a:avLst/>
            <a:gdLst/>
            <a:ahLst/>
            <a:cxnLst/>
            <a:rect l="0" t="0" r="0" b="0"/>
            <a:pathLst>
              <a:path w="56643" h="70104">
                <a:moveTo>
                  <a:pt x="26163" y="13462"/>
                </a:moveTo>
                <a:lnTo>
                  <a:pt x="21591" y="13462"/>
                </a:lnTo>
                <a:lnTo>
                  <a:pt x="13081" y="13462"/>
                </a:lnTo>
                <a:lnTo>
                  <a:pt x="8509" y="13462"/>
                </a:lnTo>
                <a:lnTo>
                  <a:pt x="8509" y="17653"/>
                </a:lnTo>
                <a:lnTo>
                  <a:pt x="4191" y="17653"/>
                </a:lnTo>
                <a:lnTo>
                  <a:pt x="4191" y="22225"/>
                </a:lnTo>
                <a:lnTo>
                  <a:pt x="4191" y="26543"/>
                </a:lnTo>
                <a:lnTo>
                  <a:pt x="0" y="31115"/>
                </a:lnTo>
                <a:lnTo>
                  <a:pt x="0" y="48134"/>
                </a:lnTo>
                <a:lnTo>
                  <a:pt x="0" y="52705"/>
                </a:lnTo>
                <a:lnTo>
                  <a:pt x="0" y="57024"/>
                </a:lnTo>
                <a:lnTo>
                  <a:pt x="4191" y="65913"/>
                </a:lnTo>
                <a:lnTo>
                  <a:pt x="13081" y="70104"/>
                </a:lnTo>
                <a:lnTo>
                  <a:pt x="21591" y="70104"/>
                </a:lnTo>
                <a:lnTo>
                  <a:pt x="34672" y="70104"/>
                </a:lnTo>
                <a:lnTo>
                  <a:pt x="38990" y="70104"/>
                </a:lnTo>
                <a:lnTo>
                  <a:pt x="47753" y="70104"/>
                </a:lnTo>
                <a:lnTo>
                  <a:pt x="52325" y="70104"/>
                </a:lnTo>
                <a:lnTo>
                  <a:pt x="56643" y="65913"/>
                </a:lnTo>
                <a:lnTo>
                  <a:pt x="56643" y="57024"/>
                </a:lnTo>
                <a:lnTo>
                  <a:pt x="56643" y="48134"/>
                </a:lnTo>
                <a:lnTo>
                  <a:pt x="56643" y="31115"/>
                </a:lnTo>
                <a:lnTo>
                  <a:pt x="56643" y="26543"/>
                </a:lnTo>
                <a:lnTo>
                  <a:pt x="56643" y="13462"/>
                </a:lnTo>
                <a:lnTo>
                  <a:pt x="56643" y="9145"/>
                </a:lnTo>
                <a:lnTo>
                  <a:pt x="56643" y="4573"/>
                </a:lnTo>
                <a:lnTo>
                  <a:pt x="5664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2" name="Freeform 272"/>
          <p:cNvSpPr/>
          <p:nvPr/>
        </p:nvSpPr>
        <p:spPr>
          <a:xfrm>
            <a:off x="1749805" y="3791457"/>
            <a:ext cx="17780" cy="144399"/>
          </a:xfrm>
          <a:custGeom>
            <a:avLst/>
            <a:gdLst/>
            <a:ahLst/>
            <a:cxnLst/>
            <a:rect l="0" t="0" r="0" b="0"/>
            <a:pathLst>
              <a:path w="17780" h="144399">
                <a:moveTo>
                  <a:pt x="17780" y="144399"/>
                </a:moveTo>
                <a:lnTo>
                  <a:pt x="17780" y="139827"/>
                </a:lnTo>
                <a:lnTo>
                  <a:pt x="17780" y="131319"/>
                </a:lnTo>
                <a:lnTo>
                  <a:pt x="17780" y="117857"/>
                </a:lnTo>
                <a:lnTo>
                  <a:pt x="17780" y="105157"/>
                </a:lnTo>
                <a:lnTo>
                  <a:pt x="8890" y="87376"/>
                </a:lnTo>
                <a:lnTo>
                  <a:pt x="8890" y="69723"/>
                </a:lnTo>
                <a:lnTo>
                  <a:pt x="0" y="30735"/>
                </a:lnTo>
                <a:lnTo>
                  <a:pt x="0" y="21845"/>
                </a:lnTo>
                <a:lnTo>
                  <a:pt x="0" y="17273"/>
                </a:lnTo>
                <a:lnTo>
                  <a:pt x="0" y="13082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3" name="Freeform 273"/>
          <p:cNvSpPr/>
          <p:nvPr/>
        </p:nvSpPr>
        <p:spPr>
          <a:xfrm>
            <a:off x="1776095" y="3852926"/>
            <a:ext cx="17653" cy="21716"/>
          </a:xfrm>
          <a:custGeom>
            <a:avLst/>
            <a:gdLst/>
            <a:ahLst/>
            <a:cxnLst/>
            <a:rect l="0" t="0" r="0" b="0"/>
            <a:pathLst>
              <a:path w="17653" h="21716">
                <a:moveTo>
                  <a:pt x="0" y="21716"/>
                </a:moveTo>
                <a:lnTo>
                  <a:pt x="4190" y="21716"/>
                </a:lnTo>
                <a:lnTo>
                  <a:pt x="4190" y="17399"/>
                </a:lnTo>
                <a:lnTo>
                  <a:pt x="8762" y="17399"/>
                </a:lnTo>
                <a:lnTo>
                  <a:pt x="8762" y="12827"/>
                </a:lnTo>
                <a:lnTo>
                  <a:pt x="8762" y="8254"/>
                </a:lnTo>
                <a:lnTo>
                  <a:pt x="13081" y="4317"/>
                </a:lnTo>
                <a:lnTo>
                  <a:pt x="176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4" name="Freeform 274"/>
          <p:cNvSpPr/>
          <p:nvPr/>
        </p:nvSpPr>
        <p:spPr>
          <a:xfrm>
            <a:off x="1793748" y="3857243"/>
            <a:ext cx="52069" cy="56642"/>
          </a:xfrm>
          <a:custGeom>
            <a:avLst/>
            <a:gdLst/>
            <a:ahLst/>
            <a:cxnLst/>
            <a:rect l="0" t="0" r="0" b="0"/>
            <a:pathLst>
              <a:path w="52069" h="56642">
                <a:moveTo>
                  <a:pt x="0" y="0"/>
                </a:moveTo>
                <a:lnTo>
                  <a:pt x="0" y="3937"/>
                </a:lnTo>
                <a:lnTo>
                  <a:pt x="0" y="8510"/>
                </a:lnTo>
                <a:lnTo>
                  <a:pt x="0" y="13082"/>
                </a:lnTo>
                <a:lnTo>
                  <a:pt x="0" y="17399"/>
                </a:lnTo>
                <a:lnTo>
                  <a:pt x="4318" y="17399"/>
                </a:lnTo>
                <a:lnTo>
                  <a:pt x="4318" y="21590"/>
                </a:lnTo>
                <a:lnTo>
                  <a:pt x="8509" y="21590"/>
                </a:lnTo>
                <a:lnTo>
                  <a:pt x="8509" y="30480"/>
                </a:lnTo>
                <a:lnTo>
                  <a:pt x="21590" y="35052"/>
                </a:lnTo>
                <a:lnTo>
                  <a:pt x="25907" y="39371"/>
                </a:lnTo>
                <a:lnTo>
                  <a:pt x="30479" y="39371"/>
                </a:lnTo>
                <a:lnTo>
                  <a:pt x="43560" y="52071"/>
                </a:lnTo>
                <a:lnTo>
                  <a:pt x="47878" y="52071"/>
                </a:lnTo>
                <a:lnTo>
                  <a:pt x="47878" y="56642"/>
                </a:lnTo>
                <a:lnTo>
                  <a:pt x="52069" y="566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5" name="Freeform 275"/>
          <p:cNvSpPr/>
          <p:nvPr/>
        </p:nvSpPr>
        <p:spPr>
          <a:xfrm>
            <a:off x="1863598" y="3852926"/>
            <a:ext cx="13081" cy="60959"/>
          </a:xfrm>
          <a:custGeom>
            <a:avLst/>
            <a:gdLst/>
            <a:ahLst/>
            <a:cxnLst/>
            <a:rect l="0" t="0" r="0" b="0"/>
            <a:pathLst>
              <a:path w="13081" h="60959">
                <a:moveTo>
                  <a:pt x="8509" y="60959"/>
                </a:moveTo>
                <a:lnTo>
                  <a:pt x="8509" y="52196"/>
                </a:lnTo>
                <a:lnTo>
                  <a:pt x="8509" y="47879"/>
                </a:lnTo>
                <a:lnTo>
                  <a:pt x="8509" y="43688"/>
                </a:lnTo>
                <a:lnTo>
                  <a:pt x="8509" y="39369"/>
                </a:lnTo>
                <a:lnTo>
                  <a:pt x="0" y="34797"/>
                </a:lnTo>
                <a:lnTo>
                  <a:pt x="0" y="30479"/>
                </a:lnTo>
                <a:lnTo>
                  <a:pt x="0" y="25907"/>
                </a:lnTo>
                <a:lnTo>
                  <a:pt x="0" y="17399"/>
                </a:lnTo>
                <a:lnTo>
                  <a:pt x="0" y="12827"/>
                </a:lnTo>
                <a:lnTo>
                  <a:pt x="0" y="8254"/>
                </a:lnTo>
                <a:lnTo>
                  <a:pt x="4191" y="8254"/>
                </a:lnTo>
                <a:lnTo>
                  <a:pt x="4191" y="4317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6" name="Freeform 276"/>
          <p:cNvSpPr/>
          <p:nvPr/>
        </p:nvSpPr>
        <p:spPr>
          <a:xfrm>
            <a:off x="900988" y="3826764"/>
            <a:ext cx="61265" cy="131064"/>
          </a:xfrm>
          <a:custGeom>
            <a:avLst/>
            <a:gdLst/>
            <a:ahLst/>
            <a:cxnLst/>
            <a:rect l="0" t="0" r="0" b="0"/>
            <a:pathLst>
              <a:path w="61265" h="131064">
                <a:moveTo>
                  <a:pt x="35052" y="0"/>
                </a:moveTo>
                <a:lnTo>
                  <a:pt x="30480" y="0"/>
                </a:lnTo>
                <a:lnTo>
                  <a:pt x="26213" y="0"/>
                </a:lnTo>
                <a:lnTo>
                  <a:pt x="21641" y="0"/>
                </a:lnTo>
                <a:lnTo>
                  <a:pt x="17679" y="0"/>
                </a:lnTo>
                <a:lnTo>
                  <a:pt x="17679" y="3937"/>
                </a:lnTo>
                <a:lnTo>
                  <a:pt x="8839" y="8508"/>
                </a:lnTo>
                <a:lnTo>
                  <a:pt x="8839" y="13080"/>
                </a:lnTo>
                <a:lnTo>
                  <a:pt x="8839" y="17399"/>
                </a:lnTo>
                <a:lnTo>
                  <a:pt x="8839" y="21590"/>
                </a:lnTo>
                <a:lnTo>
                  <a:pt x="8839" y="26162"/>
                </a:lnTo>
                <a:lnTo>
                  <a:pt x="8839" y="39369"/>
                </a:lnTo>
                <a:lnTo>
                  <a:pt x="8839" y="43561"/>
                </a:lnTo>
                <a:lnTo>
                  <a:pt x="8839" y="48132"/>
                </a:lnTo>
                <a:lnTo>
                  <a:pt x="13107" y="52069"/>
                </a:lnTo>
                <a:lnTo>
                  <a:pt x="17679" y="56641"/>
                </a:lnTo>
                <a:lnTo>
                  <a:pt x="21641" y="65531"/>
                </a:lnTo>
                <a:lnTo>
                  <a:pt x="26213" y="65531"/>
                </a:lnTo>
                <a:lnTo>
                  <a:pt x="30480" y="69850"/>
                </a:lnTo>
                <a:lnTo>
                  <a:pt x="35052" y="69850"/>
                </a:lnTo>
                <a:lnTo>
                  <a:pt x="39320" y="69850"/>
                </a:lnTo>
                <a:lnTo>
                  <a:pt x="48159" y="69850"/>
                </a:lnTo>
                <a:lnTo>
                  <a:pt x="52426" y="74421"/>
                </a:lnTo>
                <a:lnTo>
                  <a:pt x="56998" y="78613"/>
                </a:lnTo>
                <a:lnTo>
                  <a:pt x="56998" y="82930"/>
                </a:lnTo>
                <a:lnTo>
                  <a:pt x="61265" y="87121"/>
                </a:lnTo>
                <a:lnTo>
                  <a:pt x="61265" y="91693"/>
                </a:lnTo>
                <a:lnTo>
                  <a:pt x="61265" y="100329"/>
                </a:lnTo>
                <a:lnTo>
                  <a:pt x="61265" y="104902"/>
                </a:lnTo>
                <a:lnTo>
                  <a:pt x="61265" y="109092"/>
                </a:lnTo>
                <a:lnTo>
                  <a:pt x="61265" y="113665"/>
                </a:lnTo>
                <a:lnTo>
                  <a:pt x="56998" y="117982"/>
                </a:lnTo>
                <a:lnTo>
                  <a:pt x="52426" y="117982"/>
                </a:lnTo>
                <a:lnTo>
                  <a:pt x="43892" y="122174"/>
                </a:lnTo>
                <a:lnTo>
                  <a:pt x="35052" y="122174"/>
                </a:lnTo>
                <a:lnTo>
                  <a:pt x="17679" y="131064"/>
                </a:lnTo>
                <a:lnTo>
                  <a:pt x="8839" y="131064"/>
                </a:lnTo>
                <a:lnTo>
                  <a:pt x="4267" y="131064"/>
                </a:lnTo>
                <a:lnTo>
                  <a:pt x="0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7" name="Freeform 277"/>
          <p:cNvSpPr/>
          <p:nvPr/>
        </p:nvSpPr>
        <p:spPr>
          <a:xfrm>
            <a:off x="993038" y="3874896"/>
            <a:ext cx="65532" cy="96012"/>
          </a:xfrm>
          <a:custGeom>
            <a:avLst/>
            <a:gdLst/>
            <a:ahLst/>
            <a:cxnLst/>
            <a:rect l="0" t="0" r="0" b="0"/>
            <a:pathLst>
              <a:path w="65532" h="96012">
                <a:moveTo>
                  <a:pt x="25908" y="30481"/>
                </a:moveTo>
                <a:lnTo>
                  <a:pt x="25908" y="26289"/>
                </a:lnTo>
                <a:lnTo>
                  <a:pt x="21641" y="26289"/>
                </a:lnTo>
                <a:lnTo>
                  <a:pt x="17373" y="26289"/>
                </a:lnTo>
                <a:lnTo>
                  <a:pt x="13106" y="26289"/>
                </a:lnTo>
                <a:lnTo>
                  <a:pt x="8534" y="26289"/>
                </a:lnTo>
                <a:lnTo>
                  <a:pt x="4267" y="26289"/>
                </a:lnTo>
                <a:lnTo>
                  <a:pt x="0" y="30481"/>
                </a:lnTo>
                <a:lnTo>
                  <a:pt x="0" y="43561"/>
                </a:lnTo>
                <a:lnTo>
                  <a:pt x="0" y="52197"/>
                </a:lnTo>
                <a:lnTo>
                  <a:pt x="0" y="56770"/>
                </a:lnTo>
                <a:lnTo>
                  <a:pt x="0" y="65533"/>
                </a:lnTo>
                <a:lnTo>
                  <a:pt x="0" y="69850"/>
                </a:lnTo>
                <a:lnTo>
                  <a:pt x="4267" y="78359"/>
                </a:lnTo>
                <a:lnTo>
                  <a:pt x="8534" y="82932"/>
                </a:lnTo>
                <a:lnTo>
                  <a:pt x="13106" y="87504"/>
                </a:lnTo>
                <a:lnTo>
                  <a:pt x="17373" y="96012"/>
                </a:lnTo>
                <a:lnTo>
                  <a:pt x="25908" y="96012"/>
                </a:lnTo>
                <a:lnTo>
                  <a:pt x="30480" y="96012"/>
                </a:lnTo>
                <a:lnTo>
                  <a:pt x="34747" y="96012"/>
                </a:lnTo>
                <a:lnTo>
                  <a:pt x="43586" y="91441"/>
                </a:lnTo>
                <a:lnTo>
                  <a:pt x="52121" y="87504"/>
                </a:lnTo>
                <a:lnTo>
                  <a:pt x="56693" y="87504"/>
                </a:lnTo>
                <a:lnTo>
                  <a:pt x="60960" y="82932"/>
                </a:lnTo>
                <a:lnTo>
                  <a:pt x="60960" y="78359"/>
                </a:lnTo>
                <a:lnTo>
                  <a:pt x="65532" y="74042"/>
                </a:lnTo>
                <a:lnTo>
                  <a:pt x="65532" y="69850"/>
                </a:lnTo>
                <a:lnTo>
                  <a:pt x="65532" y="56770"/>
                </a:lnTo>
                <a:lnTo>
                  <a:pt x="65532" y="52197"/>
                </a:lnTo>
                <a:lnTo>
                  <a:pt x="65532" y="43561"/>
                </a:lnTo>
                <a:lnTo>
                  <a:pt x="56693" y="21718"/>
                </a:lnTo>
                <a:lnTo>
                  <a:pt x="56693" y="12827"/>
                </a:lnTo>
                <a:lnTo>
                  <a:pt x="52121" y="8509"/>
                </a:lnTo>
                <a:lnTo>
                  <a:pt x="48158" y="8509"/>
                </a:lnTo>
                <a:lnTo>
                  <a:pt x="4358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8" name="Freeform 278"/>
          <p:cNvSpPr/>
          <p:nvPr/>
        </p:nvSpPr>
        <p:spPr>
          <a:xfrm>
            <a:off x="1062837" y="3861180"/>
            <a:ext cx="96317" cy="78995"/>
          </a:xfrm>
          <a:custGeom>
            <a:avLst/>
            <a:gdLst/>
            <a:ahLst/>
            <a:cxnLst/>
            <a:rect l="0" t="0" r="0" b="0"/>
            <a:pathLst>
              <a:path w="96317" h="78995">
                <a:moveTo>
                  <a:pt x="0" y="0"/>
                </a:moveTo>
                <a:lnTo>
                  <a:pt x="4267" y="4573"/>
                </a:lnTo>
                <a:lnTo>
                  <a:pt x="12802" y="13462"/>
                </a:lnTo>
                <a:lnTo>
                  <a:pt x="26213" y="22225"/>
                </a:lnTo>
                <a:lnTo>
                  <a:pt x="30480" y="26543"/>
                </a:lnTo>
                <a:lnTo>
                  <a:pt x="30480" y="39625"/>
                </a:lnTo>
                <a:lnTo>
                  <a:pt x="30480" y="48134"/>
                </a:lnTo>
                <a:lnTo>
                  <a:pt x="30480" y="57024"/>
                </a:lnTo>
                <a:lnTo>
                  <a:pt x="30480" y="61596"/>
                </a:lnTo>
                <a:lnTo>
                  <a:pt x="26213" y="65913"/>
                </a:lnTo>
                <a:lnTo>
                  <a:pt x="21946" y="65913"/>
                </a:lnTo>
                <a:lnTo>
                  <a:pt x="21946" y="70104"/>
                </a:lnTo>
                <a:lnTo>
                  <a:pt x="17374" y="70104"/>
                </a:lnTo>
                <a:lnTo>
                  <a:pt x="17374" y="74676"/>
                </a:lnTo>
                <a:lnTo>
                  <a:pt x="17374" y="78995"/>
                </a:lnTo>
                <a:lnTo>
                  <a:pt x="21946" y="78995"/>
                </a:lnTo>
                <a:lnTo>
                  <a:pt x="26213" y="78995"/>
                </a:lnTo>
                <a:lnTo>
                  <a:pt x="39319" y="78995"/>
                </a:lnTo>
                <a:lnTo>
                  <a:pt x="43891" y="78995"/>
                </a:lnTo>
                <a:lnTo>
                  <a:pt x="52426" y="78995"/>
                </a:lnTo>
                <a:lnTo>
                  <a:pt x="56693" y="78995"/>
                </a:lnTo>
                <a:lnTo>
                  <a:pt x="61265" y="78995"/>
                </a:lnTo>
                <a:lnTo>
                  <a:pt x="78638" y="78995"/>
                </a:lnTo>
                <a:lnTo>
                  <a:pt x="83210" y="78995"/>
                </a:lnTo>
                <a:lnTo>
                  <a:pt x="96317" y="789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9" name="Freeform 279"/>
          <p:cNvSpPr/>
          <p:nvPr/>
        </p:nvSpPr>
        <p:spPr>
          <a:xfrm>
            <a:off x="1172260" y="3883405"/>
            <a:ext cx="0" cy="56770"/>
          </a:xfrm>
          <a:custGeom>
            <a:avLst/>
            <a:gdLst/>
            <a:ahLst/>
            <a:cxnLst/>
            <a:rect l="0" t="0" r="0" b="0"/>
            <a:pathLst>
              <a:path h="56770">
                <a:moveTo>
                  <a:pt x="0" y="56770"/>
                </a:moveTo>
                <a:lnTo>
                  <a:pt x="0" y="52451"/>
                </a:lnTo>
                <a:lnTo>
                  <a:pt x="0" y="39371"/>
                </a:lnTo>
                <a:lnTo>
                  <a:pt x="0" y="34799"/>
                </a:lnTo>
                <a:lnTo>
                  <a:pt x="0" y="25909"/>
                </a:lnTo>
                <a:lnTo>
                  <a:pt x="0" y="13209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0" name="Freeform 280"/>
          <p:cNvSpPr/>
          <p:nvPr/>
        </p:nvSpPr>
        <p:spPr>
          <a:xfrm>
            <a:off x="1150315" y="3822192"/>
            <a:ext cx="4572" cy="8509"/>
          </a:xfrm>
          <a:custGeom>
            <a:avLst/>
            <a:gdLst/>
            <a:ahLst/>
            <a:cxnLst/>
            <a:rect l="0" t="0" r="0" b="0"/>
            <a:pathLst>
              <a:path w="4572" h="8509">
                <a:moveTo>
                  <a:pt x="4572" y="8509"/>
                </a:moveTo>
                <a:lnTo>
                  <a:pt x="4572" y="8509"/>
                </a:lnTo>
                <a:lnTo>
                  <a:pt x="4572" y="4572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1" name="Freeform 281"/>
          <p:cNvSpPr/>
          <p:nvPr/>
        </p:nvSpPr>
        <p:spPr>
          <a:xfrm>
            <a:off x="1930273" y="3771265"/>
            <a:ext cx="96012" cy="153035"/>
          </a:xfrm>
          <a:custGeom>
            <a:avLst/>
            <a:gdLst/>
            <a:ahLst/>
            <a:cxnLst/>
            <a:rect l="0" t="0" r="0" b="0"/>
            <a:pathLst>
              <a:path w="96012" h="153035">
                <a:moveTo>
                  <a:pt x="34797" y="100583"/>
                </a:moveTo>
                <a:lnTo>
                  <a:pt x="30479" y="100583"/>
                </a:lnTo>
                <a:lnTo>
                  <a:pt x="21716" y="100583"/>
                </a:lnTo>
                <a:lnTo>
                  <a:pt x="17399" y="100583"/>
                </a:lnTo>
                <a:lnTo>
                  <a:pt x="12827" y="109092"/>
                </a:lnTo>
                <a:lnTo>
                  <a:pt x="8509" y="113665"/>
                </a:lnTo>
                <a:lnTo>
                  <a:pt x="4318" y="122554"/>
                </a:lnTo>
                <a:lnTo>
                  <a:pt x="0" y="122554"/>
                </a:lnTo>
                <a:lnTo>
                  <a:pt x="0" y="126873"/>
                </a:lnTo>
                <a:lnTo>
                  <a:pt x="0" y="135636"/>
                </a:lnTo>
                <a:lnTo>
                  <a:pt x="0" y="139953"/>
                </a:lnTo>
                <a:lnTo>
                  <a:pt x="0" y="144144"/>
                </a:lnTo>
                <a:lnTo>
                  <a:pt x="0" y="148716"/>
                </a:lnTo>
                <a:lnTo>
                  <a:pt x="4318" y="148716"/>
                </a:lnTo>
                <a:lnTo>
                  <a:pt x="8509" y="148716"/>
                </a:lnTo>
                <a:lnTo>
                  <a:pt x="12827" y="153035"/>
                </a:lnTo>
                <a:lnTo>
                  <a:pt x="25907" y="153035"/>
                </a:lnTo>
                <a:lnTo>
                  <a:pt x="30479" y="153035"/>
                </a:lnTo>
                <a:lnTo>
                  <a:pt x="38988" y="153035"/>
                </a:lnTo>
                <a:lnTo>
                  <a:pt x="43560" y="148716"/>
                </a:lnTo>
                <a:lnTo>
                  <a:pt x="47878" y="144144"/>
                </a:lnTo>
                <a:lnTo>
                  <a:pt x="56769" y="131444"/>
                </a:lnTo>
                <a:lnTo>
                  <a:pt x="60959" y="126873"/>
                </a:lnTo>
                <a:lnTo>
                  <a:pt x="60959" y="122554"/>
                </a:lnTo>
                <a:lnTo>
                  <a:pt x="60959" y="117982"/>
                </a:lnTo>
                <a:lnTo>
                  <a:pt x="60959" y="122554"/>
                </a:lnTo>
                <a:lnTo>
                  <a:pt x="60959" y="126873"/>
                </a:lnTo>
                <a:lnTo>
                  <a:pt x="60959" y="131444"/>
                </a:lnTo>
                <a:lnTo>
                  <a:pt x="60959" y="135636"/>
                </a:lnTo>
                <a:lnTo>
                  <a:pt x="60959" y="139953"/>
                </a:lnTo>
                <a:lnTo>
                  <a:pt x="65531" y="139953"/>
                </a:lnTo>
                <a:lnTo>
                  <a:pt x="65531" y="148716"/>
                </a:lnTo>
                <a:lnTo>
                  <a:pt x="69850" y="148716"/>
                </a:lnTo>
                <a:lnTo>
                  <a:pt x="74041" y="148716"/>
                </a:lnTo>
                <a:lnTo>
                  <a:pt x="78612" y="148716"/>
                </a:lnTo>
                <a:lnTo>
                  <a:pt x="87249" y="148716"/>
                </a:lnTo>
                <a:lnTo>
                  <a:pt x="87249" y="144144"/>
                </a:lnTo>
                <a:lnTo>
                  <a:pt x="87249" y="139953"/>
                </a:lnTo>
                <a:lnTo>
                  <a:pt x="91440" y="135636"/>
                </a:lnTo>
                <a:lnTo>
                  <a:pt x="91440" y="126873"/>
                </a:lnTo>
                <a:lnTo>
                  <a:pt x="91440" y="113665"/>
                </a:lnTo>
                <a:lnTo>
                  <a:pt x="91440" y="105155"/>
                </a:lnTo>
                <a:lnTo>
                  <a:pt x="96012" y="65531"/>
                </a:lnTo>
                <a:lnTo>
                  <a:pt x="96012" y="57023"/>
                </a:lnTo>
                <a:lnTo>
                  <a:pt x="96012" y="30479"/>
                </a:lnTo>
                <a:lnTo>
                  <a:pt x="96012" y="26289"/>
                </a:lnTo>
                <a:lnTo>
                  <a:pt x="96012" y="21716"/>
                </a:lnTo>
                <a:lnTo>
                  <a:pt x="96012" y="8508"/>
                </a:lnTo>
                <a:lnTo>
                  <a:pt x="96012" y="4317"/>
                </a:lnTo>
                <a:lnTo>
                  <a:pt x="9601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2" name="Freeform 282"/>
          <p:cNvSpPr/>
          <p:nvPr/>
        </p:nvSpPr>
        <p:spPr>
          <a:xfrm>
            <a:off x="2000123" y="3845687"/>
            <a:ext cx="61213" cy="4191"/>
          </a:xfrm>
          <a:custGeom>
            <a:avLst/>
            <a:gdLst/>
            <a:ahLst/>
            <a:cxnLst/>
            <a:rect l="0" t="0" r="0" b="0"/>
            <a:pathLst>
              <a:path w="61213" h="4191">
                <a:moveTo>
                  <a:pt x="61213" y="0"/>
                </a:moveTo>
                <a:lnTo>
                  <a:pt x="61213" y="4191"/>
                </a:lnTo>
                <a:lnTo>
                  <a:pt x="57022" y="4191"/>
                </a:lnTo>
                <a:lnTo>
                  <a:pt x="43815" y="4191"/>
                </a:lnTo>
                <a:lnTo>
                  <a:pt x="35052" y="4191"/>
                </a:lnTo>
                <a:lnTo>
                  <a:pt x="21590" y="4191"/>
                </a:lnTo>
                <a:lnTo>
                  <a:pt x="17399" y="4191"/>
                </a:lnTo>
                <a:lnTo>
                  <a:pt x="8762" y="4191"/>
                </a:lnTo>
                <a:lnTo>
                  <a:pt x="0" y="41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3" name="Freeform 283"/>
          <p:cNvSpPr/>
          <p:nvPr/>
        </p:nvSpPr>
        <p:spPr>
          <a:xfrm>
            <a:off x="2065654" y="3858767"/>
            <a:ext cx="144400" cy="65533"/>
          </a:xfrm>
          <a:custGeom>
            <a:avLst/>
            <a:gdLst/>
            <a:ahLst/>
            <a:cxnLst/>
            <a:rect l="0" t="0" r="0" b="0"/>
            <a:pathLst>
              <a:path w="144400" h="65533">
                <a:moveTo>
                  <a:pt x="0" y="39371"/>
                </a:moveTo>
                <a:lnTo>
                  <a:pt x="4191" y="43942"/>
                </a:lnTo>
                <a:lnTo>
                  <a:pt x="8763" y="43942"/>
                </a:lnTo>
                <a:lnTo>
                  <a:pt x="13081" y="43942"/>
                </a:lnTo>
                <a:lnTo>
                  <a:pt x="21972" y="43942"/>
                </a:lnTo>
                <a:lnTo>
                  <a:pt x="26163" y="43942"/>
                </a:lnTo>
                <a:lnTo>
                  <a:pt x="30735" y="39371"/>
                </a:lnTo>
                <a:lnTo>
                  <a:pt x="30735" y="26163"/>
                </a:lnTo>
                <a:lnTo>
                  <a:pt x="30735" y="21590"/>
                </a:lnTo>
                <a:lnTo>
                  <a:pt x="35053" y="17653"/>
                </a:lnTo>
                <a:lnTo>
                  <a:pt x="35053" y="13081"/>
                </a:lnTo>
                <a:lnTo>
                  <a:pt x="35053" y="8510"/>
                </a:lnTo>
                <a:lnTo>
                  <a:pt x="35053" y="4318"/>
                </a:lnTo>
                <a:lnTo>
                  <a:pt x="30735" y="4318"/>
                </a:lnTo>
                <a:lnTo>
                  <a:pt x="26163" y="4318"/>
                </a:lnTo>
                <a:lnTo>
                  <a:pt x="17653" y="8510"/>
                </a:lnTo>
                <a:lnTo>
                  <a:pt x="13081" y="17653"/>
                </a:lnTo>
                <a:lnTo>
                  <a:pt x="13081" y="26163"/>
                </a:lnTo>
                <a:lnTo>
                  <a:pt x="13081" y="30480"/>
                </a:lnTo>
                <a:lnTo>
                  <a:pt x="13081" y="35052"/>
                </a:lnTo>
                <a:lnTo>
                  <a:pt x="13081" y="39371"/>
                </a:lnTo>
                <a:lnTo>
                  <a:pt x="13081" y="43942"/>
                </a:lnTo>
                <a:lnTo>
                  <a:pt x="13081" y="48134"/>
                </a:lnTo>
                <a:lnTo>
                  <a:pt x="13081" y="52451"/>
                </a:lnTo>
                <a:lnTo>
                  <a:pt x="17653" y="52451"/>
                </a:lnTo>
                <a:lnTo>
                  <a:pt x="26163" y="61214"/>
                </a:lnTo>
                <a:lnTo>
                  <a:pt x="30735" y="61214"/>
                </a:lnTo>
                <a:lnTo>
                  <a:pt x="48134" y="65533"/>
                </a:lnTo>
                <a:lnTo>
                  <a:pt x="52706" y="65533"/>
                </a:lnTo>
                <a:lnTo>
                  <a:pt x="57023" y="65533"/>
                </a:lnTo>
                <a:lnTo>
                  <a:pt x="65787" y="65533"/>
                </a:lnTo>
                <a:lnTo>
                  <a:pt x="69723" y="65533"/>
                </a:lnTo>
                <a:lnTo>
                  <a:pt x="78868" y="65533"/>
                </a:lnTo>
                <a:lnTo>
                  <a:pt x="83185" y="65533"/>
                </a:lnTo>
                <a:lnTo>
                  <a:pt x="83185" y="61214"/>
                </a:lnTo>
                <a:lnTo>
                  <a:pt x="83185" y="52451"/>
                </a:lnTo>
                <a:lnTo>
                  <a:pt x="83185" y="48134"/>
                </a:lnTo>
                <a:lnTo>
                  <a:pt x="83185" y="39371"/>
                </a:lnTo>
                <a:lnTo>
                  <a:pt x="83185" y="35052"/>
                </a:lnTo>
                <a:lnTo>
                  <a:pt x="83185" y="30480"/>
                </a:lnTo>
                <a:lnTo>
                  <a:pt x="83185" y="17653"/>
                </a:lnTo>
                <a:lnTo>
                  <a:pt x="83185" y="13081"/>
                </a:lnTo>
                <a:lnTo>
                  <a:pt x="83185" y="8510"/>
                </a:lnTo>
                <a:lnTo>
                  <a:pt x="83185" y="4318"/>
                </a:lnTo>
                <a:lnTo>
                  <a:pt x="83185" y="0"/>
                </a:lnTo>
                <a:lnTo>
                  <a:pt x="87757" y="0"/>
                </a:lnTo>
                <a:lnTo>
                  <a:pt x="92075" y="0"/>
                </a:lnTo>
                <a:lnTo>
                  <a:pt x="96266" y="0"/>
                </a:lnTo>
                <a:lnTo>
                  <a:pt x="100585" y="0"/>
                </a:lnTo>
                <a:lnTo>
                  <a:pt x="105156" y="0"/>
                </a:lnTo>
                <a:lnTo>
                  <a:pt x="118238" y="4318"/>
                </a:lnTo>
                <a:lnTo>
                  <a:pt x="122556" y="17653"/>
                </a:lnTo>
                <a:lnTo>
                  <a:pt x="131319" y="21590"/>
                </a:lnTo>
                <a:lnTo>
                  <a:pt x="131319" y="30480"/>
                </a:lnTo>
                <a:lnTo>
                  <a:pt x="135637" y="39371"/>
                </a:lnTo>
                <a:lnTo>
                  <a:pt x="135637" y="43942"/>
                </a:lnTo>
                <a:lnTo>
                  <a:pt x="135637" y="48134"/>
                </a:lnTo>
                <a:lnTo>
                  <a:pt x="140209" y="52451"/>
                </a:lnTo>
                <a:lnTo>
                  <a:pt x="140209" y="56642"/>
                </a:lnTo>
                <a:lnTo>
                  <a:pt x="144400" y="566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4" name="Freeform 284"/>
          <p:cNvSpPr/>
          <p:nvPr/>
        </p:nvSpPr>
        <p:spPr>
          <a:xfrm>
            <a:off x="2262504" y="3841115"/>
            <a:ext cx="13463" cy="0"/>
          </a:xfrm>
          <a:custGeom>
            <a:avLst/>
            <a:gdLst/>
            <a:ahLst/>
            <a:cxnLst/>
            <a:rect l="0" t="0" r="0" b="0"/>
            <a:pathLst>
              <a:path w="13463">
                <a:moveTo>
                  <a:pt x="13463" y="0"/>
                </a:moveTo>
                <a:lnTo>
                  <a:pt x="8510" y="0"/>
                </a:ln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5" name="Freeform 285"/>
          <p:cNvSpPr/>
          <p:nvPr/>
        </p:nvSpPr>
        <p:spPr>
          <a:xfrm>
            <a:off x="2292985" y="3876420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6" name="Freeform 286"/>
          <p:cNvSpPr/>
          <p:nvPr/>
        </p:nvSpPr>
        <p:spPr>
          <a:xfrm>
            <a:off x="2230882" y="4571110"/>
            <a:ext cx="109347" cy="183769"/>
          </a:xfrm>
          <a:custGeom>
            <a:avLst/>
            <a:gdLst/>
            <a:ahLst/>
            <a:cxnLst/>
            <a:rect l="0" t="0" r="0" b="0"/>
            <a:pathLst>
              <a:path w="109347" h="183769">
                <a:moveTo>
                  <a:pt x="83185" y="8763"/>
                </a:moveTo>
                <a:lnTo>
                  <a:pt x="83185" y="8763"/>
                </a:lnTo>
                <a:lnTo>
                  <a:pt x="83185" y="0"/>
                </a:lnTo>
                <a:lnTo>
                  <a:pt x="74294" y="0"/>
                </a:lnTo>
                <a:lnTo>
                  <a:pt x="65785" y="4192"/>
                </a:lnTo>
                <a:lnTo>
                  <a:pt x="61213" y="4192"/>
                </a:lnTo>
                <a:lnTo>
                  <a:pt x="56895" y="8763"/>
                </a:lnTo>
                <a:lnTo>
                  <a:pt x="48132" y="8763"/>
                </a:lnTo>
                <a:lnTo>
                  <a:pt x="39243" y="17399"/>
                </a:lnTo>
                <a:lnTo>
                  <a:pt x="34670" y="21972"/>
                </a:lnTo>
                <a:lnTo>
                  <a:pt x="30734" y="30480"/>
                </a:lnTo>
                <a:lnTo>
                  <a:pt x="21844" y="39243"/>
                </a:lnTo>
                <a:lnTo>
                  <a:pt x="21844" y="43561"/>
                </a:lnTo>
                <a:lnTo>
                  <a:pt x="21844" y="47879"/>
                </a:lnTo>
                <a:lnTo>
                  <a:pt x="21844" y="56642"/>
                </a:lnTo>
                <a:lnTo>
                  <a:pt x="21844" y="61215"/>
                </a:lnTo>
                <a:lnTo>
                  <a:pt x="21844" y="65533"/>
                </a:lnTo>
                <a:lnTo>
                  <a:pt x="26162" y="69723"/>
                </a:lnTo>
                <a:lnTo>
                  <a:pt x="30734" y="74296"/>
                </a:lnTo>
                <a:lnTo>
                  <a:pt x="34670" y="78867"/>
                </a:lnTo>
                <a:lnTo>
                  <a:pt x="39243" y="78867"/>
                </a:lnTo>
                <a:lnTo>
                  <a:pt x="56895" y="91694"/>
                </a:lnTo>
                <a:lnTo>
                  <a:pt x="61213" y="91694"/>
                </a:lnTo>
                <a:lnTo>
                  <a:pt x="74294" y="96012"/>
                </a:lnTo>
                <a:lnTo>
                  <a:pt x="91694" y="104775"/>
                </a:lnTo>
                <a:lnTo>
                  <a:pt x="105156" y="109348"/>
                </a:lnTo>
                <a:lnTo>
                  <a:pt x="109347" y="126747"/>
                </a:lnTo>
                <a:lnTo>
                  <a:pt x="109347" y="131065"/>
                </a:lnTo>
                <a:lnTo>
                  <a:pt x="109347" y="144399"/>
                </a:lnTo>
                <a:lnTo>
                  <a:pt x="109347" y="148717"/>
                </a:lnTo>
                <a:lnTo>
                  <a:pt x="109347" y="153035"/>
                </a:lnTo>
                <a:lnTo>
                  <a:pt x="105156" y="157608"/>
                </a:lnTo>
                <a:lnTo>
                  <a:pt x="100584" y="161544"/>
                </a:lnTo>
                <a:lnTo>
                  <a:pt x="96266" y="161544"/>
                </a:lnTo>
                <a:lnTo>
                  <a:pt x="69722" y="170308"/>
                </a:lnTo>
                <a:lnTo>
                  <a:pt x="61213" y="170308"/>
                </a:lnTo>
                <a:lnTo>
                  <a:pt x="34670" y="174879"/>
                </a:lnTo>
                <a:lnTo>
                  <a:pt x="21844" y="183769"/>
                </a:lnTo>
                <a:lnTo>
                  <a:pt x="8763" y="183769"/>
                </a:lnTo>
                <a:lnTo>
                  <a:pt x="4191" y="183769"/>
                </a:lnTo>
                <a:lnTo>
                  <a:pt x="0" y="1837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7" name="Freeform 287"/>
          <p:cNvSpPr/>
          <p:nvPr/>
        </p:nvSpPr>
        <p:spPr>
          <a:xfrm>
            <a:off x="2344547" y="4627752"/>
            <a:ext cx="74295" cy="26289"/>
          </a:xfrm>
          <a:custGeom>
            <a:avLst/>
            <a:gdLst/>
            <a:ahLst/>
            <a:cxnLst/>
            <a:rect l="0" t="0" r="0" b="0"/>
            <a:pathLst>
              <a:path w="74295" h="26289">
                <a:moveTo>
                  <a:pt x="74295" y="0"/>
                </a:moveTo>
                <a:lnTo>
                  <a:pt x="74295" y="4573"/>
                </a:lnTo>
                <a:lnTo>
                  <a:pt x="70104" y="4573"/>
                </a:lnTo>
                <a:lnTo>
                  <a:pt x="65785" y="4573"/>
                </a:lnTo>
                <a:lnTo>
                  <a:pt x="61213" y="4573"/>
                </a:lnTo>
                <a:lnTo>
                  <a:pt x="57023" y="8891"/>
                </a:lnTo>
                <a:lnTo>
                  <a:pt x="52451" y="8891"/>
                </a:lnTo>
                <a:lnTo>
                  <a:pt x="39623" y="13081"/>
                </a:lnTo>
                <a:lnTo>
                  <a:pt x="30733" y="13081"/>
                </a:lnTo>
                <a:lnTo>
                  <a:pt x="8763" y="22225"/>
                </a:lnTo>
                <a:lnTo>
                  <a:pt x="4572" y="26289"/>
                </a:lnTo>
                <a:lnTo>
                  <a:pt x="0" y="262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8" name="Freeform 288"/>
          <p:cNvSpPr/>
          <p:nvPr/>
        </p:nvSpPr>
        <p:spPr>
          <a:xfrm>
            <a:off x="2405760" y="4553458"/>
            <a:ext cx="0" cy="170687"/>
          </a:xfrm>
          <a:custGeom>
            <a:avLst/>
            <a:gdLst/>
            <a:ahLst/>
            <a:cxnLst/>
            <a:rect l="0" t="0" r="0" b="0"/>
            <a:pathLst>
              <a:path h="170687">
                <a:moveTo>
                  <a:pt x="0" y="170687"/>
                </a:moveTo>
                <a:lnTo>
                  <a:pt x="0" y="166369"/>
                </a:lnTo>
                <a:lnTo>
                  <a:pt x="0" y="162051"/>
                </a:lnTo>
                <a:lnTo>
                  <a:pt x="0" y="157480"/>
                </a:lnTo>
                <a:lnTo>
                  <a:pt x="0" y="144399"/>
                </a:lnTo>
                <a:lnTo>
                  <a:pt x="0" y="140207"/>
                </a:lnTo>
                <a:lnTo>
                  <a:pt x="0" y="131063"/>
                </a:lnTo>
                <a:lnTo>
                  <a:pt x="0" y="74294"/>
                </a:lnTo>
                <a:lnTo>
                  <a:pt x="0" y="65531"/>
                </a:lnTo>
                <a:lnTo>
                  <a:pt x="0" y="52705"/>
                </a:lnTo>
                <a:lnTo>
                  <a:pt x="0" y="17652"/>
                </a:lnTo>
                <a:lnTo>
                  <a:pt x="0" y="13081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9" name="Freeform 289"/>
          <p:cNvSpPr/>
          <p:nvPr/>
        </p:nvSpPr>
        <p:spPr>
          <a:xfrm>
            <a:off x="2432304" y="4593082"/>
            <a:ext cx="3937" cy="0"/>
          </a:xfrm>
          <a:custGeom>
            <a:avLst/>
            <a:gdLst/>
            <a:ahLst/>
            <a:cxnLst/>
            <a:rect l="0" t="0" r="0" b="0"/>
            <a:pathLst>
              <a:path w="3937">
                <a:moveTo>
                  <a:pt x="3937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0" name="Freeform 290"/>
          <p:cNvSpPr/>
          <p:nvPr/>
        </p:nvSpPr>
        <p:spPr>
          <a:xfrm>
            <a:off x="2462783" y="4654041"/>
            <a:ext cx="4318" cy="61468"/>
          </a:xfrm>
          <a:custGeom>
            <a:avLst/>
            <a:gdLst/>
            <a:ahLst/>
            <a:cxnLst/>
            <a:rect l="0" t="0" r="0" b="0"/>
            <a:pathLst>
              <a:path w="4318" h="61468">
                <a:moveTo>
                  <a:pt x="4318" y="61468"/>
                </a:moveTo>
                <a:lnTo>
                  <a:pt x="4318" y="61468"/>
                </a:lnTo>
                <a:lnTo>
                  <a:pt x="4318" y="56897"/>
                </a:lnTo>
                <a:lnTo>
                  <a:pt x="4318" y="52705"/>
                </a:lnTo>
                <a:lnTo>
                  <a:pt x="4318" y="39624"/>
                </a:lnTo>
                <a:lnTo>
                  <a:pt x="4318" y="35053"/>
                </a:lnTo>
                <a:lnTo>
                  <a:pt x="4318" y="30480"/>
                </a:lnTo>
                <a:lnTo>
                  <a:pt x="4318" y="21844"/>
                </a:lnTo>
                <a:lnTo>
                  <a:pt x="4318" y="17654"/>
                </a:lnTo>
                <a:lnTo>
                  <a:pt x="0" y="8763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1" name="Freeform 291"/>
          <p:cNvSpPr/>
          <p:nvPr/>
        </p:nvSpPr>
        <p:spPr>
          <a:xfrm>
            <a:off x="2523744" y="4649977"/>
            <a:ext cx="105156" cy="52198"/>
          </a:xfrm>
          <a:custGeom>
            <a:avLst/>
            <a:gdLst/>
            <a:ahLst/>
            <a:cxnLst/>
            <a:rect l="0" t="0" r="0" b="0"/>
            <a:pathLst>
              <a:path w="105156" h="52198">
                <a:moveTo>
                  <a:pt x="0" y="52198"/>
                </a:moveTo>
                <a:lnTo>
                  <a:pt x="0" y="43688"/>
                </a:lnTo>
                <a:lnTo>
                  <a:pt x="0" y="34544"/>
                </a:lnTo>
                <a:lnTo>
                  <a:pt x="0" y="30481"/>
                </a:lnTo>
                <a:lnTo>
                  <a:pt x="0" y="25908"/>
                </a:lnTo>
                <a:lnTo>
                  <a:pt x="0" y="17145"/>
                </a:lnTo>
                <a:lnTo>
                  <a:pt x="0" y="12827"/>
                </a:lnTo>
                <a:lnTo>
                  <a:pt x="0" y="8637"/>
                </a:lnTo>
                <a:lnTo>
                  <a:pt x="4572" y="8637"/>
                </a:lnTo>
                <a:lnTo>
                  <a:pt x="8889" y="8637"/>
                </a:lnTo>
                <a:lnTo>
                  <a:pt x="17653" y="8637"/>
                </a:lnTo>
                <a:lnTo>
                  <a:pt x="22225" y="8637"/>
                </a:lnTo>
                <a:lnTo>
                  <a:pt x="26542" y="8637"/>
                </a:lnTo>
                <a:lnTo>
                  <a:pt x="31114" y="8637"/>
                </a:lnTo>
                <a:lnTo>
                  <a:pt x="31114" y="12827"/>
                </a:lnTo>
                <a:lnTo>
                  <a:pt x="35051" y="12827"/>
                </a:lnTo>
                <a:lnTo>
                  <a:pt x="35051" y="17145"/>
                </a:lnTo>
                <a:lnTo>
                  <a:pt x="39623" y="21718"/>
                </a:lnTo>
                <a:lnTo>
                  <a:pt x="39623" y="30481"/>
                </a:lnTo>
                <a:lnTo>
                  <a:pt x="39623" y="39117"/>
                </a:lnTo>
                <a:lnTo>
                  <a:pt x="39623" y="34544"/>
                </a:lnTo>
                <a:lnTo>
                  <a:pt x="39623" y="30481"/>
                </a:lnTo>
                <a:lnTo>
                  <a:pt x="43941" y="25908"/>
                </a:lnTo>
                <a:lnTo>
                  <a:pt x="43941" y="17145"/>
                </a:lnTo>
                <a:lnTo>
                  <a:pt x="48513" y="17145"/>
                </a:lnTo>
                <a:lnTo>
                  <a:pt x="57023" y="12827"/>
                </a:lnTo>
                <a:lnTo>
                  <a:pt x="57023" y="8637"/>
                </a:lnTo>
                <a:lnTo>
                  <a:pt x="61595" y="8637"/>
                </a:lnTo>
                <a:lnTo>
                  <a:pt x="65785" y="0"/>
                </a:lnTo>
                <a:lnTo>
                  <a:pt x="70104" y="0"/>
                </a:lnTo>
                <a:lnTo>
                  <a:pt x="78994" y="0"/>
                </a:lnTo>
                <a:lnTo>
                  <a:pt x="87757" y="0"/>
                </a:lnTo>
                <a:lnTo>
                  <a:pt x="87757" y="4064"/>
                </a:lnTo>
                <a:lnTo>
                  <a:pt x="92075" y="4064"/>
                </a:lnTo>
                <a:lnTo>
                  <a:pt x="92075" y="8637"/>
                </a:lnTo>
                <a:lnTo>
                  <a:pt x="100838" y="12827"/>
                </a:lnTo>
                <a:lnTo>
                  <a:pt x="100838" y="17145"/>
                </a:lnTo>
                <a:lnTo>
                  <a:pt x="105156" y="21718"/>
                </a:lnTo>
                <a:lnTo>
                  <a:pt x="105156" y="25908"/>
                </a:lnTo>
                <a:lnTo>
                  <a:pt x="105156" y="30481"/>
                </a:lnTo>
                <a:lnTo>
                  <a:pt x="105156" y="39117"/>
                </a:lnTo>
                <a:lnTo>
                  <a:pt x="105156" y="43688"/>
                </a:lnTo>
                <a:lnTo>
                  <a:pt x="105156" y="478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2" name="Freeform 292"/>
          <p:cNvSpPr/>
          <p:nvPr/>
        </p:nvSpPr>
        <p:spPr>
          <a:xfrm>
            <a:off x="2668523" y="4632325"/>
            <a:ext cx="109094" cy="74421"/>
          </a:xfrm>
          <a:custGeom>
            <a:avLst/>
            <a:gdLst/>
            <a:ahLst/>
            <a:cxnLst/>
            <a:rect l="0" t="0" r="0" b="0"/>
            <a:pathLst>
              <a:path w="109094" h="74421">
                <a:moveTo>
                  <a:pt x="0" y="74421"/>
                </a:moveTo>
                <a:lnTo>
                  <a:pt x="0" y="69850"/>
                </a:lnTo>
                <a:lnTo>
                  <a:pt x="0" y="65532"/>
                </a:lnTo>
                <a:lnTo>
                  <a:pt x="0" y="61340"/>
                </a:lnTo>
                <a:lnTo>
                  <a:pt x="0" y="52196"/>
                </a:lnTo>
                <a:lnTo>
                  <a:pt x="0" y="48133"/>
                </a:lnTo>
                <a:lnTo>
                  <a:pt x="0" y="30479"/>
                </a:lnTo>
                <a:lnTo>
                  <a:pt x="0" y="26289"/>
                </a:lnTo>
                <a:lnTo>
                  <a:pt x="0" y="21716"/>
                </a:lnTo>
                <a:lnTo>
                  <a:pt x="0" y="13081"/>
                </a:lnTo>
                <a:lnTo>
                  <a:pt x="0" y="8508"/>
                </a:lnTo>
                <a:lnTo>
                  <a:pt x="0" y="0"/>
                </a:lnTo>
                <a:lnTo>
                  <a:pt x="4319" y="0"/>
                </a:lnTo>
                <a:lnTo>
                  <a:pt x="12828" y="0"/>
                </a:lnTo>
                <a:lnTo>
                  <a:pt x="17400" y="4318"/>
                </a:lnTo>
                <a:lnTo>
                  <a:pt x="21591" y="8508"/>
                </a:lnTo>
                <a:lnTo>
                  <a:pt x="26162" y="13081"/>
                </a:lnTo>
                <a:lnTo>
                  <a:pt x="30481" y="21716"/>
                </a:lnTo>
                <a:lnTo>
                  <a:pt x="39371" y="34797"/>
                </a:lnTo>
                <a:lnTo>
                  <a:pt x="43562" y="48133"/>
                </a:lnTo>
                <a:lnTo>
                  <a:pt x="43562" y="52196"/>
                </a:lnTo>
                <a:lnTo>
                  <a:pt x="43562" y="56769"/>
                </a:lnTo>
                <a:lnTo>
                  <a:pt x="43562" y="61340"/>
                </a:lnTo>
                <a:lnTo>
                  <a:pt x="47879" y="61340"/>
                </a:lnTo>
                <a:lnTo>
                  <a:pt x="47879" y="56769"/>
                </a:lnTo>
                <a:lnTo>
                  <a:pt x="47879" y="52196"/>
                </a:lnTo>
                <a:lnTo>
                  <a:pt x="52452" y="48133"/>
                </a:lnTo>
                <a:lnTo>
                  <a:pt x="52452" y="43560"/>
                </a:lnTo>
                <a:lnTo>
                  <a:pt x="56643" y="34797"/>
                </a:lnTo>
                <a:lnTo>
                  <a:pt x="65278" y="34797"/>
                </a:lnTo>
                <a:lnTo>
                  <a:pt x="65278" y="30479"/>
                </a:lnTo>
                <a:lnTo>
                  <a:pt x="69850" y="30479"/>
                </a:lnTo>
                <a:lnTo>
                  <a:pt x="74422" y="30479"/>
                </a:lnTo>
                <a:lnTo>
                  <a:pt x="78613" y="30479"/>
                </a:lnTo>
                <a:lnTo>
                  <a:pt x="82931" y="30479"/>
                </a:lnTo>
                <a:lnTo>
                  <a:pt x="87503" y="30479"/>
                </a:lnTo>
                <a:lnTo>
                  <a:pt x="91694" y="39370"/>
                </a:lnTo>
                <a:lnTo>
                  <a:pt x="96266" y="43560"/>
                </a:lnTo>
                <a:lnTo>
                  <a:pt x="104903" y="48133"/>
                </a:lnTo>
                <a:lnTo>
                  <a:pt x="104903" y="52196"/>
                </a:lnTo>
                <a:lnTo>
                  <a:pt x="104903" y="69850"/>
                </a:lnTo>
                <a:lnTo>
                  <a:pt x="104903" y="74421"/>
                </a:lnTo>
                <a:lnTo>
                  <a:pt x="109094" y="7442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3" name="Freeform 293"/>
          <p:cNvSpPr/>
          <p:nvPr/>
        </p:nvSpPr>
        <p:spPr>
          <a:xfrm>
            <a:off x="2786507" y="4640833"/>
            <a:ext cx="153035" cy="61342"/>
          </a:xfrm>
          <a:custGeom>
            <a:avLst/>
            <a:gdLst/>
            <a:ahLst/>
            <a:cxnLst/>
            <a:rect l="0" t="0" r="0" b="0"/>
            <a:pathLst>
              <a:path w="153035" h="61342">
                <a:moveTo>
                  <a:pt x="4191" y="57024"/>
                </a:moveTo>
                <a:lnTo>
                  <a:pt x="8763" y="48261"/>
                </a:lnTo>
                <a:lnTo>
                  <a:pt x="13081" y="48261"/>
                </a:lnTo>
                <a:lnTo>
                  <a:pt x="21970" y="48261"/>
                </a:lnTo>
                <a:lnTo>
                  <a:pt x="26162" y="48261"/>
                </a:lnTo>
                <a:lnTo>
                  <a:pt x="26162" y="43688"/>
                </a:lnTo>
                <a:lnTo>
                  <a:pt x="30479" y="43688"/>
                </a:lnTo>
                <a:lnTo>
                  <a:pt x="35051" y="39625"/>
                </a:lnTo>
                <a:lnTo>
                  <a:pt x="39243" y="35052"/>
                </a:lnTo>
                <a:lnTo>
                  <a:pt x="39243" y="30862"/>
                </a:lnTo>
                <a:lnTo>
                  <a:pt x="43815" y="26289"/>
                </a:lnTo>
                <a:lnTo>
                  <a:pt x="43815" y="21971"/>
                </a:lnTo>
                <a:lnTo>
                  <a:pt x="43815" y="13208"/>
                </a:lnTo>
                <a:lnTo>
                  <a:pt x="43815" y="9144"/>
                </a:lnTo>
                <a:lnTo>
                  <a:pt x="43815" y="4573"/>
                </a:lnTo>
                <a:lnTo>
                  <a:pt x="39243" y="0"/>
                </a:lnTo>
                <a:lnTo>
                  <a:pt x="35051" y="0"/>
                </a:lnTo>
                <a:lnTo>
                  <a:pt x="30479" y="0"/>
                </a:lnTo>
                <a:lnTo>
                  <a:pt x="26162" y="0"/>
                </a:lnTo>
                <a:lnTo>
                  <a:pt x="17398" y="0"/>
                </a:lnTo>
                <a:lnTo>
                  <a:pt x="13081" y="0"/>
                </a:lnTo>
                <a:lnTo>
                  <a:pt x="13081" y="4573"/>
                </a:lnTo>
                <a:lnTo>
                  <a:pt x="8763" y="9144"/>
                </a:lnTo>
                <a:lnTo>
                  <a:pt x="4191" y="17781"/>
                </a:lnTo>
                <a:lnTo>
                  <a:pt x="0" y="21971"/>
                </a:lnTo>
                <a:lnTo>
                  <a:pt x="0" y="30862"/>
                </a:lnTo>
                <a:lnTo>
                  <a:pt x="0" y="35052"/>
                </a:lnTo>
                <a:lnTo>
                  <a:pt x="0" y="39625"/>
                </a:lnTo>
                <a:lnTo>
                  <a:pt x="0" y="48261"/>
                </a:lnTo>
                <a:lnTo>
                  <a:pt x="0" y="52832"/>
                </a:lnTo>
                <a:lnTo>
                  <a:pt x="0" y="57024"/>
                </a:lnTo>
                <a:lnTo>
                  <a:pt x="13081" y="61342"/>
                </a:lnTo>
                <a:lnTo>
                  <a:pt x="17398" y="61342"/>
                </a:lnTo>
                <a:lnTo>
                  <a:pt x="21970" y="61342"/>
                </a:lnTo>
                <a:lnTo>
                  <a:pt x="30479" y="61342"/>
                </a:lnTo>
                <a:lnTo>
                  <a:pt x="35051" y="61342"/>
                </a:lnTo>
                <a:lnTo>
                  <a:pt x="48132" y="61342"/>
                </a:lnTo>
                <a:lnTo>
                  <a:pt x="52450" y="61342"/>
                </a:lnTo>
                <a:lnTo>
                  <a:pt x="61213" y="61342"/>
                </a:lnTo>
                <a:lnTo>
                  <a:pt x="65785" y="57024"/>
                </a:lnTo>
                <a:lnTo>
                  <a:pt x="78866" y="52832"/>
                </a:lnTo>
                <a:lnTo>
                  <a:pt x="83185" y="52832"/>
                </a:lnTo>
                <a:lnTo>
                  <a:pt x="87503" y="43688"/>
                </a:lnTo>
                <a:lnTo>
                  <a:pt x="92075" y="39625"/>
                </a:lnTo>
                <a:lnTo>
                  <a:pt x="100584" y="39625"/>
                </a:lnTo>
                <a:lnTo>
                  <a:pt x="100584" y="35052"/>
                </a:lnTo>
                <a:lnTo>
                  <a:pt x="100584" y="30862"/>
                </a:lnTo>
                <a:lnTo>
                  <a:pt x="100584" y="26289"/>
                </a:lnTo>
                <a:lnTo>
                  <a:pt x="96266" y="21971"/>
                </a:lnTo>
                <a:lnTo>
                  <a:pt x="96266" y="17781"/>
                </a:lnTo>
                <a:lnTo>
                  <a:pt x="96266" y="9144"/>
                </a:lnTo>
                <a:lnTo>
                  <a:pt x="100584" y="9144"/>
                </a:lnTo>
                <a:lnTo>
                  <a:pt x="100584" y="4573"/>
                </a:lnTo>
                <a:lnTo>
                  <a:pt x="105156" y="4573"/>
                </a:lnTo>
                <a:lnTo>
                  <a:pt x="113665" y="4573"/>
                </a:lnTo>
                <a:lnTo>
                  <a:pt x="117982" y="4573"/>
                </a:lnTo>
                <a:lnTo>
                  <a:pt x="122554" y="4573"/>
                </a:lnTo>
                <a:lnTo>
                  <a:pt x="135635" y="4573"/>
                </a:lnTo>
                <a:lnTo>
                  <a:pt x="139826" y="13208"/>
                </a:lnTo>
                <a:lnTo>
                  <a:pt x="144398" y="21971"/>
                </a:lnTo>
                <a:lnTo>
                  <a:pt x="148716" y="26289"/>
                </a:lnTo>
                <a:lnTo>
                  <a:pt x="148716" y="39625"/>
                </a:lnTo>
                <a:lnTo>
                  <a:pt x="148716" y="43688"/>
                </a:lnTo>
                <a:lnTo>
                  <a:pt x="148716" y="48261"/>
                </a:lnTo>
                <a:lnTo>
                  <a:pt x="153035" y="482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4" name="Freeform 294"/>
          <p:cNvSpPr/>
          <p:nvPr/>
        </p:nvSpPr>
        <p:spPr>
          <a:xfrm>
            <a:off x="1709673" y="4649723"/>
            <a:ext cx="83185" cy="82931"/>
          </a:xfrm>
          <a:custGeom>
            <a:avLst/>
            <a:gdLst/>
            <a:ahLst/>
            <a:cxnLst/>
            <a:rect l="0" t="0" r="0" b="0"/>
            <a:pathLst>
              <a:path w="83185" h="82931">
                <a:moveTo>
                  <a:pt x="0" y="74422"/>
                </a:moveTo>
                <a:lnTo>
                  <a:pt x="0" y="69850"/>
                </a:lnTo>
                <a:lnTo>
                  <a:pt x="0" y="65533"/>
                </a:lnTo>
                <a:lnTo>
                  <a:pt x="0" y="61215"/>
                </a:lnTo>
                <a:lnTo>
                  <a:pt x="0" y="56642"/>
                </a:lnTo>
                <a:lnTo>
                  <a:pt x="4572" y="52452"/>
                </a:lnTo>
                <a:lnTo>
                  <a:pt x="4572" y="39371"/>
                </a:lnTo>
                <a:lnTo>
                  <a:pt x="8763" y="34798"/>
                </a:lnTo>
                <a:lnTo>
                  <a:pt x="13335" y="17399"/>
                </a:lnTo>
                <a:lnTo>
                  <a:pt x="21844" y="12828"/>
                </a:lnTo>
                <a:lnTo>
                  <a:pt x="26416" y="8891"/>
                </a:lnTo>
                <a:lnTo>
                  <a:pt x="30734" y="4318"/>
                </a:lnTo>
                <a:lnTo>
                  <a:pt x="30734" y="0"/>
                </a:lnTo>
                <a:lnTo>
                  <a:pt x="35053" y="0"/>
                </a:lnTo>
                <a:lnTo>
                  <a:pt x="39625" y="0"/>
                </a:lnTo>
                <a:lnTo>
                  <a:pt x="44197" y="0"/>
                </a:lnTo>
                <a:lnTo>
                  <a:pt x="56897" y="4318"/>
                </a:lnTo>
                <a:lnTo>
                  <a:pt x="61469" y="8891"/>
                </a:lnTo>
                <a:lnTo>
                  <a:pt x="74677" y="21591"/>
                </a:lnTo>
                <a:lnTo>
                  <a:pt x="74677" y="26162"/>
                </a:lnTo>
                <a:lnTo>
                  <a:pt x="78613" y="30480"/>
                </a:lnTo>
                <a:lnTo>
                  <a:pt x="78613" y="39371"/>
                </a:lnTo>
                <a:lnTo>
                  <a:pt x="78613" y="47879"/>
                </a:lnTo>
                <a:lnTo>
                  <a:pt x="78613" y="52452"/>
                </a:lnTo>
                <a:lnTo>
                  <a:pt x="78613" y="56642"/>
                </a:lnTo>
                <a:lnTo>
                  <a:pt x="78613" y="61215"/>
                </a:lnTo>
                <a:lnTo>
                  <a:pt x="78613" y="65533"/>
                </a:lnTo>
                <a:lnTo>
                  <a:pt x="78613" y="69850"/>
                </a:lnTo>
                <a:lnTo>
                  <a:pt x="78613" y="74422"/>
                </a:lnTo>
                <a:lnTo>
                  <a:pt x="78613" y="82931"/>
                </a:lnTo>
                <a:lnTo>
                  <a:pt x="83185" y="786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5" name="Freeform 295"/>
          <p:cNvSpPr/>
          <p:nvPr/>
        </p:nvSpPr>
        <p:spPr>
          <a:xfrm>
            <a:off x="1814829" y="4654041"/>
            <a:ext cx="56897" cy="83186"/>
          </a:xfrm>
          <a:custGeom>
            <a:avLst/>
            <a:gdLst/>
            <a:ahLst/>
            <a:cxnLst/>
            <a:rect l="0" t="0" r="0" b="0"/>
            <a:pathLst>
              <a:path w="56897" h="83186">
                <a:moveTo>
                  <a:pt x="30481" y="8510"/>
                </a:moveTo>
                <a:lnTo>
                  <a:pt x="26163" y="8510"/>
                </a:lnTo>
                <a:lnTo>
                  <a:pt x="21844" y="13081"/>
                </a:lnTo>
                <a:lnTo>
                  <a:pt x="17272" y="17273"/>
                </a:lnTo>
                <a:lnTo>
                  <a:pt x="13081" y="21844"/>
                </a:lnTo>
                <a:lnTo>
                  <a:pt x="13081" y="26162"/>
                </a:lnTo>
                <a:lnTo>
                  <a:pt x="13081" y="30480"/>
                </a:lnTo>
                <a:lnTo>
                  <a:pt x="8763" y="30480"/>
                </a:lnTo>
                <a:lnTo>
                  <a:pt x="8763" y="43561"/>
                </a:lnTo>
                <a:lnTo>
                  <a:pt x="0" y="48134"/>
                </a:lnTo>
                <a:lnTo>
                  <a:pt x="0" y="52324"/>
                </a:lnTo>
                <a:lnTo>
                  <a:pt x="0" y="56897"/>
                </a:lnTo>
                <a:lnTo>
                  <a:pt x="0" y="61215"/>
                </a:lnTo>
                <a:lnTo>
                  <a:pt x="0" y="65532"/>
                </a:lnTo>
                <a:lnTo>
                  <a:pt x="4572" y="65532"/>
                </a:lnTo>
                <a:lnTo>
                  <a:pt x="8763" y="78613"/>
                </a:lnTo>
                <a:lnTo>
                  <a:pt x="13081" y="78613"/>
                </a:lnTo>
                <a:lnTo>
                  <a:pt x="17272" y="65532"/>
                </a:lnTo>
                <a:lnTo>
                  <a:pt x="26163" y="56897"/>
                </a:lnTo>
                <a:lnTo>
                  <a:pt x="26163" y="43561"/>
                </a:lnTo>
                <a:lnTo>
                  <a:pt x="26163" y="30480"/>
                </a:lnTo>
                <a:lnTo>
                  <a:pt x="26163" y="13081"/>
                </a:lnTo>
                <a:lnTo>
                  <a:pt x="26163" y="8510"/>
                </a:lnTo>
                <a:lnTo>
                  <a:pt x="26163" y="4573"/>
                </a:lnTo>
                <a:lnTo>
                  <a:pt x="26163" y="0"/>
                </a:lnTo>
                <a:lnTo>
                  <a:pt x="26163" y="4573"/>
                </a:lnTo>
                <a:lnTo>
                  <a:pt x="26163" y="17273"/>
                </a:lnTo>
                <a:lnTo>
                  <a:pt x="26163" y="21844"/>
                </a:lnTo>
                <a:lnTo>
                  <a:pt x="30481" y="30480"/>
                </a:lnTo>
                <a:lnTo>
                  <a:pt x="30481" y="39243"/>
                </a:lnTo>
                <a:lnTo>
                  <a:pt x="30481" y="43561"/>
                </a:lnTo>
                <a:lnTo>
                  <a:pt x="30481" y="48134"/>
                </a:lnTo>
                <a:lnTo>
                  <a:pt x="30481" y="52324"/>
                </a:lnTo>
                <a:lnTo>
                  <a:pt x="35053" y="61215"/>
                </a:lnTo>
                <a:lnTo>
                  <a:pt x="35053" y="70104"/>
                </a:lnTo>
                <a:lnTo>
                  <a:pt x="39244" y="74296"/>
                </a:lnTo>
                <a:lnTo>
                  <a:pt x="39244" y="78613"/>
                </a:lnTo>
                <a:lnTo>
                  <a:pt x="43562" y="78613"/>
                </a:lnTo>
                <a:lnTo>
                  <a:pt x="43562" y="83186"/>
                </a:lnTo>
                <a:lnTo>
                  <a:pt x="48134" y="83186"/>
                </a:lnTo>
                <a:lnTo>
                  <a:pt x="56897" y="831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6" name="Freeform 296"/>
          <p:cNvSpPr/>
          <p:nvPr/>
        </p:nvSpPr>
        <p:spPr>
          <a:xfrm>
            <a:off x="1906777" y="4658614"/>
            <a:ext cx="65533" cy="69723"/>
          </a:xfrm>
          <a:custGeom>
            <a:avLst/>
            <a:gdLst/>
            <a:ahLst/>
            <a:cxnLst/>
            <a:rect l="0" t="0" r="0" b="0"/>
            <a:pathLst>
              <a:path w="65533" h="69723">
                <a:moveTo>
                  <a:pt x="26290" y="3937"/>
                </a:moveTo>
                <a:lnTo>
                  <a:pt x="26290" y="3937"/>
                </a:lnTo>
                <a:lnTo>
                  <a:pt x="26290" y="0"/>
                </a:lnTo>
                <a:lnTo>
                  <a:pt x="21718" y="0"/>
                </a:lnTo>
                <a:lnTo>
                  <a:pt x="17399" y="0"/>
                </a:lnTo>
                <a:lnTo>
                  <a:pt x="8637" y="0"/>
                </a:lnTo>
                <a:lnTo>
                  <a:pt x="8637" y="3937"/>
                </a:lnTo>
                <a:lnTo>
                  <a:pt x="4318" y="3937"/>
                </a:lnTo>
                <a:lnTo>
                  <a:pt x="4318" y="8508"/>
                </a:lnTo>
                <a:lnTo>
                  <a:pt x="0" y="12700"/>
                </a:lnTo>
                <a:lnTo>
                  <a:pt x="0" y="21589"/>
                </a:lnTo>
                <a:lnTo>
                  <a:pt x="0" y="25907"/>
                </a:lnTo>
                <a:lnTo>
                  <a:pt x="0" y="30480"/>
                </a:lnTo>
                <a:lnTo>
                  <a:pt x="0" y="34670"/>
                </a:lnTo>
                <a:lnTo>
                  <a:pt x="0" y="38988"/>
                </a:lnTo>
                <a:lnTo>
                  <a:pt x="0" y="43561"/>
                </a:lnTo>
                <a:lnTo>
                  <a:pt x="0" y="47751"/>
                </a:lnTo>
                <a:lnTo>
                  <a:pt x="0" y="56642"/>
                </a:lnTo>
                <a:lnTo>
                  <a:pt x="4318" y="56642"/>
                </a:lnTo>
                <a:lnTo>
                  <a:pt x="17399" y="60959"/>
                </a:lnTo>
                <a:lnTo>
                  <a:pt x="21718" y="60959"/>
                </a:lnTo>
                <a:lnTo>
                  <a:pt x="21718" y="65531"/>
                </a:lnTo>
                <a:lnTo>
                  <a:pt x="30480" y="65531"/>
                </a:lnTo>
                <a:lnTo>
                  <a:pt x="39371" y="65531"/>
                </a:lnTo>
                <a:lnTo>
                  <a:pt x="47880" y="69723"/>
                </a:lnTo>
                <a:lnTo>
                  <a:pt x="52452" y="69723"/>
                </a:lnTo>
                <a:lnTo>
                  <a:pt x="57024" y="69723"/>
                </a:lnTo>
                <a:lnTo>
                  <a:pt x="65533" y="697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7" name="Freeform 297"/>
          <p:cNvSpPr/>
          <p:nvPr/>
        </p:nvSpPr>
        <p:spPr>
          <a:xfrm>
            <a:off x="1985517" y="4623562"/>
            <a:ext cx="4572" cy="96011"/>
          </a:xfrm>
          <a:custGeom>
            <a:avLst/>
            <a:gdLst/>
            <a:ahLst/>
            <a:cxnLst/>
            <a:rect l="0" t="0" r="0" b="0"/>
            <a:pathLst>
              <a:path w="4572" h="96011">
                <a:moveTo>
                  <a:pt x="0" y="96011"/>
                </a:moveTo>
                <a:lnTo>
                  <a:pt x="0" y="96011"/>
                </a:lnTo>
                <a:lnTo>
                  <a:pt x="0" y="91694"/>
                </a:lnTo>
                <a:lnTo>
                  <a:pt x="0" y="87376"/>
                </a:lnTo>
                <a:lnTo>
                  <a:pt x="0" y="78613"/>
                </a:lnTo>
                <a:lnTo>
                  <a:pt x="0" y="65532"/>
                </a:lnTo>
                <a:lnTo>
                  <a:pt x="0" y="52323"/>
                </a:lnTo>
                <a:lnTo>
                  <a:pt x="0" y="26161"/>
                </a:lnTo>
                <a:lnTo>
                  <a:pt x="0" y="12700"/>
                </a:lnTo>
                <a:lnTo>
                  <a:pt x="4572" y="8508"/>
                </a:lnTo>
                <a:lnTo>
                  <a:pt x="4572" y="3936"/>
                </a:lnTo>
                <a:lnTo>
                  <a:pt x="45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8" name="Freeform 298"/>
          <p:cNvSpPr/>
          <p:nvPr/>
        </p:nvSpPr>
        <p:spPr>
          <a:xfrm>
            <a:off x="2020570" y="4675885"/>
            <a:ext cx="34671" cy="13209"/>
          </a:xfrm>
          <a:custGeom>
            <a:avLst/>
            <a:gdLst/>
            <a:ahLst/>
            <a:cxnLst/>
            <a:rect l="0" t="0" r="0" b="0"/>
            <a:pathLst>
              <a:path w="34671" h="13209">
                <a:moveTo>
                  <a:pt x="0" y="0"/>
                </a:moveTo>
                <a:lnTo>
                  <a:pt x="4190" y="0"/>
                </a:lnTo>
                <a:lnTo>
                  <a:pt x="8762" y="0"/>
                </a:lnTo>
                <a:lnTo>
                  <a:pt x="13081" y="0"/>
                </a:lnTo>
                <a:lnTo>
                  <a:pt x="21844" y="0"/>
                </a:lnTo>
                <a:lnTo>
                  <a:pt x="25907" y="0"/>
                </a:lnTo>
                <a:lnTo>
                  <a:pt x="30480" y="0"/>
                </a:lnTo>
                <a:lnTo>
                  <a:pt x="30480" y="4318"/>
                </a:lnTo>
                <a:lnTo>
                  <a:pt x="34671" y="8636"/>
                </a:lnTo>
                <a:lnTo>
                  <a:pt x="34671" y="13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9" name="Freeform 299"/>
          <p:cNvSpPr/>
          <p:nvPr/>
        </p:nvSpPr>
        <p:spPr>
          <a:xfrm>
            <a:off x="4868545" y="4212335"/>
            <a:ext cx="122555" cy="91694"/>
          </a:xfrm>
          <a:custGeom>
            <a:avLst/>
            <a:gdLst/>
            <a:ahLst/>
            <a:cxnLst/>
            <a:rect l="0" t="0" r="0" b="0"/>
            <a:pathLst>
              <a:path w="122555" h="91694">
                <a:moveTo>
                  <a:pt x="0" y="13081"/>
                </a:moveTo>
                <a:lnTo>
                  <a:pt x="0" y="8891"/>
                </a:lnTo>
                <a:lnTo>
                  <a:pt x="4571" y="8891"/>
                </a:lnTo>
                <a:lnTo>
                  <a:pt x="13081" y="0"/>
                </a:lnTo>
                <a:lnTo>
                  <a:pt x="17652" y="0"/>
                </a:lnTo>
                <a:lnTo>
                  <a:pt x="39370" y="0"/>
                </a:lnTo>
                <a:lnTo>
                  <a:pt x="52705" y="0"/>
                </a:lnTo>
                <a:lnTo>
                  <a:pt x="57022" y="0"/>
                </a:lnTo>
                <a:lnTo>
                  <a:pt x="65532" y="4318"/>
                </a:lnTo>
                <a:lnTo>
                  <a:pt x="70103" y="4318"/>
                </a:lnTo>
                <a:lnTo>
                  <a:pt x="74676" y="4318"/>
                </a:lnTo>
                <a:lnTo>
                  <a:pt x="83184" y="4318"/>
                </a:lnTo>
                <a:lnTo>
                  <a:pt x="87502" y="8891"/>
                </a:lnTo>
                <a:lnTo>
                  <a:pt x="92075" y="13081"/>
                </a:lnTo>
                <a:lnTo>
                  <a:pt x="96393" y="13081"/>
                </a:lnTo>
                <a:lnTo>
                  <a:pt x="109727" y="26543"/>
                </a:lnTo>
                <a:lnTo>
                  <a:pt x="109727" y="30480"/>
                </a:lnTo>
                <a:lnTo>
                  <a:pt x="113664" y="30480"/>
                </a:lnTo>
                <a:lnTo>
                  <a:pt x="118237" y="39371"/>
                </a:lnTo>
                <a:lnTo>
                  <a:pt x="122555" y="43561"/>
                </a:lnTo>
                <a:lnTo>
                  <a:pt x="122555" y="48134"/>
                </a:lnTo>
                <a:lnTo>
                  <a:pt x="122555" y="57023"/>
                </a:lnTo>
                <a:lnTo>
                  <a:pt x="122555" y="60960"/>
                </a:lnTo>
                <a:lnTo>
                  <a:pt x="118237" y="60960"/>
                </a:lnTo>
                <a:lnTo>
                  <a:pt x="118237" y="65533"/>
                </a:lnTo>
                <a:lnTo>
                  <a:pt x="113664" y="65533"/>
                </a:lnTo>
                <a:lnTo>
                  <a:pt x="113664" y="70104"/>
                </a:lnTo>
                <a:lnTo>
                  <a:pt x="109727" y="74423"/>
                </a:lnTo>
                <a:lnTo>
                  <a:pt x="100964" y="78994"/>
                </a:lnTo>
                <a:lnTo>
                  <a:pt x="96393" y="83185"/>
                </a:lnTo>
                <a:lnTo>
                  <a:pt x="92075" y="83185"/>
                </a:lnTo>
                <a:lnTo>
                  <a:pt x="92075" y="91694"/>
                </a:lnTo>
                <a:lnTo>
                  <a:pt x="87502" y="91694"/>
                </a:lnTo>
                <a:lnTo>
                  <a:pt x="83184" y="91694"/>
                </a:lnTo>
                <a:lnTo>
                  <a:pt x="78613" y="91694"/>
                </a:lnTo>
                <a:lnTo>
                  <a:pt x="74676" y="916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0" name="Freeform 300"/>
          <p:cNvSpPr/>
          <p:nvPr/>
        </p:nvSpPr>
        <p:spPr>
          <a:xfrm>
            <a:off x="4916678" y="4264787"/>
            <a:ext cx="35051" cy="96265"/>
          </a:xfrm>
          <a:custGeom>
            <a:avLst/>
            <a:gdLst/>
            <a:ahLst/>
            <a:cxnLst/>
            <a:rect l="0" t="0" r="0" b="0"/>
            <a:pathLst>
              <a:path w="35051" h="96265">
                <a:moveTo>
                  <a:pt x="0" y="96265"/>
                </a:moveTo>
                <a:lnTo>
                  <a:pt x="0" y="92075"/>
                </a:lnTo>
                <a:lnTo>
                  <a:pt x="0" y="87502"/>
                </a:lnTo>
                <a:lnTo>
                  <a:pt x="0" y="78866"/>
                </a:lnTo>
                <a:lnTo>
                  <a:pt x="4572" y="65532"/>
                </a:lnTo>
                <a:lnTo>
                  <a:pt x="17399" y="35052"/>
                </a:lnTo>
                <a:lnTo>
                  <a:pt x="21970" y="26542"/>
                </a:lnTo>
                <a:lnTo>
                  <a:pt x="35051" y="4571"/>
                </a:lnTo>
                <a:lnTo>
                  <a:pt x="350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1" name="Freeform 301"/>
          <p:cNvSpPr/>
          <p:nvPr/>
        </p:nvSpPr>
        <p:spPr>
          <a:xfrm>
            <a:off x="4982209" y="4312920"/>
            <a:ext cx="140208" cy="61213"/>
          </a:xfrm>
          <a:custGeom>
            <a:avLst/>
            <a:gdLst/>
            <a:ahLst/>
            <a:cxnLst/>
            <a:rect l="0" t="0" r="0" b="0"/>
            <a:pathLst>
              <a:path w="140208" h="61213">
                <a:moveTo>
                  <a:pt x="65913" y="0"/>
                </a:moveTo>
                <a:lnTo>
                  <a:pt x="61342" y="0"/>
                </a:lnTo>
                <a:lnTo>
                  <a:pt x="48261" y="0"/>
                </a:lnTo>
                <a:lnTo>
                  <a:pt x="43943" y="0"/>
                </a:lnTo>
                <a:lnTo>
                  <a:pt x="39625" y="0"/>
                </a:lnTo>
                <a:lnTo>
                  <a:pt x="30862" y="0"/>
                </a:lnTo>
                <a:lnTo>
                  <a:pt x="21971" y="4571"/>
                </a:lnTo>
                <a:lnTo>
                  <a:pt x="17781" y="4571"/>
                </a:lnTo>
                <a:lnTo>
                  <a:pt x="13462" y="8889"/>
                </a:lnTo>
                <a:lnTo>
                  <a:pt x="8891" y="13081"/>
                </a:lnTo>
                <a:lnTo>
                  <a:pt x="4573" y="13081"/>
                </a:lnTo>
                <a:lnTo>
                  <a:pt x="0" y="21970"/>
                </a:lnTo>
                <a:lnTo>
                  <a:pt x="0" y="26162"/>
                </a:lnTo>
                <a:lnTo>
                  <a:pt x="0" y="30733"/>
                </a:lnTo>
                <a:lnTo>
                  <a:pt x="0" y="35051"/>
                </a:lnTo>
                <a:lnTo>
                  <a:pt x="0" y="39369"/>
                </a:lnTo>
                <a:lnTo>
                  <a:pt x="0" y="43942"/>
                </a:lnTo>
                <a:lnTo>
                  <a:pt x="4573" y="43942"/>
                </a:lnTo>
                <a:lnTo>
                  <a:pt x="8891" y="48132"/>
                </a:lnTo>
                <a:lnTo>
                  <a:pt x="13462" y="48132"/>
                </a:lnTo>
                <a:lnTo>
                  <a:pt x="17781" y="48132"/>
                </a:lnTo>
                <a:lnTo>
                  <a:pt x="26544" y="48132"/>
                </a:lnTo>
                <a:lnTo>
                  <a:pt x="35052" y="48132"/>
                </a:lnTo>
                <a:lnTo>
                  <a:pt x="39625" y="48132"/>
                </a:lnTo>
                <a:lnTo>
                  <a:pt x="52832" y="43942"/>
                </a:lnTo>
                <a:lnTo>
                  <a:pt x="57024" y="39369"/>
                </a:lnTo>
                <a:lnTo>
                  <a:pt x="57024" y="35051"/>
                </a:lnTo>
                <a:lnTo>
                  <a:pt x="57024" y="30733"/>
                </a:lnTo>
                <a:lnTo>
                  <a:pt x="57024" y="21970"/>
                </a:lnTo>
                <a:lnTo>
                  <a:pt x="57024" y="17399"/>
                </a:lnTo>
                <a:lnTo>
                  <a:pt x="57024" y="13081"/>
                </a:lnTo>
                <a:lnTo>
                  <a:pt x="57024" y="8889"/>
                </a:lnTo>
                <a:lnTo>
                  <a:pt x="57024" y="13081"/>
                </a:lnTo>
                <a:lnTo>
                  <a:pt x="92075" y="61213"/>
                </a:lnTo>
                <a:lnTo>
                  <a:pt x="92075" y="52450"/>
                </a:lnTo>
                <a:lnTo>
                  <a:pt x="92075" y="48132"/>
                </a:lnTo>
                <a:lnTo>
                  <a:pt x="96394" y="43942"/>
                </a:lnTo>
                <a:lnTo>
                  <a:pt x="96394" y="39369"/>
                </a:lnTo>
                <a:lnTo>
                  <a:pt x="96394" y="30733"/>
                </a:lnTo>
                <a:lnTo>
                  <a:pt x="100585" y="21970"/>
                </a:lnTo>
                <a:lnTo>
                  <a:pt x="100585" y="17399"/>
                </a:lnTo>
                <a:lnTo>
                  <a:pt x="105156" y="13081"/>
                </a:lnTo>
                <a:lnTo>
                  <a:pt x="105156" y="8889"/>
                </a:lnTo>
                <a:lnTo>
                  <a:pt x="118364" y="8889"/>
                </a:lnTo>
                <a:lnTo>
                  <a:pt x="122556" y="8889"/>
                </a:lnTo>
                <a:lnTo>
                  <a:pt x="127127" y="4571"/>
                </a:lnTo>
                <a:lnTo>
                  <a:pt x="131445" y="4571"/>
                </a:lnTo>
                <a:lnTo>
                  <a:pt x="131445" y="0"/>
                </a:lnTo>
                <a:lnTo>
                  <a:pt x="136018" y="0"/>
                </a:lnTo>
                <a:lnTo>
                  <a:pt x="14020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2" name="Freeform 302"/>
          <p:cNvSpPr/>
          <p:nvPr/>
        </p:nvSpPr>
        <p:spPr>
          <a:xfrm>
            <a:off x="5096255" y="4291329"/>
            <a:ext cx="113666" cy="0"/>
          </a:xfrm>
          <a:custGeom>
            <a:avLst/>
            <a:gdLst/>
            <a:ahLst/>
            <a:cxnLst/>
            <a:rect l="0" t="0" r="0" b="0"/>
            <a:pathLst>
              <a:path w="113666">
                <a:moveTo>
                  <a:pt x="113666" y="0"/>
                </a:moveTo>
                <a:lnTo>
                  <a:pt x="113666" y="0"/>
                </a:lnTo>
                <a:lnTo>
                  <a:pt x="109093" y="0"/>
                </a:lnTo>
                <a:lnTo>
                  <a:pt x="96266" y="0"/>
                </a:lnTo>
                <a:lnTo>
                  <a:pt x="78614" y="0"/>
                </a:lnTo>
                <a:lnTo>
                  <a:pt x="60960" y="0"/>
                </a:lnTo>
                <a:lnTo>
                  <a:pt x="48134" y="0"/>
                </a:lnTo>
                <a:lnTo>
                  <a:pt x="13081" y="0"/>
                </a:lnTo>
                <a:lnTo>
                  <a:pt x="8510" y="0"/>
                </a:lnTo>
                <a:lnTo>
                  <a:pt x="431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3" name="Freeform 303"/>
          <p:cNvSpPr/>
          <p:nvPr/>
        </p:nvSpPr>
        <p:spPr>
          <a:xfrm>
            <a:off x="5157215" y="4229734"/>
            <a:ext cx="9144" cy="127128"/>
          </a:xfrm>
          <a:custGeom>
            <a:avLst/>
            <a:gdLst/>
            <a:ahLst/>
            <a:cxnLst/>
            <a:rect l="0" t="0" r="0" b="0"/>
            <a:pathLst>
              <a:path w="9144" h="127128">
                <a:moveTo>
                  <a:pt x="0" y="127128"/>
                </a:moveTo>
                <a:lnTo>
                  <a:pt x="0" y="122555"/>
                </a:lnTo>
                <a:lnTo>
                  <a:pt x="0" y="118237"/>
                </a:lnTo>
                <a:lnTo>
                  <a:pt x="9144" y="100585"/>
                </a:lnTo>
                <a:lnTo>
                  <a:pt x="9144" y="87757"/>
                </a:lnTo>
                <a:lnTo>
                  <a:pt x="9144" y="78868"/>
                </a:lnTo>
                <a:lnTo>
                  <a:pt x="9144" y="57024"/>
                </a:lnTo>
                <a:lnTo>
                  <a:pt x="9144" y="30735"/>
                </a:lnTo>
                <a:lnTo>
                  <a:pt x="9144" y="21972"/>
                </a:lnTo>
                <a:lnTo>
                  <a:pt x="9144" y="17654"/>
                </a:lnTo>
                <a:lnTo>
                  <a:pt x="914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4" name="Freeform 304"/>
          <p:cNvSpPr/>
          <p:nvPr/>
        </p:nvSpPr>
        <p:spPr>
          <a:xfrm>
            <a:off x="5196840" y="4295520"/>
            <a:ext cx="52450" cy="61342"/>
          </a:xfrm>
          <a:custGeom>
            <a:avLst/>
            <a:gdLst/>
            <a:ahLst/>
            <a:cxnLst/>
            <a:rect l="0" t="0" r="0" b="0"/>
            <a:pathLst>
              <a:path w="52450" h="61342">
                <a:moveTo>
                  <a:pt x="17399" y="48133"/>
                </a:moveTo>
                <a:lnTo>
                  <a:pt x="26162" y="48133"/>
                </a:lnTo>
                <a:lnTo>
                  <a:pt x="30480" y="48133"/>
                </a:lnTo>
                <a:lnTo>
                  <a:pt x="35051" y="48133"/>
                </a:lnTo>
                <a:lnTo>
                  <a:pt x="39369" y="43562"/>
                </a:lnTo>
                <a:lnTo>
                  <a:pt x="43561" y="39370"/>
                </a:lnTo>
                <a:lnTo>
                  <a:pt x="43561" y="26289"/>
                </a:lnTo>
                <a:lnTo>
                  <a:pt x="43561" y="21971"/>
                </a:lnTo>
                <a:lnTo>
                  <a:pt x="43561" y="17400"/>
                </a:lnTo>
                <a:lnTo>
                  <a:pt x="43561" y="13082"/>
                </a:lnTo>
                <a:lnTo>
                  <a:pt x="43561" y="8509"/>
                </a:lnTo>
                <a:lnTo>
                  <a:pt x="43561" y="4319"/>
                </a:lnTo>
                <a:lnTo>
                  <a:pt x="39369" y="0"/>
                </a:lnTo>
                <a:lnTo>
                  <a:pt x="35051" y="0"/>
                </a:lnTo>
                <a:lnTo>
                  <a:pt x="30480" y="0"/>
                </a:lnTo>
                <a:lnTo>
                  <a:pt x="21970" y="0"/>
                </a:lnTo>
                <a:lnTo>
                  <a:pt x="17399" y="0"/>
                </a:lnTo>
                <a:lnTo>
                  <a:pt x="13081" y="0"/>
                </a:lnTo>
                <a:lnTo>
                  <a:pt x="8508" y="4319"/>
                </a:lnTo>
                <a:lnTo>
                  <a:pt x="8508" y="8509"/>
                </a:lnTo>
                <a:lnTo>
                  <a:pt x="4318" y="8509"/>
                </a:lnTo>
                <a:lnTo>
                  <a:pt x="0" y="21971"/>
                </a:lnTo>
                <a:lnTo>
                  <a:pt x="0" y="26289"/>
                </a:lnTo>
                <a:lnTo>
                  <a:pt x="0" y="30481"/>
                </a:lnTo>
                <a:lnTo>
                  <a:pt x="0" y="34799"/>
                </a:lnTo>
                <a:lnTo>
                  <a:pt x="0" y="39370"/>
                </a:lnTo>
                <a:lnTo>
                  <a:pt x="0" y="43562"/>
                </a:lnTo>
                <a:lnTo>
                  <a:pt x="4318" y="48133"/>
                </a:lnTo>
                <a:lnTo>
                  <a:pt x="8508" y="48133"/>
                </a:lnTo>
                <a:lnTo>
                  <a:pt x="13081" y="56769"/>
                </a:lnTo>
                <a:lnTo>
                  <a:pt x="17399" y="56769"/>
                </a:lnTo>
                <a:lnTo>
                  <a:pt x="21970" y="56769"/>
                </a:lnTo>
                <a:lnTo>
                  <a:pt x="30480" y="56769"/>
                </a:lnTo>
                <a:lnTo>
                  <a:pt x="35051" y="61342"/>
                </a:lnTo>
                <a:lnTo>
                  <a:pt x="39369" y="61342"/>
                </a:lnTo>
                <a:lnTo>
                  <a:pt x="43561" y="61342"/>
                </a:lnTo>
                <a:lnTo>
                  <a:pt x="48132" y="61342"/>
                </a:lnTo>
                <a:lnTo>
                  <a:pt x="52450" y="613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5" name="Freeform 305"/>
          <p:cNvSpPr/>
          <p:nvPr/>
        </p:nvSpPr>
        <p:spPr>
          <a:xfrm>
            <a:off x="5288915" y="4326001"/>
            <a:ext cx="0" cy="35051"/>
          </a:xfrm>
          <a:custGeom>
            <a:avLst/>
            <a:gdLst/>
            <a:ahLst/>
            <a:cxnLst/>
            <a:rect l="0" t="0" r="0" b="0"/>
            <a:pathLst>
              <a:path h="35051">
                <a:moveTo>
                  <a:pt x="0" y="35051"/>
                </a:moveTo>
                <a:lnTo>
                  <a:pt x="0" y="30861"/>
                </a:lnTo>
                <a:lnTo>
                  <a:pt x="0" y="21970"/>
                </a:lnTo>
                <a:lnTo>
                  <a:pt x="0" y="17652"/>
                </a:lnTo>
                <a:lnTo>
                  <a:pt x="0" y="13081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6" name="Freeform 306"/>
          <p:cNvSpPr/>
          <p:nvPr/>
        </p:nvSpPr>
        <p:spPr>
          <a:xfrm>
            <a:off x="5288534" y="4273295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7" name="Freeform 307"/>
          <p:cNvSpPr/>
          <p:nvPr/>
        </p:nvSpPr>
        <p:spPr>
          <a:xfrm>
            <a:off x="3814317" y="4269613"/>
            <a:ext cx="126747" cy="157352"/>
          </a:xfrm>
          <a:custGeom>
            <a:avLst/>
            <a:gdLst/>
            <a:ahLst/>
            <a:cxnLst/>
            <a:rect l="0" t="0" r="0" b="0"/>
            <a:pathLst>
              <a:path w="126747" h="157352">
                <a:moveTo>
                  <a:pt x="43816" y="65532"/>
                </a:moveTo>
                <a:lnTo>
                  <a:pt x="43816" y="56769"/>
                </a:lnTo>
                <a:lnTo>
                  <a:pt x="43816" y="52451"/>
                </a:lnTo>
                <a:lnTo>
                  <a:pt x="39243" y="52451"/>
                </a:lnTo>
                <a:lnTo>
                  <a:pt x="35053" y="52451"/>
                </a:lnTo>
                <a:lnTo>
                  <a:pt x="30480" y="52451"/>
                </a:lnTo>
                <a:lnTo>
                  <a:pt x="26162" y="52451"/>
                </a:lnTo>
                <a:lnTo>
                  <a:pt x="21844" y="52451"/>
                </a:lnTo>
                <a:lnTo>
                  <a:pt x="13081" y="52451"/>
                </a:lnTo>
                <a:lnTo>
                  <a:pt x="8763" y="52451"/>
                </a:lnTo>
                <a:lnTo>
                  <a:pt x="8763" y="61340"/>
                </a:lnTo>
                <a:lnTo>
                  <a:pt x="4192" y="65532"/>
                </a:lnTo>
                <a:lnTo>
                  <a:pt x="4192" y="69850"/>
                </a:lnTo>
                <a:lnTo>
                  <a:pt x="0" y="74421"/>
                </a:lnTo>
                <a:lnTo>
                  <a:pt x="0" y="78613"/>
                </a:lnTo>
                <a:lnTo>
                  <a:pt x="0" y="82931"/>
                </a:lnTo>
                <a:lnTo>
                  <a:pt x="0" y="87502"/>
                </a:lnTo>
                <a:lnTo>
                  <a:pt x="0" y="100330"/>
                </a:lnTo>
                <a:lnTo>
                  <a:pt x="0" y="104901"/>
                </a:lnTo>
                <a:lnTo>
                  <a:pt x="0" y="109093"/>
                </a:lnTo>
                <a:lnTo>
                  <a:pt x="0" y="113664"/>
                </a:lnTo>
                <a:lnTo>
                  <a:pt x="0" y="117982"/>
                </a:lnTo>
                <a:lnTo>
                  <a:pt x="0" y="126872"/>
                </a:lnTo>
                <a:lnTo>
                  <a:pt x="4192" y="126872"/>
                </a:lnTo>
                <a:lnTo>
                  <a:pt x="8763" y="126872"/>
                </a:lnTo>
                <a:lnTo>
                  <a:pt x="17273" y="126872"/>
                </a:lnTo>
                <a:lnTo>
                  <a:pt x="21844" y="131445"/>
                </a:lnTo>
                <a:lnTo>
                  <a:pt x="26162" y="131445"/>
                </a:lnTo>
                <a:lnTo>
                  <a:pt x="30480" y="131445"/>
                </a:lnTo>
                <a:lnTo>
                  <a:pt x="35053" y="117982"/>
                </a:lnTo>
                <a:lnTo>
                  <a:pt x="39243" y="113664"/>
                </a:lnTo>
                <a:lnTo>
                  <a:pt x="39243" y="100330"/>
                </a:lnTo>
                <a:lnTo>
                  <a:pt x="48134" y="96393"/>
                </a:lnTo>
                <a:lnTo>
                  <a:pt x="48134" y="74421"/>
                </a:lnTo>
                <a:lnTo>
                  <a:pt x="48134" y="61340"/>
                </a:lnTo>
                <a:lnTo>
                  <a:pt x="48134" y="43560"/>
                </a:lnTo>
                <a:lnTo>
                  <a:pt x="48134" y="39370"/>
                </a:lnTo>
                <a:lnTo>
                  <a:pt x="48134" y="34797"/>
                </a:lnTo>
                <a:lnTo>
                  <a:pt x="48134" y="17399"/>
                </a:lnTo>
                <a:lnTo>
                  <a:pt x="48134" y="12826"/>
                </a:lnTo>
                <a:lnTo>
                  <a:pt x="48134" y="8508"/>
                </a:lnTo>
                <a:lnTo>
                  <a:pt x="48134" y="4318"/>
                </a:lnTo>
                <a:lnTo>
                  <a:pt x="48134" y="0"/>
                </a:lnTo>
                <a:lnTo>
                  <a:pt x="48134" y="4318"/>
                </a:lnTo>
                <a:lnTo>
                  <a:pt x="43816" y="12826"/>
                </a:lnTo>
                <a:lnTo>
                  <a:pt x="43816" y="34797"/>
                </a:lnTo>
                <a:lnTo>
                  <a:pt x="43816" y="61340"/>
                </a:lnTo>
                <a:lnTo>
                  <a:pt x="43816" y="65532"/>
                </a:lnTo>
                <a:lnTo>
                  <a:pt x="43816" y="87502"/>
                </a:lnTo>
                <a:lnTo>
                  <a:pt x="43816" y="91820"/>
                </a:lnTo>
                <a:lnTo>
                  <a:pt x="43816" y="104901"/>
                </a:lnTo>
                <a:lnTo>
                  <a:pt x="43816" y="122555"/>
                </a:lnTo>
                <a:lnTo>
                  <a:pt x="43816" y="126872"/>
                </a:lnTo>
                <a:lnTo>
                  <a:pt x="43816" y="131445"/>
                </a:lnTo>
                <a:lnTo>
                  <a:pt x="43816" y="135382"/>
                </a:lnTo>
                <a:lnTo>
                  <a:pt x="43816" y="139953"/>
                </a:lnTo>
                <a:lnTo>
                  <a:pt x="43816" y="144526"/>
                </a:lnTo>
                <a:lnTo>
                  <a:pt x="52324" y="153034"/>
                </a:lnTo>
                <a:lnTo>
                  <a:pt x="52324" y="157352"/>
                </a:lnTo>
                <a:lnTo>
                  <a:pt x="56897" y="157352"/>
                </a:lnTo>
                <a:lnTo>
                  <a:pt x="61215" y="157352"/>
                </a:lnTo>
                <a:lnTo>
                  <a:pt x="65533" y="157352"/>
                </a:lnTo>
                <a:lnTo>
                  <a:pt x="65533" y="148463"/>
                </a:lnTo>
                <a:lnTo>
                  <a:pt x="65533" y="144526"/>
                </a:lnTo>
                <a:lnTo>
                  <a:pt x="65533" y="139953"/>
                </a:lnTo>
                <a:lnTo>
                  <a:pt x="65533" y="131445"/>
                </a:lnTo>
                <a:lnTo>
                  <a:pt x="70104" y="117982"/>
                </a:lnTo>
                <a:lnTo>
                  <a:pt x="70104" y="104901"/>
                </a:lnTo>
                <a:lnTo>
                  <a:pt x="78867" y="87502"/>
                </a:lnTo>
                <a:lnTo>
                  <a:pt x="82804" y="87502"/>
                </a:lnTo>
                <a:lnTo>
                  <a:pt x="82804" y="82931"/>
                </a:lnTo>
                <a:lnTo>
                  <a:pt x="87377" y="78613"/>
                </a:lnTo>
                <a:lnTo>
                  <a:pt x="91948" y="74421"/>
                </a:lnTo>
                <a:lnTo>
                  <a:pt x="96267" y="74421"/>
                </a:lnTo>
                <a:lnTo>
                  <a:pt x="105156" y="65532"/>
                </a:lnTo>
                <a:lnTo>
                  <a:pt x="109348" y="65532"/>
                </a:lnTo>
                <a:lnTo>
                  <a:pt x="113919" y="65532"/>
                </a:lnTo>
                <a:lnTo>
                  <a:pt x="118237" y="65532"/>
                </a:lnTo>
                <a:lnTo>
                  <a:pt x="122429" y="65532"/>
                </a:lnTo>
                <a:lnTo>
                  <a:pt x="126747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8" name="Freeform 308"/>
          <p:cNvSpPr/>
          <p:nvPr/>
        </p:nvSpPr>
        <p:spPr>
          <a:xfrm>
            <a:off x="3941064" y="4265040"/>
            <a:ext cx="8889" cy="0"/>
          </a:xfrm>
          <a:custGeom>
            <a:avLst/>
            <a:gdLst/>
            <a:ahLst/>
            <a:cxnLst/>
            <a:rect l="0" t="0" r="0" b="0"/>
            <a:pathLst>
              <a:path w="8889">
                <a:moveTo>
                  <a:pt x="8889" y="0"/>
                </a:moveTo>
                <a:lnTo>
                  <a:pt x="431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9" name="Freeform 309"/>
          <p:cNvSpPr/>
          <p:nvPr/>
        </p:nvSpPr>
        <p:spPr>
          <a:xfrm>
            <a:off x="3963034" y="4304410"/>
            <a:ext cx="8763" cy="70104"/>
          </a:xfrm>
          <a:custGeom>
            <a:avLst/>
            <a:gdLst/>
            <a:ahLst/>
            <a:cxnLst/>
            <a:rect l="0" t="0" r="0" b="0"/>
            <a:pathLst>
              <a:path w="8763" h="70104">
                <a:moveTo>
                  <a:pt x="8763" y="70104"/>
                </a:moveTo>
                <a:lnTo>
                  <a:pt x="8763" y="57023"/>
                </a:lnTo>
                <a:lnTo>
                  <a:pt x="8763" y="52705"/>
                </a:lnTo>
                <a:lnTo>
                  <a:pt x="8763" y="43816"/>
                </a:lnTo>
                <a:lnTo>
                  <a:pt x="8763" y="35053"/>
                </a:lnTo>
                <a:lnTo>
                  <a:pt x="8763" y="30735"/>
                </a:lnTo>
                <a:lnTo>
                  <a:pt x="8763" y="219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0" name="Freeform 310"/>
          <p:cNvSpPr/>
          <p:nvPr/>
        </p:nvSpPr>
        <p:spPr>
          <a:xfrm>
            <a:off x="3998086" y="4304410"/>
            <a:ext cx="74296" cy="21972"/>
          </a:xfrm>
          <a:custGeom>
            <a:avLst/>
            <a:gdLst/>
            <a:ahLst/>
            <a:cxnLst/>
            <a:rect l="0" t="0" r="0" b="0"/>
            <a:pathLst>
              <a:path w="74296" h="21972">
                <a:moveTo>
                  <a:pt x="74296" y="0"/>
                </a:moveTo>
                <a:lnTo>
                  <a:pt x="57023" y="4573"/>
                </a:lnTo>
                <a:lnTo>
                  <a:pt x="52452" y="4573"/>
                </a:lnTo>
                <a:lnTo>
                  <a:pt x="35053" y="8763"/>
                </a:lnTo>
                <a:lnTo>
                  <a:pt x="30735" y="8763"/>
                </a:lnTo>
                <a:lnTo>
                  <a:pt x="21591" y="13081"/>
                </a:lnTo>
                <a:lnTo>
                  <a:pt x="8764" y="13081"/>
                </a:lnTo>
                <a:lnTo>
                  <a:pt x="4192" y="13081"/>
                </a:lnTo>
                <a:lnTo>
                  <a:pt x="0" y="13081"/>
                </a:lnTo>
                <a:lnTo>
                  <a:pt x="0" y="219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1" name="Freeform 311"/>
          <p:cNvSpPr/>
          <p:nvPr/>
        </p:nvSpPr>
        <p:spPr>
          <a:xfrm>
            <a:off x="4037329" y="4225416"/>
            <a:ext cx="8891" cy="149098"/>
          </a:xfrm>
          <a:custGeom>
            <a:avLst/>
            <a:gdLst/>
            <a:ahLst/>
            <a:cxnLst/>
            <a:rect l="0" t="0" r="0" b="0"/>
            <a:pathLst>
              <a:path w="8891" h="149098">
                <a:moveTo>
                  <a:pt x="8891" y="149098"/>
                </a:moveTo>
                <a:lnTo>
                  <a:pt x="8891" y="144527"/>
                </a:lnTo>
                <a:lnTo>
                  <a:pt x="8891" y="140590"/>
                </a:lnTo>
                <a:lnTo>
                  <a:pt x="8891" y="131699"/>
                </a:lnTo>
                <a:lnTo>
                  <a:pt x="8891" y="127128"/>
                </a:lnTo>
                <a:lnTo>
                  <a:pt x="8891" y="114047"/>
                </a:lnTo>
                <a:lnTo>
                  <a:pt x="8891" y="78994"/>
                </a:lnTo>
                <a:lnTo>
                  <a:pt x="8891" y="74677"/>
                </a:lnTo>
                <a:lnTo>
                  <a:pt x="8891" y="65913"/>
                </a:lnTo>
                <a:lnTo>
                  <a:pt x="4318" y="39624"/>
                </a:lnTo>
                <a:lnTo>
                  <a:pt x="4318" y="30861"/>
                </a:lnTo>
                <a:lnTo>
                  <a:pt x="4318" y="18035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2" name="Freeform 312"/>
          <p:cNvSpPr/>
          <p:nvPr/>
        </p:nvSpPr>
        <p:spPr>
          <a:xfrm>
            <a:off x="4067809" y="4313173"/>
            <a:ext cx="43943" cy="8891"/>
          </a:xfrm>
          <a:custGeom>
            <a:avLst/>
            <a:gdLst/>
            <a:ahLst/>
            <a:cxnLst/>
            <a:rect l="0" t="0" r="0" b="0"/>
            <a:pathLst>
              <a:path w="43943" h="8891">
                <a:moveTo>
                  <a:pt x="43943" y="0"/>
                </a:moveTo>
                <a:lnTo>
                  <a:pt x="39370" y="0"/>
                </a:lnTo>
                <a:lnTo>
                  <a:pt x="35052" y="0"/>
                </a:lnTo>
                <a:lnTo>
                  <a:pt x="30862" y="0"/>
                </a:lnTo>
                <a:lnTo>
                  <a:pt x="26544" y="0"/>
                </a:lnTo>
                <a:lnTo>
                  <a:pt x="21971" y="4318"/>
                </a:lnTo>
                <a:lnTo>
                  <a:pt x="17781" y="4318"/>
                </a:lnTo>
                <a:lnTo>
                  <a:pt x="13462" y="4318"/>
                </a:lnTo>
                <a:lnTo>
                  <a:pt x="8891" y="4318"/>
                </a:lnTo>
                <a:lnTo>
                  <a:pt x="0" y="4318"/>
                </a:lnTo>
                <a:lnTo>
                  <a:pt x="0" y="88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3" name="Freeform 313"/>
          <p:cNvSpPr/>
          <p:nvPr/>
        </p:nvSpPr>
        <p:spPr>
          <a:xfrm>
            <a:off x="4098671" y="4269613"/>
            <a:ext cx="8508" cy="104901"/>
          </a:xfrm>
          <a:custGeom>
            <a:avLst/>
            <a:gdLst/>
            <a:ahLst/>
            <a:cxnLst/>
            <a:rect l="0" t="0" r="0" b="0"/>
            <a:pathLst>
              <a:path w="8508" h="104901">
                <a:moveTo>
                  <a:pt x="8508" y="104901"/>
                </a:moveTo>
                <a:lnTo>
                  <a:pt x="8508" y="91820"/>
                </a:lnTo>
                <a:lnTo>
                  <a:pt x="8508" y="87502"/>
                </a:lnTo>
                <a:lnTo>
                  <a:pt x="8508" y="78613"/>
                </a:lnTo>
                <a:lnTo>
                  <a:pt x="8508" y="65532"/>
                </a:lnTo>
                <a:lnTo>
                  <a:pt x="8508" y="61340"/>
                </a:lnTo>
                <a:lnTo>
                  <a:pt x="8508" y="39370"/>
                </a:lnTo>
                <a:lnTo>
                  <a:pt x="8508" y="34797"/>
                </a:lnTo>
                <a:lnTo>
                  <a:pt x="8508" y="26289"/>
                </a:lnTo>
                <a:lnTo>
                  <a:pt x="0" y="12826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4" name="Freeform 314"/>
          <p:cNvSpPr/>
          <p:nvPr/>
        </p:nvSpPr>
        <p:spPr>
          <a:xfrm>
            <a:off x="4151376" y="4317491"/>
            <a:ext cx="69850" cy="87504"/>
          </a:xfrm>
          <a:custGeom>
            <a:avLst/>
            <a:gdLst/>
            <a:ahLst/>
            <a:cxnLst/>
            <a:rect l="0" t="0" r="0" b="0"/>
            <a:pathLst>
              <a:path w="69850" h="87504">
                <a:moveTo>
                  <a:pt x="38989" y="0"/>
                </a:moveTo>
                <a:lnTo>
                  <a:pt x="34797" y="4573"/>
                </a:lnTo>
                <a:lnTo>
                  <a:pt x="34797" y="8891"/>
                </a:lnTo>
                <a:lnTo>
                  <a:pt x="26162" y="13462"/>
                </a:lnTo>
                <a:lnTo>
                  <a:pt x="26162" y="17654"/>
                </a:lnTo>
                <a:lnTo>
                  <a:pt x="21589" y="21972"/>
                </a:lnTo>
                <a:lnTo>
                  <a:pt x="21589" y="26543"/>
                </a:lnTo>
                <a:lnTo>
                  <a:pt x="21589" y="39624"/>
                </a:lnTo>
                <a:lnTo>
                  <a:pt x="21589" y="43942"/>
                </a:lnTo>
                <a:lnTo>
                  <a:pt x="21589" y="48515"/>
                </a:lnTo>
                <a:lnTo>
                  <a:pt x="21589" y="52452"/>
                </a:lnTo>
                <a:lnTo>
                  <a:pt x="30479" y="52452"/>
                </a:lnTo>
                <a:lnTo>
                  <a:pt x="38989" y="52452"/>
                </a:lnTo>
                <a:lnTo>
                  <a:pt x="43560" y="52452"/>
                </a:lnTo>
                <a:lnTo>
                  <a:pt x="47878" y="52452"/>
                </a:lnTo>
                <a:lnTo>
                  <a:pt x="52070" y="52452"/>
                </a:lnTo>
                <a:lnTo>
                  <a:pt x="56641" y="57023"/>
                </a:lnTo>
                <a:lnTo>
                  <a:pt x="65532" y="57023"/>
                </a:lnTo>
                <a:lnTo>
                  <a:pt x="69850" y="57023"/>
                </a:lnTo>
                <a:lnTo>
                  <a:pt x="69850" y="61215"/>
                </a:lnTo>
                <a:lnTo>
                  <a:pt x="69850" y="70104"/>
                </a:lnTo>
                <a:lnTo>
                  <a:pt x="69850" y="74677"/>
                </a:lnTo>
                <a:lnTo>
                  <a:pt x="60959" y="78994"/>
                </a:lnTo>
                <a:lnTo>
                  <a:pt x="56641" y="83567"/>
                </a:lnTo>
                <a:lnTo>
                  <a:pt x="52070" y="83567"/>
                </a:lnTo>
                <a:lnTo>
                  <a:pt x="47878" y="83567"/>
                </a:lnTo>
                <a:lnTo>
                  <a:pt x="38989" y="87504"/>
                </a:lnTo>
                <a:lnTo>
                  <a:pt x="30479" y="87504"/>
                </a:lnTo>
                <a:lnTo>
                  <a:pt x="17399" y="87504"/>
                </a:lnTo>
                <a:lnTo>
                  <a:pt x="8508" y="87504"/>
                </a:lnTo>
                <a:lnTo>
                  <a:pt x="0" y="83567"/>
                </a:lnTo>
                <a:lnTo>
                  <a:pt x="0" y="789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5" name="Freeform 315"/>
          <p:cNvSpPr/>
          <p:nvPr/>
        </p:nvSpPr>
        <p:spPr>
          <a:xfrm>
            <a:off x="4238878" y="4238878"/>
            <a:ext cx="26162" cy="135636"/>
          </a:xfrm>
          <a:custGeom>
            <a:avLst/>
            <a:gdLst/>
            <a:ahLst/>
            <a:cxnLst/>
            <a:rect l="0" t="0" r="0" b="0"/>
            <a:pathLst>
              <a:path w="26162" h="135636">
                <a:moveTo>
                  <a:pt x="26162" y="135636"/>
                </a:moveTo>
                <a:lnTo>
                  <a:pt x="26162" y="131065"/>
                </a:lnTo>
                <a:lnTo>
                  <a:pt x="26162" y="127128"/>
                </a:lnTo>
                <a:lnTo>
                  <a:pt x="17018" y="122555"/>
                </a:lnTo>
                <a:lnTo>
                  <a:pt x="12827" y="96267"/>
                </a:lnTo>
                <a:lnTo>
                  <a:pt x="12827" y="87504"/>
                </a:lnTo>
                <a:lnTo>
                  <a:pt x="8510" y="65532"/>
                </a:lnTo>
                <a:lnTo>
                  <a:pt x="8510" y="48134"/>
                </a:lnTo>
                <a:lnTo>
                  <a:pt x="0" y="35053"/>
                </a:lnTo>
                <a:lnTo>
                  <a:pt x="0" y="17399"/>
                </a:lnTo>
                <a:lnTo>
                  <a:pt x="0" y="13081"/>
                </a:lnTo>
                <a:lnTo>
                  <a:pt x="0" y="8763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6" name="Freeform 316"/>
          <p:cNvSpPr/>
          <p:nvPr/>
        </p:nvSpPr>
        <p:spPr>
          <a:xfrm>
            <a:off x="4221226" y="4313173"/>
            <a:ext cx="43814" cy="0"/>
          </a:xfrm>
          <a:custGeom>
            <a:avLst/>
            <a:gdLst/>
            <a:ahLst/>
            <a:cxnLst/>
            <a:rect l="0" t="0" r="0" b="0"/>
            <a:pathLst>
              <a:path w="43814">
                <a:moveTo>
                  <a:pt x="43814" y="0"/>
                </a:moveTo>
                <a:lnTo>
                  <a:pt x="43814" y="0"/>
                </a:lnTo>
                <a:lnTo>
                  <a:pt x="39243" y="0"/>
                </a:lnTo>
                <a:lnTo>
                  <a:pt x="26162" y="0"/>
                </a:lnTo>
                <a:lnTo>
                  <a:pt x="21844" y="0"/>
                </a:lnTo>
                <a:lnTo>
                  <a:pt x="13081" y="0"/>
                </a:lnTo>
                <a:lnTo>
                  <a:pt x="4190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7" name="Freeform 317"/>
          <p:cNvSpPr/>
          <p:nvPr/>
        </p:nvSpPr>
        <p:spPr>
          <a:xfrm>
            <a:off x="4269359" y="4339463"/>
            <a:ext cx="78612" cy="39243"/>
          </a:xfrm>
          <a:custGeom>
            <a:avLst/>
            <a:gdLst/>
            <a:ahLst/>
            <a:cxnLst/>
            <a:rect l="0" t="0" r="0" b="0"/>
            <a:pathLst>
              <a:path w="78612" h="39243">
                <a:moveTo>
                  <a:pt x="35051" y="0"/>
                </a:moveTo>
                <a:lnTo>
                  <a:pt x="35051" y="0"/>
                </a:lnTo>
                <a:lnTo>
                  <a:pt x="30733" y="0"/>
                </a:lnTo>
                <a:lnTo>
                  <a:pt x="13081" y="0"/>
                </a:lnTo>
                <a:lnTo>
                  <a:pt x="8508" y="0"/>
                </a:lnTo>
                <a:lnTo>
                  <a:pt x="4571" y="0"/>
                </a:lnTo>
                <a:lnTo>
                  <a:pt x="4571" y="8763"/>
                </a:lnTo>
                <a:lnTo>
                  <a:pt x="0" y="8763"/>
                </a:lnTo>
                <a:lnTo>
                  <a:pt x="0" y="13081"/>
                </a:lnTo>
                <a:lnTo>
                  <a:pt x="0" y="17652"/>
                </a:lnTo>
                <a:lnTo>
                  <a:pt x="0" y="21970"/>
                </a:lnTo>
                <a:lnTo>
                  <a:pt x="8508" y="26543"/>
                </a:lnTo>
                <a:lnTo>
                  <a:pt x="13081" y="26543"/>
                </a:lnTo>
                <a:lnTo>
                  <a:pt x="21970" y="30480"/>
                </a:lnTo>
                <a:lnTo>
                  <a:pt x="35051" y="30480"/>
                </a:lnTo>
                <a:lnTo>
                  <a:pt x="35051" y="39243"/>
                </a:lnTo>
                <a:lnTo>
                  <a:pt x="48132" y="39243"/>
                </a:lnTo>
                <a:lnTo>
                  <a:pt x="52450" y="39243"/>
                </a:lnTo>
                <a:lnTo>
                  <a:pt x="56642" y="30480"/>
                </a:lnTo>
                <a:lnTo>
                  <a:pt x="61213" y="26543"/>
                </a:lnTo>
                <a:lnTo>
                  <a:pt x="70104" y="21970"/>
                </a:lnTo>
                <a:lnTo>
                  <a:pt x="74294" y="17652"/>
                </a:lnTo>
                <a:lnTo>
                  <a:pt x="74294" y="8763"/>
                </a:lnTo>
                <a:lnTo>
                  <a:pt x="74294" y="4571"/>
                </a:lnTo>
                <a:lnTo>
                  <a:pt x="7861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8" name="Freeform 318"/>
          <p:cNvSpPr/>
          <p:nvPr/>
        </p:nvSpPr>
        <p:spPr>
          <a:xfrm>
            <a:off x="4343653" y="4330953"/>
            <a:ext cx="8891" cy="30480"/>
          </a:xfrm>
          <a:custGeom>
            <a:avLst/>
            <a:gdLst/>
            <a:ahLst/>
            <a:cxnLst/>
            <a:rect l="0" t="0" r="0" b="0"/>
            <a:pathLst>
              <a:path w="8891" h="30480">
                <a:moveTo>
                  <a:pt x="4318" y="0"/>
                </a:moveTo>
                <a:lnTo>
                  <a:pt x="0" y="0"/>
                </a:lnTo>
                <a:lnTo>
                  <a:pt x="0" y="4192"/>
                </a:lnTo>
                <a:lnTo>
                  <a:pt x="0" y="8510"/>
                </a:lnTo>
                <a:lnTo>
                  <a:pt x="0" y="13081"/>
                </a:lnTo>
                <a:lnTo>
                  <a:pt x="0" y="21591"/>
                </a:lnTo>
                <a:lnTo>
                  <a:pt x="0" y="26162"/>
                </a:lnTo>
                <a:lnTo>
                  <a:pt x="4318" y="26162"/>
                </a:lnTo>
                <a:lnTo>
                  <a:pt x="8891" y="304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9" name="Freeform 319"/>
          <p:cNvSpPr/>
          <p:nvPr/>
        </p:nvSpPr>
        <p:spPr>
          <a:xfrm>
            <a:off x="4391914" y="4317745"/>
            <a:ext cx="4571" cy="78740"/>
          </a:xfrm>
          <a:custGeom>
            <a:avLst/>
            <a:gdLst/>
            <a:ahLst/>
            <a:cxnLst/>
            <a:rect l="0" t="0" r="0" b="0"/>
            <a:pathLst>
              <a:path w="4571" h="78740">
                <a:moveTo>
                  <a:pt x="4571" y="78740"/>
                </a:moveTo>
                <a:lnTo>
                  <a:pt x="4571" y="74423"/>
                </a:lnTo>
                <a:lnTo>
                  <a:pt x="4571" y="69850"/>
                </a:lnTo>
                <a:lnTo>
                  <a:pt x="4571" y="61342"/>
                </a:lnTo>
                <a:lnTo>
                  <a:pt x="4571" y="56769"/>
                </a:lnTo>
                <a:lnTo>
                  <a:pt x="4571" y="43688"/>
                </a:lnTo>
                <a:lnTo>
                  <a:pt x="4571" y="26289"/>
                </a:lnTo>
                <a:lnTo>
                  <a:pt x="4571" y="21971"/>
                </a:lnTo>
                <a:lnTo>
                  <a:pt x="0" y="8890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0" name="Freeform 320"/>
          <p:cNvSpPr/>
          <p:nvPr/>
        </p:nvSpPr>
        <p:spPr>
          <a:xfrm>
            <a:off x="4391914" y="4313554"/>
            <a:ext cx="30480" cy="26162"/>
          </a:xfrm>
          <a:custGeom>
            <a:avLst/>
            <a:gdLst/>
            <a:ahLst/>
            <a:cxnLst/>
            <a:rect l="0" t="0" r="0" b="0"/>
            <a:pathLst>
              <a:path w="30480" h="26162">
                <a:moveTo>
                  <a:pt x="0" y="26162"/>
                </a:moveTo>
                <a:lnTo>
                  <a:pt x="4571" y="26162"/>
                </a:lnTo>
                <a:lnTo>
                  <a:pt x="8508" y="21972"/>
                </a:lnTo>
                <a:lnTo>
                  <a:pt x="13081" y="8510"/>
                </a:lnTo>
                <a:lnTo>
                  <a:pt x="17271" y="4191"/>
                </a:lnTo>
                <a:lnTo>
                  <a:pt x="304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1" name="Freeform 321"/>
          <p:cNvSpPr/>
          <p:nvPr/>
        </p:nvSpPr>
        <p:spPr>
          <a:xfrm>
            <a:off x="4440046" y="4273931"/>
            <a:ext cx="4573" cy="105156"/>
          </a:xfrm>
          <a:custGeom>
            <a:avLst/>
            <a:gdLst/>
            <a:ahLst/>
            <a:cxnLst/>
            <a:rect l="0" t="0" r="0" b="0"/>
            <a:pathLst>
              <a:path w="4573" h="105156">
                <a:moveTo>
                  <a:pt x="0" y="105156"/>
                </a:moveTo>
                <a:lnTo>
                  <a:pt x="0" y="100583"/>
                </a:lnTo>
                <a:lnTo>
                  <a:pt x="4573" y="87502"/>
                </a:lnTo>
                <a:lnTo>
                  <a:pt x="4573" y="78866"/>
                </a:lnTo>
                <a:lnTo>
                  <a:pt x="4573" y="74295"/>
                </a:lnTo>
                <a:lnTo>
                  <a:pt x="4573" y="61595"/>
                </a:lnTo>
                <a:lnTo>
                  <a:pt x="4573" y="52704"/>
                </a:lnTo>
                <a:lnTo>
                  <a:pt x="4573" y="48133"/>
                </a:lnTo>
                <a:lnTo>
                  <a:pt x="4573" y="39623"/>
                </a:lnTo>
                <a:lnTo>
                  <a:pt x="4573" y="30479"/>
                </a:lnTo>
                <a:lnTo>
                  <a:pt x="4573" y="26542"/>
                </a:lnTo>
                <a:lnTo>
                  <a:pt x="4573" y="8763"/>
                </a:lnTo>
                <a:lnTo>
                  <a:pt x="4573" y="4571"/>
                </a:lnTo>
                <a:lnTo>
                  <a:pt x="457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2" name="Freeform 322"/>
          <p:cNvSpPr/>
          <p:nvPr/>
        </p:nvSpPr>
        <p:spPr>
          <a:xfrm>
            <a:off x="4453128" y="4300473"/>
            <a:ext cx="48132" cy="35053"/>
          </a:xfrm>
          <a:custGeom>
            <a:avLst/>
            <a:gdLst/>
            <a:ahLst/>
            <a:cxnLst/>
            <a:rect l="0" t="0" r="0" b="0"/>
            <a:pathLst>
              <a:path w="48132" h="35053">
                <a:moveTo>
                  <a:pt x="0" y="35053"/>
                </a:moveTo>
                <a:lnTo>
                  <a:pt x="4318" y="35053"/>
                </a:lnTo>
                <a:lnTo>
                  <a:pt x="8889" y="35053"/>
                </a:lnTo>
                <a:lnTo>
                  <a:pt x="17399" y="35053"/>
                </a:lnTo>
                <a:lnTo>
                  <a:pt x="17399" y="30480"/>
                </a:lnTo>
                <a:lnTo>
                  <a:pt x="25907" y="26162"/>
                </a:lnTo>
                <a:lnTo>
                  <a:pt x="25907" y="21591"/>
                </a:lnTo>
                <a:lnTo>
                  <a:pt x="30480" y="17272"/>
                </a:lnTo>
                <a:lnTo>
                  <a:pt x="35051" y="8510"/>
                </a:lnTo>
                <a:lnTo>
                  <a:pt x="35051" y="3937"/>
                </a:lnTo>
                <a:lnTo>
                  <a:pt x="39369" y="3937"/>
                </a:lnTo>
                <a:lnTo>
                  <a:pt x="39369" y="0"/>
                </a:lnTo>
                <a:lnTo>
                  <a:pt x="4813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3" name="Freeform 323"/>
          <p:cNvSpPr/>
          <p:nvPr/>
        </p:nvSpPr>
        <p:spPr>
          <a:xfrm>
            <a:off x="4496689" y="4326635"/>
            <a:ext cx="39370" cy="30480"/>
          </a:xfrm>
          <a:custGeom>
            <a:avLst/>
            <a:gdLst/>
            <a:ahLst/>
            <a:cxnLst/>
            <a:rect l="0" t="0" r="0" b="0"/>
            <a:pathLst>
              <a:path w="39370" h="30480">
                <a:moveTo>
                  <a:pt x="0" y="0"/>
                </a:moveTo>
                <a:lnTo>
                  <a:pt x="0" y="4318"/>
                </a:lnTo>
                <a:lnTo>
                  <a:pt x="4571" y="4318"/>
                </a:lnTo>
                <a:lnTo>
                  <a:pt x="4571" y="8891"/>
                </a:lnTo>
                <a:lnTo>
                  <a:pt x="8889" y="8891"/>
                </a:lnTo>
                <a:lnTo>
                  <a:pt x="13462" y="17399"/>
                </a:lnTo>
                <a:lnTo>
                  <a:pt x="17652" y="21591"/>
                </a:lnTo>
                <a:lnTo>
                  <a:pt x="30861" y="26162"/>
                </a:lnTo>
                <a:lnTo>
                  <a:pt x="35051" y="26162"/>
                </a:lnTo>
                <a:lnTo>
                  <a:pt x="35051" y="30480"/>
                </a:lnTo>
                <a:lnTo>
                  <a:pt x="39370" y="304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4" name="Freeform 324"/>
          <p:cNvSpPr/>
          <p:nvPr/>
        </p:nvSpPr>
        <p:spPr>
          <a:xfrm>
            <a:off x="4553711" y="4317745"/>
            <a:ext cx="61215" cy="69850"/>
          </a:xfrm>
          <a:custGeom>
            <a:avLst/>
            <a:gdLst/>
            <a:ahLst/>
            <a:cxnLst/>
            <a:rect l="0" t="0" r="0" b="0"/>
            <a:pathLst>
              <a:path w="61215" h="69850">
                <a:moveTo>
                  <a:pt x="35053" y="4319"/>
                </a:moveTo>
                <a:lnTo>
                  <a:pt x="30735" y="0"/>
                </a:lnTo>
                <a:lnTo>
                  <a:pt x="26162" y="0"/>
                </a:lnTo>
                <a:lnTo>
                  <a:pt x="21972" y="0"/>
                </a:lnTo>
                <a:lnTo>
                  <a:pt x="17399" y="0"/>
                </a:lnTo>
                <a:lnTo>
                  <a:pt x="12828" y="4319"/>
                </a:lnTo>
                <a:lnTo>
                  <a:pt x="8891" y="8890"/>
                </a:lnTo>
                <a:lnTo>
                  <a:pt x="0" y="8890"/>
                </a:lnTo>
                <a:lnTo>
                  <a:pt x="0" y="13208"/>
                </a:lnTo>
                <a:lnTo>
                  <a:pt x="0" y="21971"/>
                </a:lnTo>
                <a:lnTo>
                  <a:pt x="0" y="26289"/>
                </a:lnTo>
                <a:lnTo>
                  <a:pt x="4318" y="26289"/>
                </a:lnTo>
                <a:lnTo>
                  <a:pt x="8891" y="26289"/>
                </a:lnTo>
                <a:lnTo>
                  <a:pt x="12828" y="26289"/>
                </a:lnTo>
                <a:lnTo>
                  <a:pt x="17399" y="26289"/>
                </a:lnTo>
                <a:lnTo>
                  <a:pt x="35053" y="26289"/>
                </a:lnTo>
                <a:lnTo>
                  <a:pt x="39371" y="26289"/>
                </a:lnTo>
                <a:lnTo>
                  <a:pt x="48134" y="26289"/>
                </a:lnTo>
                <a:lnTo>
                  <a:pt x="52452" y="26289"/>
                </a:lnTo>
                <a:lnTo>
                  <a:pt x="61215" y="30481"/>
                </a:lnTo>
                <a:lnTo>
                  <a:pt x="61215" y="35052"/>
                </a:lnTo>
                <a:lnTo>
                  <a:pt x="61215" y="39370"/>
                </a:lnTo>
                <a:lnTo>
                  <a:pt x="61215" y="43688"/>
                </a:lnTo>
                <a:lnTo>
                  <a:pt x="57023" y="43688"/>
                </a:lnTo>
                <a:lnTo>
                  <a:pt x="52452" y="48261"/>
                </a:lnTo>
                <a:lnTo>
                  <a:pt x="48134" y="56769"/>
                </a:lnTo>
                <a:lnTo>
                  <a:pt x="39371" y="56769"/>
                </a:lnTo>
                <a:lnTo>
                  <a:pt x="35053" y="61342"/>
                </a:lnTo>
                <a:lnTo>
                  <a:pt x="30735" y="65532"/>
                </a:lnTo>
                <a:lnTo>
                  <a:pt x="21972" y="65532"/>
                </a:lnTo>
                <a:lnTo>
                  <a:pt x="12828" y="69850"/>
                </a:lnTo>
                <a:lnTo>
                  <a:pt x="8891" y="698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5" name="Freeform 325"/>
          <p:cNvSpPr/>
          <p:nvPr/>
        </p:nvSpPr>
        <p:spPr>
          <a:xfrm>
            <a:off x="4645405" y="4173346"/>
            <a:ext cx="4573" cy="214249"/>
          </a:xfrm>
          <a:custGeom>
            <a:avLst/>
            <a:gdLst/>
            <a:ahLst/>
            <a:cxnLst/>
            <a:rect l="0" t="0" r="0" b="0"/>
            <a:pathLst>
              <a:path w="4573" h="214249">
                <a:moveTo>
                  <a:pt x="4573" y="214249"/>
                </a:moveTo>
                <a:lnTo>
                  <a:pt x="4573" y="209931"/>
                </a:lnTo>
                <a:lnTo>
                  <a:pt x="4573" y="205741"/>
                </a:lnTo>
                <a:lnTo>
                  <a:pt x="4573" y="201168"/>
                </a:lnTo>
                <a:lnTo>
                  <a:pt x="4573" y="188087"/>
                </a:lnTo>
                <a:lnTo>
                  <a:pt x="4573" y="174880"/>
                </a:lnTo>
                <a:lnTo>
                  <a:pt x="4573" y="157607"/>
                </a:lnTo>
                <a:lnTo>
                  <a:pt x="4573" y="122810"/>
                </a:lnTo>
                <a:lnTo>
                  <a:pt x="4573" y="105156"/>
                </a:lnTo>
                <a:lnTo>
                  <a:pt x="4573" y="87504"/>
                </a:lnTo>
                <a:lnTo>
                  <a:pt x="4573" y="52451"/>
                </a:lnTo>
                <a:lnTo>
                  <a:pt x="4573" y="39624"/>
                </a:lnTo>
                <a:lnTo>
                  <a:pt x="4573" y="21971"/>
                </a:lnTo>
                <a:lnTo>
                  <a:pt x="4573" y="17654"/>
                </a:lnTo>
                <a:lnTo>
                  <a:pt x="4573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6" name="Freeform 326"/>
          <p:cNvSpPr/>
          <p:nvPr/>
        </p:nvSpPr>
        <p:spPr>
          <a:xfrm>
            <a:off x="4606163" y="4265040"/>
            <a:ext cx="61214" cy="26543"/>
          </a:xfrm>
          <a:custGeom>
            <a:avLst/>
            <a:gdLst/>
            <a:ahLst/>
            <a:cxnLst/>
            <a:rect l="0" t="0" r="0" b="0"/>
            <a:pathLst>
              <a:path w="61214" h="26543">
                <a:moveTo>
                  <a:pt x="61214" y="0"/>
                </a:moveTo>
                <a:lnTo>
                  <a:pt x="52451" y="0"/>
                </a:lnTo>
                <a:lnTo>
                  <a:pt x="48387" y="4573"/>
                </a:lnTo>
                <a:lnTo>
                  <a:pt x="30733" y="8891"/>
                </a:lnTo>
                <a:lnTo>
                  <a:pt x="26162" y="13462"/>
                </a:lnTo>
                <a:lnTo>
                  <a:pt x="8763" y="21972"/>
                </a:lnTo>
                <a:lnTo>
                  <a:pt x="4571" y="26543"/>
                </a:lnTo>
                <a:lnTo>
                  <a:pt x="0" y="265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7" name="Freeform 327"/>
          <p:cNvSpPr/>
          <p:nvPr/>
        </p:nvSpPr>
        <p:spPr>
          <a:xfrm>
            <a:off x="4671695" y="4296156"/>
            <a:ext cx="65785" cy="60959"/>
          </a:xfrm>
          <a:custGeom>
            <a:avLst/>
            <a:gdLst/>
            <a:ahLst/>
            <a:cxnLst/>
            <a:rect l="0" t="0" r="0" b="0"/>
            <a:pathLst>
              <a:path w="65785" h="60959">
                <a:moveTo>
                  <a:pt x="35051" y="21589"/>
                </a:moveTo>
                <a:lnTo>
                  <a:pt x="35051" y="21589"/>
                </a:lnTo>
                <a:lnTo>
                  <a:pt x="39624" y="21589"/>
                </a:lnTo>
                <a:lnTo>
                  <a:pt x="43814" y="21589"/>
                </a:lnTo>
                <a:lnTo>
                  <a:pt x="48387" y="21589"/>
                </a:lnTo>
                <a:lnTo>
                  <a:pt x="52705" y="21589"/>
                </a:lnTo>
                <a:lnTo>
                  <a:pt x="52705" y="12827"/>
                </a:lnTo>
                <a:lnTo>
                  <a:pt x="52705" y="8254"/>
                </a:lnTo>
                <a:lnTo>
                  <a:pt x="52705" y="0"/>
                </a:lnTo>
                <a:lnTo>
                  <a:pt x="43814" y="0"/>
                </a:lnTo>
                <a:lnTo>
                  <a:pt x="39624" y="0"/>
                </a:lnTo>
                <a:lnTo>
                  <a:pt x="26543" y="4317"/>
                </a:lnTo>
                <a:lnTo>
                  <a:pt x="21970" y="8254"/>
                </a:lnTo>
                <a:lnTo>
                  <a:pt x="17399" y="17398"/>
                </a:lnTo>
                <a:lnTo>
                  <a:pt x="4571" y="21589"/>
                </a:lnTo>
                <a:lnTo>
                  <a:pt x="0" y="25908"/>
                </a:lnTo>
                <a:lnTo>
                  <a:pt x="0" y="30479"/>
                </a:lnTo>
                <a:lnTo>
                  <a:pt x="0" y="34797"/>
                </a:lnTo>
                <a:lnTo>
                  <a:pt x="0" y="39370"/>
                </a:lnTo>
                <a:lnTo>
                  <a:pt x="8763" y="43560"/>
                </a:lnTo>
                <a:lnTo>
                  <a:pt x="13334" y="43560"/>
                </a:lnTo>
                <a:lnTo>
                  <a:pt x="17399" y="52070"/>
                </a:lnTo>
                <a:lnTo>
                  <a:pt x="21970" y="52070"/>
                </a:lnTo>
                <a:lnTo>
                  <a:pt x="30733" y="56641"/>
                </a:lnTo>
                <a:lnTo>
                  <a:pt x="39624" y="56641"/>
                </a:lnTo>
                <a:lnTo>
                  <a:pt x="43814" y="60959"/>
                </a:lnTo>
                <a:lnTo>
                  <a:pt x="48387" y="60959"/>
                </a:lnTo>
                <a:lnTo>
                  <a:pt x="52705" y="60959"/>
                </a:lnTo>
                <a:lnTo>
                  <a:pt x="57022" y="60959"/>
                </a:lnTo>
                <a:lnTo>
                  <a:pt x="61595" y="60959"/>
                </a:lnTo>
                <a:lnTo>
                  <a:pt x="65785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8" name="Freeform 328"/>
          <p:cNvSpPr/>
          <p:nvPr/>
        </p:nvSpPr>
        <p:spPr>
          <a:xfrm>
            <a:off x="2904108" y="4378452"/>
            <a:ext cx="65533" cy="43942"/>
          </a:xfrm>
          <a:custGeom>
            <a:avLst/>
            <a:gdLst/>
            <a:ahLst/>
            <a:cxnLst/>
            <a:rect l="0" t="0" r="0" b="0"/>
            <a:pathLst>
              <a:path w="65533" h="43942">
                <a:moveTo>
                  <a:pt x="0" y="4571"/>
                </a:moveTo>
                <a:lnTo>
                  <a:pt x="0" y="4571"/>
                </a:lnTo>
                <a:lnTo>
                  <a:pt x="4572" y="4571"/>
                </a:lnTo>
                <a:lnTo>
                  <a:pt x="13462" y="0"/>
                </a:lnTo>
                <a:lnTo>
                  <a:pt x="17653" y="0"/>
                </a:lnTo>
                <a:lnTo>
                  <a:pt x="21971" y="0"/>
                </a:lnTo>
                <a:lnTo>
                  <a:pt x="26290" y="0"/>
                </a:lnTo>
                <a:lnTo>
                  <a:pt x="30862" y="0"/>
                </a:lnTo>
                <a:lnTo>
                  <a:pt x="43943" y="0"/>
                </a:lnTo>
                <a:lnTo>
                  <a:pt x="48134" y="0"/>
                </a:lnTo>
                <a:lnTo>
                  <a:pt x="52706" y="0"/>
                </a:lnTo>
                <a:lnTo>
                  <a:pt x="57024" y="0"/>
                </a:lnTo>
                <a:lnTo>
                  <a:pt x="61342" y="4571"/>
                </a:lnTo>
                <a:lnTo>
                  <a:pt x="65533" y="4571"/>
                </a:lnTo>
                <a:lnTo>
                  <a:pt x="65533" y="8889"/>
                </a:lnTo>
                <a:lnTo>
                  <a:pt x="65533" y="21970"/>
                </a:lnTo>
                <a:lnTo>
                  <a:pt x="65533" y="26543"/>
                </a:lnTo>
                <a:lnTo>
                  <a:pt x="65533" y="30733"/>
                </a:lnTo>
                <a:lnTo>
                  <a:pt x="65533" y="35051"/>
                </a:lnTo>
                <a:lnTo>
                  <a:pt x="61342" y="39369"/>
                </a:lnTo>
                <a:lnTo>
                  <a:pt x="57024" y="39369"/>
                </a:lnTo>
                <a:lnTo>
                  <a:pt x="52706" y="43942"/>
                </a:lnTo>
                <a:lnTo>
                  <a:pt x="48134" y="43942"/>
                </a:lnTo>
                <a:lnTo>
                  <a:pt x="39371" y="43942"/>
                </a:lnTo>
                <a:lnTo>
                  <a:pt x="35052" y="43942"/>
                </a:lnTo>
                <a:lnTo>
                  <a:pt x="26290" y="439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9" name="Freeform 329"/>
          <p:cNvSpPr/>
          <p:nvPr/>
        </p:nvSpPr>
        <p:spPr>
          <a:xfrm>
            <a:off x="2987294" y="4326001"/>
            <a:ext cx="149098" cy="65913"/>
          </a:xfrm>
          <a:custGeom>
            <a:avLst/>
            <a:gdLst/>
            <a:ahLst/>
            <a:cxnLst/>
            <a:rect l="0" t="0" r="0" b="0"/>
            <a:pathLst>
              <a:path w="149098" h="65913">
                <a:moveTo>
                  <a:pt x="35051" y="48132"/>
                </a:moveTo>
                <a:lnTo>
                  <a:pt x="39370" y="48132"/>
                </a:lnTo>
                <a:lnTo>
                  <a:pt x="43941" y="43942"/>
                </a:lnTo>
                <a:lnTo>
                  <a:pt x="43941" y="39369"/>
                </a:lnTo>
                <a:lnTo>
                  <a:pt x="48260" y="35051"/>
                </a:lnTo>
                <a:lnTo>
                  <a:pt x="52832" y="26288"/>
                </a:lnTo>
                <a:lnTo>
                  <a:pt x="52832" y="21970"/>
                </a:lnTo>
                <a:lnTo>
                  <a:pt x="52832" y="17652"/>
                </a:lnTo>
                <a:lnTo>
                  <a:pt x="52832" y="13081"/>
                </a:lnTo>
                <a:lnTo>
                  <a:pt x="52832" y="8889"/>
                </a:lnTo>
                <a:lnTo>
                  <a:pt x="52832" y="4318"/>
                </a:lnTo>
                <a:lnTo>
                  <a:pt x="52832" y="0"/>
                </a:lnTo>
                <a:lnTo>
                  <a:pt x="43941" y="0"/>
                </a:lnTo>
                <a:lnTo>
                  <a:pt x="39370" y="0"/>
                </a:lnTo>
                <a:lnTo>
                  <a:pt x="26542" y="0"/>
                </a:lnTo>
                <a:lnTo>
                  <a:pt x="17779" y="0"/>
                </a:lnTo>
                <a:lnTo>
                  <a:pt x="13207" y="0"/>
                </a:lnTo>
                <a:lnTo>
                  <a:pt x="8635" y="0"/>
                </a:lnTo>
                <a:lnTo>
                  <a:pt x="8635" y="4318"/>
                </a:lnTo>
                <a:lnTo>
                  <a:pt x="0" y="8889"/>
                </a:lnTo>
                <a:lnTo>
                  <a:pt x="0" y="13081"/>
                </a:lnTo>
                <a:lnTo>
                  <a:pt x="0" y="17652"/>
                </a:lnTo>
                <a:lnTo>
                  <a:pt x="0" y="21970"/>
                </a:lnTo>
                <a:lnTo>
                  <a:pt x="0" y="30861"/>
                </a:lnTo>
                <a:lnTo>
                  <a:pt x="4317" y="30861"/>
                </a:lnTo>
                <a:lnTo>
                  <a:pt x="13207" y="35051"/>
                </a:lnTo>
                <a:lnTo>
                  <a:pt x="17779" y="35051"/>
                </a:lnTo>
                <a:lnTo>
                  <a:pt x="30479" y="39369"/>
                </a:lnTo>
                <a:lnTo>
                  <a:pt x="65532" y="48132"/>
                </a:lnTo>
                <a:lnTo>
                  <a:pt x="78994" y="52451"/>
                </a:lnTo>
                <a:lnTo>
                  <a:pt x="87503" y="52451"/>
                </a:lnTo>
                <a:lnTo>
                  <a:pt x="118363" y="65913"/>
                </a:lnTo>
                <a:lnTo>
                  <a:pt x="122554" y="65913"/>
                </a:lnTo>
                <a:lnTo>
                  <a:pt x="131445" y="65913"/>
                </a:lnTo>
                <a:lnTo>
                  <a:pt x="135635" y="65913"/>
                </a:lnTo>
                <a:lnTo>
                  <a:pt x="140207" y="65913"/>
                </a:lnTo>
                <a:lnTo>
                  <a:pt x="149098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0" name="Freeform 330"/>
          <p:cNvSpPr/>
          <p:nvPr/>
        </p:nvSpPr>
        <p:spPr>
          <a:xfrm>
            <a:off x="3140329" y="4286758"/>
            <a:ext cx="131444" cy="113664"/>
          </a:xfrm>
          <a:custGeom>
            <a:avLst/>
            <a:gdLst/>
            <a:ahLst/>
            <a:cxnLst/>
            <a:rect l="0" t="0" r="0" b="0"/>
            <a:pathLst>
              <a:path w="131444" h="113664">
                <a:moveTo>
                  <a:pt x="74675" y="56895"/>
                </a:moveTo>
                <a:lnTo>
                  <a:pt x="70103" y="56895"/>
                </a:lnTo>
                <a:lnTo>
                  <a:pt x="61594" y="56895"/>
                </a:lnTo>
                <a:lnTo>
                  <a:pt x="48132" y="56895"/>
                </a:lnTo>
                <a:lnTo>
                  <a:pt x="35051" y="61213"/>
                </a:lnTo>
                <a:lnTo>
                  <a:pt x="30860" y="61213"/>
                </a:lnTo>
                <a:lnTo>
                  <a:pt x="17653" y="74294"/>
                </a:lnTo>
                <a:lnTo>
                  <a:pt x="13081" y="74294"/>
                </a:lnTo>
                <a:lnTo>
                  <a:pt x="8890" y="78612"/>
                </a:lnTo>
                <a:lnTo>
                  <a:pt x="4572" y="83185"/>
                </a:lnTo>
                <a:lnTo>
                  <a:pt x="4572" y="87375"/>
                </a:lnTo>
                <a:lnTo>
                  <a:pt x="0" y="87375"/>
                </a:lnTo>
                <a:lnTo>
                  <a:pt x="0" y="91694"/>
                </a:lnTo>
                <a:lnTo>
                  <a:pt x="0" y="100583"/>
                </a:lnTo>
                <a:lnTo>
                  <a:pt x="4572" y="105156"/>
                </a:lnTo>
                <a:lnTo>
                  <a:pt x="17653" y="109346"/>
                </a:lnTo>
                <a:lnTo>
                  <a:pt x="21971" y="109346"/>
                </a:lnTo>
                <a:lnTo>
                  <a:pt x="26543" y="109346"/>
                </a:lnTo>
                <a:lnTo>
                  <a:pt x="35051" y="113664"/>
                </a:lnTo>
                <a:lnTo>
                  <a:pt x="48132" y="113664"/>
                </a:lnTo>
                <a:lnTo>
                  <a:pt x="52704" y="113664"/>
                </a:lnTo>
                <a:lnTo>
                  <a:pt x="70103" y="113664"/>
                </a:lnTo>
                <a:lnTo>
                  <a:pt x="74675" y="113664"/>
                </a:lnTo>
                <a:lnTo>
                  <a:pt x="78994" y="105156"/>
                </a:lnTo>
                <a:lnTo>
                  <a:pt x="100965" y="83185"/>
                </a:lnTo>
                <a:lnTo>
                  <a:pt x="105156" y="70104"/>
                </a:lnTo>
                <a:lnTo>
                  <a:pt x="105156" y="65531"/>
                </a:lnTo>
                <a:lnTo>
                  <a:pt x="105156" y="48132"/>
                </a:lnTo>
                <a:lnTo>
                  <a:pt x="105156" y="43561"/>
                </a:lnTo>
                <a:lnTo>
                  <a:pt x="105156" y="35051"/>
                </a:lnTo>
                <a:lnTo>
                  <a:pt x="105156" y="30733"/>
                </a:lnTo>
                <a:lnTo>
                  <a:pt x="105156" y="21844"/>
                </a:lnTo>
                <a:lnTo>
                  <a:pt x="105156" y="17271"/>
                </a:lnTo>
                <a:lnTo>
                  <a:pt x="105156" y="13081"/>
                </a:lnTo>
                <a:lnTo>
                  <a:pt x="105156" y="8762"/>
                </a:lnTo>
                <a:lnTo>
                  <a:pt x="105156" y="4571"/>
                </a:lnTo>
                <a:lnTo>
                  <a:pt x="105156" y="0"/>
                </a:lnTo>
                <a:lnTo>
                  <a:pt x="100965" y="4571"/>
                </a:lnTo>
                <a:lnTo>
                  <a:pt x="100965" y="17271"/>
                </a:lnTo>
                <a:lnTo>
                  <a:pt x="100965" y="21844"/>
                </a:lnTo>
                <a:lnTo>
                  <a:pt x="100965" y="30733"/>
                </a:lnTo>
                <a:lnTo>
                  <a:pt x="100965" y="43561"/>
                </a:lnTo>
                <a:lnTo>
                  <a:pt x="100965" y="48132"/>
                </a:lnTo>
                <a:lnTo>
                  <a:pt x="100965" y="65531"/>
                </a:lnTo>
                <a:lnTo>
                  <a:pt x="100965" y="70104"/>
                </a:lnTo>
                <a:lnTo>
                  <a:pt x="100965" y="74294"/>
                </a:lnTo>
                <a:lnTo>
                  <a:pt x="100965" y="78612"/>
                </a:lnTo>
                <a:lnTo>
                  <a:pt x="100965" y="83185"/>
                </a:lnTo>
                <a:lnTo>
                  <a:pt x="105156" y="91694"/>
                </a:lnTo>
                <a:lnTo>
                  <a:pt x="109728" y="91694"/>
                </a:lnTo>
                <a:lnTo>
                  <a:pt x="114046" y="96265"/>
                </a:lnTo>
                <a:lnTo>
                  <a:pt x="122555" y="96265"/>
                </a:lnTo>
                <a:lnTo>
                  <a:pt x="127126" y="100583"/>
                </a:lnTo>
                <a:lnTo>
                  <a:pt x="131444" y="1005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1" name="Freeform 331"/>
          <p:cNvSpPr/>
          <p:nvPr/>
        </p:nvSpPr>
        <p:spPr>
          <a:xfrm>
            <a:off x="3280536" y="4347971"/>
            <a:ext cx="82931" cy="43943"/>
          </a:xfrm>
          <a:custGeom>
            <a:avLst/>
            <a:gdLst/>
            <a:ahLst/>
            <a:cxnLst/>
            <a:rect l="0" t="0" r="0" b="0"/>
            <a:pathLst>
              <a:path w="82931" h="43943">
                <a:moveTo>
                  <a:pt x="43942" y="0"/>
                </a:moveTo>
                <a:lnTo>
                  <a:pt x="39371" y="0"/>
                </a:lnTo>
                <a:lnTo>
                  <a:pt x="30480" y="0"/>
                </a:lnTo>
                <a:lnTo>
                  <a:pt x="25909" y="0"/>
                </a:lnTo>
                <a:lnTo>
                  <a:pt x="13081" y="0"/>
                </a:lnTo>
                <a:lnTo>
                  <a:pt x="8891" y="4318"/>
                </a:lnTo>
                <a:lnTo>
                  <a:pt x="4318" y="8891"/>
                </a:lnTo>
                <a:lnTo>
                  <a:pt x="4318" y="13081"/>
                </a:lnTo>
                <a:lnTo>
                  <a:pt x="0" y="13081"/>
                </a:lnTo>
                <a:lnTo>
                  <a:pt x="0" y="17399"/>
                </a:lnTo>
                <a:lnTo>
                  <a:pt x="0" y="21972"/>
                </a:lnTo>
                <a:lnTo>
                  <a:pt x="4318" y="30481"/>
                </a:lnTo>
                <a:lnTo>
                  <a:pt x="25909" y="35052"/>
                </a:lnTo>
                <a:lnTo>
                  <a:pt x="39371" y="39370"/>
                </a:lnTo>
                <a:lnTo>
                  <a:pt x="57023" y="39370"/>
                </a:lnTo>
                <a:lnTo>
                  <a:pt x="61342" y="43943"/>
                </a:lnTo>
                <a:lnTo>
                  <a:pt x="70104" y="43943"/>
                </a:lnTo>
                <a:lnTo>
                  <a:pt x="78614" y="43943"/>
                </a:lnTo>
                <a:lnTo>
                  <a:pt x="82931" y="43943"/>
                </a:lnTo>
                <a:lnTo>
                  <a:pt x="82931" y="39370"/>
                </a:lnTo>
                <a:lnTo>
                  <a:pt x="82931" y="35052"/>
                </a:lnTo>
                <a:lnTo>
                  <a:pt x="82931" y="30481"/>
                </a:lnTo>
                <a:lnTo>
                  <a:pt x="82931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2" name="Freeform 332"/>
          <p:cNvSpPr/>
          <p:nvPr/>
        </p:nvSpPr>
        <p:spPr>
          <a:xfrm>
            <a:off x="3306445" y="4339082"/>
            <a:ext cx="70484" cy="39370"/>
          </a:xfrm>
          <a:custGeom>
            <a:avLst/>
            <a:gdLst/>
            <a:ahLst/>
            <a:cxnLst/>
            <a:rect l="0" t="0" r="0" b="0"/>
            <a:pathLst>
              <a:path w="70484" h="39370">
                <a:moveTo>
                  <a:pt x="70484" y="39370"/>
                </a:moveTo>
                <a:lnTo>
                  <a:pt x="70484" y="35051"/>
                </a:lnTo>
                <a:lnTo>
                  <a:pt x="70484" y="30861"/>
                </a:lnTo>
                <a:lnTo>
                  <a:pt x="70484" y="26288"/>
                </a:lnTo>
                <a:lnTo>
                  <a:pt x="61595" y="21970"/>
                </a:lnTo>
                <a:lnTo>
                  <a:pt x="52705" y="13207"/>
                </a:lnTo>
                <a:lnTo>
                  <a:pt x="48514" y="8889"/>
                </a:lnTo>
                <a:lnTo>
                  <a:pt x="44195" y="4571"/>
                </a:lnTo>
                <a:lnTo>
                  <a:pt x="39624" y="0"/>
                </a:lnTo>
                <a:lnTo>
                  <a:pt x="31114" y="0"/>
                </a:lnTo>
                <a:lnTo>
                  <a:pt x="26543" y="0"/>
                </a:lnTo>
                <a:lnTo>
                  <a:pt x="18033" y="0"/>
                </a:lnTo>
                <a:lnTo>
                  <a:pt x="13462" y="0"/>
                </a:lnTo>
                <a:lnTo>
                  <a:pt x="9144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3" name="Freeform 333"/>
          <p:cNvSpPr/>
          <p:nvPr/>
        </p:nvSpPr>
        <p:spPr>
          <a:xfrm>
            <a:off x="3372358" y="4343653"/>
            <a:ext cx="91947" cy="52451"/>
          </a:xfrm>
          <a:custGeom>
            <a:avLst/>
            <a:gdLst/>
            <a:ahLst/>
            <a:cxnLst/>
            <a:rect l="0" t="0" r="0" b="0"/>
            <a:pathLst>
              <a:path w="91947" h="52451">
                <a:moveTo>
                  <a:pt x="56642" y="0"/>
                </a:moveTo>
                <a:lnTo>
                  <a:pt x="30733" y="0"/>
                </a:lnTo>
                <a:lnTo>
                  <a:pt x="56642" y="0"/>
                </a:lnTo>
                <a:lnTo>
                  <a:pt x="17652" y="0"/>
                </a:lnTo>
                <a:lnTo>
                  <a:pt x="13081" y="0"/>
                </a:lnTo>
                <a:lnTo>
                  <a:pt x="8763" y="4318"/>
                </a:lnTo>
                <a:lnTo>
                  <a:pt x="4571" y="8636"/>
                </a:lnTo>
                <a:lnTo>
                  <a:pt x="0" y="13209"/>
                </a:lnTo>
                <a:lnTo>
                  <a:pt x="0" y="17399"/>
                </a:lnTo>
                <a:lnTo>
                  <a:pt x="0" y="21717"/>
                </a:lnTo>
                <a:lnTo>
                  <a:pt x="13081" y="30480"/>
                </a:lnTo>
                <a:lnTo>
                  <a:pt x="17652" y="30480"/>
                </a:lnTo>
                <a:lnTo>
                  <a:pt x="35051" y="34799"/>
                </a:lnTo>
                <a:lnTo>
                  <a:pt x="43814" y="39370"/>
                </a:lnTo>
                <a:lnTo>
                  <a:pt x="48132" y="39370"/>
                </a:lnTo>
                <a:lnTo>
                  <a:pt x="56642" y="39370"/>
                </a:lnTo>
                <a:lnTo>
                  <a:pt x="61213" y="48261"/>
                </a:lnTo>
                <a:lnTo>
                  <a:pt x="65786" y="48261"/>
                </a:lnTo>
                <a:lnTo>
                  <a:pt x="70103" y="48261"/>
                </a:lnTo>
                <a:lnTo>
                  <a:pt x="74676" y="48261"/>
                </a:lnTo>
                <a:lnTo>
                  <a:pt x="78867" y="52451"/>
                </a:lnTo>
                <a:lnTo>
                  <a:pt x="83184" y="52451"/>
                </a:lnTo>
                <a:lnTo>
                  <a:pt x="91947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4" name="Freeform 334"/>
          <p:cNvSpPr/>
          <p:nvPr/>
        </p:nvSpPr>
        <p:spPr>
          <a:xfrm>
            <a:off x="3464305" y="4269358"/>
            <a:ext cx="17399" cy="117983"/>
          </a:xfrm>
          <a:custGeom>
            <a:avLst/>
            <a:gdLst/>
            <a:ahLst/>
            <a:cxnLst/>
            <a:rect l="0" t="0" r="0" b="0"/>
            <a:pathLst>
              <a:path w="17399" h="117983">
                <a:moveTo>
                  <a:pt x="17399" y="117983"/>
                </a:moveTo>
                <a:lnTo>
                  <a:pt x="17399" y="113665"/>
                </a:lnTo>
                <a:lnTo>
                  <a:pt x="17399" y="96012"/>
                </a:lnTo>
                <a:lnTo>
                  <a:pt x="17399" y="87504"/>
                </a:lnTo>
                <a:lnTo>
                  <a:pt x="8891" y="56643"/>
                </a:lnTo>
                <a:lnTo>
                  <a:pt x="8891" y="52451"/>
                </a:lnTo>
                <a:lnTo>
                  <a:pt x="4318" y="43562"/>
                </a:lnTo>
                <a:lnTo>
                  <a:pt x="4318" y="21971"/>
                </a:lnTo>
                <a:lnTo>
                  <a:pt x="0" y="17400"/>
                </a:lnTo>
                <a:lnTo>
                  <a:pt x="0" y="13081"/>
                </a:lnTo>
                <a:lnTo>
                  <a:pt x="0" y="8510"/>
                </a:lnTo>
                <a:lnTo>
                  <a:pt x="0" y="393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5" name="Freeform 335"/>
          <p:cNvSpPr/>
          <p:nvPr/>
        </p:nvSpPr>
        <p:spPr>
          <a:xfrm>
            <a:off x="3490595" y="4317491"/>
            <a:ext cx="113664" cy="30480"/>
          </a:xfrm>
          <a:custGeom>
            <a:avLst/>
            <a:gdLst/>
            <a:ahLst/>
            <a:cxnLst/>
            <a:rect l="0" t="0" r="0" b="0"/>
            <a:pathLst>
              <a:path w="113664" h="30480">
                <a:moveTo>
                  <a:pt x="0" y="4318"/>
                </a:moveTo>
                <a:lnTo>
                  <a:pt x="0" y="4318"/>
                </a:lnTo>
                <a:lnTo>
                  <a:pt x="8763" y="4318"/>
                </a:lnTo>
                <a:lnTo>
                  <a:pt x="13081" y="4318"/>
                </a:lnTo>
                <a:lnTo>
                  <a:pt x="17399" y="4318"/>
                </a:lnTo>
                <a:lnTo>
                  <a:pt x="21970" y="4318"/>
                </a:lnTo>
                <a:lnTo>
                  <a:pt x="21970" y="0"/>
                </a:lnTo>
                <a:lnTo>
                  <a:pt x="26162" y="0"/>
                </a:lnTo>
                <a:lnTo>
                  <a:pt x="30480" y="0"/>
                </a:lnTo>
                <a:lnTo>
                  <a:pt x="35051" y="0"/>
                </a:lnTo>
                <a:lnTo>
                  <a:pt x="48133" y="0"/>
                </a:lnTo>
                <a:lnTo>
                  <a:pt x="52451" y="0"/>
                </a:lnTo>
                <a:lnTo>
                  <a:pt x="57022" y="0"/>
                </a:lnTo>
                <a:lnTo>
                  <a:pt x="61214" y="0"/>
                </a:lnTo>
                <a:lnTo>
                  <a:pt x="65532" y="0"/>
                </a:lnTo>
                <a:lnTo>
                  <a:pt x="74295" y="0"/>
                </a:lnTo>
                <a:lnTo>
                  <a:pt x="78613" y="0"/>
                </a:lnTo>
                <a:lnTo>
                  <a:pt x="82931" y="0"/>
                </a:lnTo>
                <a:lnTo>
                  <a:pt x="87502" y="0"/>
                </a:lnTo>
                <a:lnTo>
                  <a:pt x="91694" y="0"/>
                </a:lnTo>
                <a:lnTo>
                  <a:pt x="105156" y="4318"/>
                </a:lnTo>
                <a:lnTo>
                  <a:pt x="109346" y="8510"/>
                </a:lnTo>
                <a:lnTo>
                  <a:pt x="113664" y="8510"/>
                </a:lnTo>
                <a:lnTo>
                  <a:pt x="113664" y="17399"/>
                </a:lnTo>
                <a:lnTo>
                  <a:pt x="113664" y="21591"/>
                </a:lnTo>
                <a:lnTo>
                  <a:pt x="113664" y="26162"/>
                </a:lnTo>
                <a:lnTo>
                  <a:pt x="113664" y="304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6" name="Freeform 336"/>
          <p:cNvSpPr/>
          <p:nvPr/>
        </p:nvSpPr>
        <p:spPr>
          <a:xfrm>
            <a:off x="3586860" y="4334890"/>
            <a:ext cx="52451" cy="30480"/>
          </a:xfrm>
          <a:custGeom>
            <a:avLst/>
            <a:gdLst/>
            <a:ahLst/>
            <a:cxnLst/>
            <a:rect l="0" t="0" r="0" b="0"/>
            <a:pathLst>
              <a:path w="52451" h="30480">
                <a:moveTo>
                  <a:pt x="0" y="0"/>
                </a:moveTo>
                <a:lnTo>
                  <a:pt x="0" y="0"/>
                </a:lnTo>
                <a:lnTo>
                  <a:pt x="4318" y="0"/>
                </a:lnTo>
                <a:lnTo>
                  <a:pt x="8891" y="0"/>
                </a:lnTo>
                <a:lnTo>
                  <a:pt x="21718" y="4192"/>
                </a:lnTo>
                <a:lnTo>
                  <a:pt x="26290" y="8763"/>
                </a:lnTo>
                <a:lnTo>
                  <a:pt x="34799" y="17399"/>
                </a:lnTo>
                <a:lnTo>
                  <a:pt x="39370" y="21972"/>
                </a:lnTo>
                <a:lnTo>
                  <a:pt x="39370" y="26162"/>
                </a:lnTo>
                <a:lnTo>
                  <a:pt x="43561" y="30480"/>
                </a:lnTo>
                <a:lnTo>
                  <a:pt x="52451" y="304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7" name="Freeform 337"/>
          <p:cNvSpPr/>
          <p:nvPr/>
        </p:nvSpPr>
        <p:spPr>
          <a:xfrm>
            <a:off x="2440558" y="4255896"/>
            <a:ext cx="82931" cy="170688"/>
          </a:xfrm>
          <a:custGeom>
            <a:avLst/>
            <a:gdLst/>
            <a:ahLst/>
            <a:cxnLst/>
            <a:rect l="0" t="0" r="0" b="0"/>
            <a:pathLst>
              <a:path w="82931" h="170688">
                <a:moveTo>
                  <a:pt x="69724" y="0"/>
                </a:moveTo>
                <a:lnTo>
                  <a:pt x="0" y="57024"/>
                </a:lnTo>
                <a:lnTo>
                  <a:pt x="69724" y="0"/>
                </a:lnTo>
                <a:lnTo>
                  <a:pt x="0" y="61595"/>
                </a:lnTo>
                <a:lnTo>
                  <a:pt x="0" y="65913"/>
                </a:lnTo>
                <a:lnTo>
                  <a:pt x="0" y="70105"/>
                </a:lnTo>
                <a:lnTo>
                  <a:pt x="0" y="78994"/>
                </a:lnTo>
                <a:lnTo>
                  <a:pt x="3937" y="78994"/>
                </a:lnTo>
                <a:lnTo>
                  <a:pt x="8509" y="83186"/>
                </a:lnTo>
                <a:lnTo>
                  <a:pt x="21590" y="87757"/>
                </a:lnTo>
                <a:lnTo>
                  <a:pt x="25909" y="87757"/>
                </a:lnTo>
                <a:lnTo>
                  <a:pt x="34671" y="92075"/>
                </a:lnTo>
                <a:lnTo>
                  <a:pt x="47880" y="100966"/>
                </a:lnTo>
                <a:lnTo>
                  <a:pt x="56643" y="100966"/>
                </a:lnTo>
                <a:lnTo>
                  <a:pt x="65533" y="105156"/>
                </a:lnTo>
                <a:lnTo>
                  <a:pt x="69724" y="105156"/>
                </a:lnTo>
                <a:lnTo>
                  <a:pt x="74042" y="109474"/>
                </a:lnTo>
                <a:lnTo>
                  <a:pt x="78614" y="114047"/>
                </a:lnTo>
                <a:lnTo>
                  <a:pt x="82931" y="118237"/>
                </a:lnTo>
                <a:lnTo>
                  <a:pt x="82931" y="122556"/>
                </a:lnTo>
                <a:lnTo>
                  <a:pt x="82931" y="136018"/>
                </a:lnTo>
                <a:lnTo>
                  <a:pt x="82931" y="140208"/>
                </a:lnTo>
                <a:lnTo>
                  <a:pt x="82931" y="144526"/>
                </a:lnTo>
                <a:lnTo>
                  <a:pt x="82931" y="149099"/>
                </a:lnTo>
                <a:lnTo>
                  <a:pt x="82931" y="153289"/>
                </a:lnTo>
                <a:lnTo>
                  <a:pt x="78614" y="157607"/>
                </a:lnTo>
                <a:lnTo>
                  <a:pt x="69724" y="157607"/>
                </a:lnTo>
                <a:lnTo>
                  <a:pt x="47880" y="166498"/>
                </a:lnTo>
                <a:lnTo>
                  <a:pt x="34671" y="170688"/>
                </a:lnTo>
                <a:lnTo>
                  <a:pt x="30481" y="170688"/>
                </a:lnTo>
                <a:lnTo>
                  <a:pt x="21590" y="17068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8" name="Freeform 338"/>
          <p:cNvSpPr/>
          <p:nvPr/>
        </p:nvSpPr>
        <p:spPr>
          <a:xfrm>
            <a:off x="2567304" y="4352289"/>
            <a:ext cx="0" cy="52706"/>
          </a:xfrm>
          <a:custGeom>
            <a:avLst/>
            <a:gdLst/>
            <a:ahLst/>
            <a:cxnLst/>
            <a:rect l="0" t="0" r="0" b="0"/>
            <a:pathLst>
              <a:path h="52706">
                <a:moveTo>
                  <a:pt x="0" y="52706"/>
                </a:moveTo>
                <a:lnTo>
                  <a:pt x="0" y="48133"/>
                </a:lnTo>
                <a:lnTo>
                  <a:pt x="0" y="43815"/>
                </a:lnTo>
                <a:lnTo>
                  <a:pt x="0" y="35052"/>
                </a:lnTo>
                <a:lnTo>
                  <a:pt x="0" y="13081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9" name="Freeform 339"/>
          <p:cNvSpPr/>
          <p:nvPr/>
        </p:nvSpPr>
        <p:spPr>
          <a:xfrm>
            <a:off x="2541142" y="4291329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0" name="Freeform 340"/>
          <p:cNvSpPr/>
          <p:nvPr/>
        </p:nvSpPr>
        <p:spPr>
          <a:xfrm>
            <a:off x="2633217" y="4264787"/>
            <a:ext cx="0" cy="140208"/>
          </a:xfrm>
          <a:custGeom>
            <a:avLst/>
            <a:gdLst/>
            <a:ahLst/>
            <a:cxnLst/>
            <a:rect l="0" t="0" r="0" b="0"/>
            <a:pathLst>
              <a:path h="140208">
                <a:moveTo>
                  <a:pt x="0" y="140208"/>
                </a:moveTo>
                <a:lnTo>
                  <a:pt x="0" y="135635"/>
                </a:lnTo>
                <a:lnTo>
                  <a:pt x="0" y="127127"/>
                </a:lnTo>
                <a:lnTo>
                  <a:pt x="0" y="118236"/>
                </a:lnTo>
                <a:lnTo>
                  <a:pt x="0" y="105156"/>
                </a:lnTo>
                <a:lnTo>
                  <a:pt x="0" y="78866"/>
                </a:lnTo>
                <a:lnTo>
                  <a:pt x="0" y="74295"/>
                </a:lnTo>
                <a:lnTo>
                  <a:pt x="0" y="65532"/>
                </a:lnTo>
                <a:lnTo>
                  <a:pt x="0" y="39242"/>
                </a:lnTo>
                <a:lnTo>
                  <a:pt x="0" y="26542"/>
                </a:lnTo>
                <a:lnTo>
                  <a:pt x="0" y="8508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1" name="Freeform 341"/>
          <p:cNvSpPr/>
          <p:nvPr/>
        </p:nvSpPr>
        <p:spPr>
          <a:xfrm>
            <a:off x="2598166" y="4317491"/>
            <a:ext cx="70104" cy="8510"/>
          </a:xfrm>
          <a:custGeom>
            <a:avLst/>
            <a:gdLst/>
            <a:ahLst/>
            <a:cxnLst/>
            <a:rect l="0" t="0" r="0" b="0"/>
            <a:pathLst>
              <a:path w="70104" h="8510">
                <a:moveTo>
                  <a:pt x="70104" y="0"/>
                </a:moveTo>
                <a:lnTo>
                  <a:pt x="70104" y="4318"/>
                </a:lnTo>
                <a:lnTo>
                  <a:pt x="65532" y="4318"/>
                </a:lnTo>
                <a:lnTo>
                  <a:pt x="56641" y="4318"/>
                </a:lnTo>
                <a:lnTo>
                  <a:pt x="43560" y="4318"/>
                </a:lnTo>
                <a:lnTo>
                  <a:pt x="35051" y="4318"/>
                </a:lnTo>
                <a:lnTo>
                  <a:pt x="13081" y="8510"/>
                </a:lnTo>
                <a:lnTo>
                  <a:pt x="8509" y="8510"/>
                </a:lnTo>
                <a:lnTo>
                  <a:pt x="4191" y="8510"/>
                </a:lnTo>
                <a:lnTo>
                  <a:pt x="0" y="851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2" name="Freeform 342"/>
          <p:cNvSpPr/>
          <p:nvPr/>
        </p:nvSpPr>
        <p:spPr>
          <a:xfrm>
            <a:off x="2680970" y="4343653"/>
            <a:ext cx="109474" cy="74168"/>
          </a:xfrm>
          <a:custGeom>
            <a:avLst/>
            <a:gdLst/>
            <a:ahLst/>
            <a:cxnLst/>
            <a:rect l="0" t="0" r="0" b="0"/>
            <a:pathLst>
              <a:path w="109474" h="74168">
                <a:moveTo>
                  <a:pt x="13207" y="0"/>
                </a:moveTo>
                <a:lnTo>
                  <a:pt x="17780" y="0"/>
                </a:lnTo>
                <a:lnTo>
                  <a:pt x="21971" y="0"/>
                </a:lnTo>
                <a:lnTo>
                  <a:pt x="26288" y="8636"/>
                </a:lnTo>
                <a:lnTo>
                  <a:pt x="26288" y="17399"/>
                </a:lnTo>
                <a:lnTo>
                  <a:pt x="26288" y="30480"/>
                </a:lnTo>
                <a:lnTo>
                  <a:pt x="26288" y="34799"/>
                </a:lnTo>
                <a:lnTo>
                  <a:pt x="21971" y="43688"/>
                </a:lnTo>
                <a:lnTo>
                  <a:pt x="17780" y="56769"/>
                </a:lnTo>
                <a:lnTo>
                  <a:pt x="4572" y="69850"/>
                </a:lnTo>
                <a:lnTo>
                  <a:pt x="0" y="74168"/>
                </a:lnTo>
                <a:lnTo>
                  <a:pt x="4572" y="74168"/>
                </a:lnTo>
                <a:lnTo>
                  <a:pt x="8890" y="74168"/>
                </a:lnTo>
                <a:lnTo>
                  <a:pt x="17780" y="74168"/>
                </a:lnTo>
                <a:lnTo>
                  <a:pt x="26288" y="74168"/>
                </a:lnTo>
                <a:lnTo>
                  <a:pt x="35052" y="74168"/>
                </a:lnTo>
                <a:lnTo>
                  <a:pt x="39624" y="74168"/>
                </a:lnTo>
                <a:lnTo>
                  <a:pt x="57022" y="74168"/>
                </a:lnTo>
                <a:lnTo>
                  <a:pt x="61340" y="74168"/>
                </a:lnTo>
                <a:lnTo>
                  <a:pt x="74675" y="74168"/>
                </a:lnTo>
                <a:lnTo>
                  <a:pt x="78740" y="74168"/>
                </a:lnTo>
                <a:lnTo>
                  <a:pt x="83312" y="74168"/>
                </a:lnTo>
                <a:lnTo>
                  <a:pt x="100584" y="74168"/>
                </a:lnTo>
                <a:lnTo>
                  <a:pt x="105156" y="74168"/>
                </a:lnTo>
                <a:lnTo>
                  <a:pt x="109474" y="741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3" name="Freeform 343"/>
          <p:cNvSpPr/>
          <p:nvPr/>
        </p:nvSpPr>
        <p:spPr>
          <a:xfrm>
            <a:off x="2825495" y="4383023"/>
            <a:ext cx="4319" cy="26162"/>
          </a:xfrm>
          <a:custGeom>
            <a:avLst/>
            <a:gdLst/>
            <a:ahLst/>
            <a:cxnLst/>
            <a:rect l="0" t="0" r="0" b="0"/>
            <a:pathLst>
              <a:path w="4319" h="26162">
                <a:moveTo>
                  <a:pt x="0" y="0"/>
                </a:moveTo>
                <a:lnTo>
                  <a:pt x="4319" y="0"/>
                </a:lnTo>
                <a:lnTo>
                  <a:pt x="4319" y="4318"/>
                </a:lnTo>
                <a:lnTo>
                  <a:pt x="4319" y="8891"/>
                </a:lnTo>
                <a:lnTo>
                  <a:pt x="4319" y="17399"/>
                </a:lnTo>
                <a:lnTo>
                  <a:pt x="4319" y="21972"/>
                </a:lnTo>
                <a:lnTo>
                  <a:pt x="4319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4" name="Freeform 344"/>
          <p:cNvSpPr/>
          <p:nvPr/>
        </p:nvSpPr>
        <p:spPr>
          <a:xfrm>
            <a:off x="2015617" y="4365370"/>
            <a:ext cx="61340" cy="61214"/>
          </a:xfrm>
          <a:custGeom>
            <a:avLst/>
            <a:gdLst/>
            <a:ahLst/>
            <a:cxnLst/>
            <a:rect l="0" t="0" r="0" b="0"/>
            <a:pathLst>
              <a:path w="61340" h="61214">
                <a:moveTo>
                  <a:pt x="0" y="8509"/>
                </a:moveTo>
                <a:lnTo>
                  <a:pt x="4572" y="13082"/>
                </a:lnTo>
                <a:lnTo>
                  <a:pt x="8509" y="13082"/>
                </a:lnTo>
                <a:lnTo>
                  <a:pt x="13081" y="17653"/>
                </a:lnTo>
                <a:lnTo>
                  <a:pt x="17399" y="17653"/>
                </a:lnTo>
                <a:lnTo>
                  <a:pt x="26288" y="17653"/>
                </a:lnTo>
                <a:lnTo>
                  <a:pt x="30480" y="17653"/>
                </a:lnTo>
                <a:lnTo>
                  <a:pt x="35052" y="17653"/>
                </a:lnTo>
                <a:lnTo>
                  <a:pt x="39369" y="17653"/>
                </a:lnTo>
                <a:lnTo>
                  <a:pt x="43560" y="17653"/>
                </a:lnTo>
                <a:lnTo>
                  <a:pt x="48133" y="17653"/>
                </a:lnTo>
                <a:lnTo>
                  <a:pt x="52450" y="13082"/>
                </a:lnTo>
                <a:lnTo>
                  <a:pt x="61340" y="4192"/>
                </a:lnTo>
                <a:lnTo>
                  <a:pt x="61340" y="0"/>
                </a:lnTo>
                <a:lnTo>
                  <a:pt x="56768" y="0"/>
                </a:lnTo>
                <a:lnTo>
                  <a:pt x="52450" y="0"/>
                </a:lnTo>
                <a:lnTo>
                  <a:pt x="48133" y="0"/>
                </a:lnTo>
                <a:lnTo>
                  <a:pt x="43560" y="4192"/>
                </a:lnTo>
                <a:lnTo>
                  <a:pt x="39369" y="8509"/>
                </a:lnTo>
                <a:lnTo>
                  <a:pt x="26288" y="13082"/>
                </a:lnTo>
                <a:lnTo>
                  <a:pt x="17399" y="26544"/>
                </a:lnTo>
                <a:lnTo>
                  <a:pt x="8509" y="30481"/>
                </a:lnTo>
                <a:lnTo>
                  <a:pt x="4572" y="35052"/>
                </a:lnTo>
                <a:lnTo>
                  <a:pt x="4572" y="39244"/>
                </a:lnTo>
                <a:lnTo>
                  <a:pt x="0" y="39244"/>
                </a:lnTo>
                <a:lnTo>
                  <a:pt x="0" y="48133"/>
                </a:lnTo>
                <a:lnTo>
                  <a:pt x="0" y="52451"/>
                </a:lnTo>
                <a:lnTo>
                  <a:pt x="0" y="57024"/>
                </a:lnTo>
                <a:lnTo>
                  <a:pt x="0" y="61214"/>
                </a:lnTo>
                <a:lnTo>
                  <a:pt x="4572" y="61214"/>
                </a:lnTo>
                <a:lnTo>
                  <a:pt x="13081" y="61214"/>
                </a:lnTo>
                <a:lnTo>
                  <a:pt x="17399" y="61214"/>
                </a:lnTo>
                <a:lnTo>
                  <a:pt x="21971" y="61214"/>
                </a:lnTo>
                <a:lnTo>
                  <a:pt x="30480" y="61214"/>
                </a:lnTo>
                <a:lnTo>
                  <a:pt x="52450" y="52451"/>
                </a:lnTo>
                <a:lnTo>
                  <a:pt x="61340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5" name="Freeform 345"/>
          <p:cNvSpPr/>
          <p:nvPr/>
        </p:nvSpPr>
        <p:spPr>
          <a:xfrm>
            <a:off x="2094229" y="4360798"/>
            <a:ext cx="13463" cy="39624"/>
          </a:xfrm>
          <a:custGeom>
            <a:avLst/>
            <a:gdLst/>
            <a:ahLst/>
            <a:cxnLst/>
            <a:rect l="0" t="0" r="0" b="0"/>
            <a:pathLst>
              <a:path w="13463" h="39624">
                <a:moveTo>
                  <a:pt x="13463" y="39624"/>
                </a:moveTo>
                <a:lnTo>
                  <a:pt x="13463" y="26543"/>
                </a:lnTo>
                <a:lnTo>
                  <a:pt x="8891" y="22225"/>
                </a:lnTo>
                <a:lnTo>
                  <a:pt x="4572" y="8764"/>
                </a:lnTo>
                <a:lnTo>
                  <a:pt x="4572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6" name="Freeform 346"/>
          <p:cNvSpPr/>
          <p:nvPr/>
        </p:nvSpPr>
        <p:spPr>
          <a:xfrm>
            <a:off x="2155570" y="4360798"/>
            <a:ext cx="96266" cy="65786"/>
          </a:xfrm>
          <a:custGeom>
            <a:avLst/>
            <a:gdLst/>
            <a:ahLst/>
            <a:cxnLst/>
            <a:rect l="0" t="0" r="0" b="0"/>
            <a:pathLst>
              <a:path w="96266" h="65786">
                <a:moveTo>
                  <a:pt x="0" y="48134"/>
                </a:moveTo>
                <a:lnTo>
                  <a:pt x="0" y="35053"/>
                </a:lnTo>
                <a:lnTo>
                  <a:pt x="0" y="31116"/>
                </a:lnTo>
                <a:lnTo>
                  <a:pt x="0" y="22225"/>
                </a:lnTo>
                <a:lnTo>
                  <a:pt x="4191" y="17654"/>
                </a:lnTo>
                <a:lnTo>
                  <a:pt x="8763" y="13081"/>
                </a:lnTo>
                <a:lnTo>
                  <a:pt x="13081" y="4572"/>
                </a:lnTo>
                <a:lnTo>
                  <a:pt x="26162" y="0"/>
                </a:lnTo>
                <a:lnTo>
                  <a:pt x="30734" y="0"/>
                </a:lnTo>
                <a:lnTo>
                  <a:pt x="35306" y="0"/>
                </a:lnTo>
                <a:lnTo>
                  <a:pt x="43815" y="0"/>
                </a:lnTo>
                <a:lnTo>
                  <a:pt x="57024" y="0"/>
                </a:lnTo>
                <a:lnTo>
                  <a:pt x="69724" y="8764"/>
                </a:lnTo>
                <a:lnTo>
                  <a:pt x="74296" y="8764"/>
                </a:lnTo>
                <a:lnTo>
                  <a:pt x="83185" y="13081"/>
                </a:lnTo>
                <a:lnTo>
                  <a:pt x="92075" y="13081"/>
                </a:lnTo>
                <a:lnTo>
                  <a:pt x="92075" y="17654"/>
                </a:lnTo>
                <a:lnTo>
                  <a:pt x="96266" y="31116"/>
                </a:lnTo>
                <a:lnTo>
                  <a:pt x="96266" y="43816"/>
                </a:lnTo>
                <a:lnTo>
                  <a:pt x="96266" y="48134"/>
                </a:lnTo>
                <a:lnTo>
                  <a:pt x="96266" y="57023"/>
                </a:lnTo>
                <a:lnTo>
                  <a:pt x="96266" y="61596"/>
                </a:lnTo>
                <a:lnTo>
                  <a:pt x="96266" y="657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7" name="Freeform 347"/>
          <p:cNvSpPr/>
          <p:nvPr/>
        </p:nvSpPr>
        <p:spPr>
          <a:xfrm>
            <a:off x="1674876" y="4339082"/>
            <a:ext cx="56641" cy="87502"/>
          </a:xfrm>
          <a:custGeom>
            <a:avLst/>
            <a:gdLst/>
            <a:ahLst/>
            <a:cxnLst/>
            <a:rect l="0" t="0" r="0" b="0"/>
            <a:pathLst>
              <a:path w="56641" h="87502">
                <a:moveTo>
                  <a:pt x="0" y="87502"/>
                </a:moveTo>
                <a:lnTo>
                  <a:pt x="0" y="78739"/>
                </a:lnTo>
                <a:lnTo>
                  <a:pt x="0" y="74421"/>
                </a:lnTo>
                <a:lnTo>
                  <a:pt x="0" y="69850"/>
                </a:lnTo>
                <a:lnTo>
                  <a:pt x="0" y="52832"/>
                </a:lnTo>
                <a:lnTo>
                  <a:pt x="0" y="48259"/>
                </a:lnTo>
                <a:lnTo>
                  <a:pt x="0" y="34797"/>
                </a:lnTo>
                <a:lnTo>
                  <a:pt x="0" y="26288"/>
                </a:lnTo>
                <a:lnTo>
                  <a:pt x="0" y="21716"/>
                </a:lnTo>
                <a:lnTo>
                  <a:pt x="4318" y="8636"/>
                </a:lnTo>
                <a:lnTo>
                  <a:pt x="8509" y="8636"/>
                </a:lnTo>
                <a:lnTo>
                  <a:pt x="12826" y="0"/>
                </a:lnTo>
                <a:lnTo>
                  <a:pt x="17399" y="0"/>
                </a:lnTo>
                <a:lnTo>
                  <a:pt x="21971" y="0"/>
                </a:lnTo>
                <a:lnTo>
                  <a:pt x="25907" y="0"/>
                </a:lnTo>
                <a:lnTo>
                  <a:pt x="30734" y="0"/>
                </a:lnTo>
                <a:lnTo>
                  <a:pt x="39369" y="0"/>
                </a:lnTo>
                <a:lnTo>
                  <a:pt x="43560" y="0"/>
                </a:lnTo>
                <a:lnTo>
                  <a:pt x="48132" y="4318"/>
                </a:lnTo>
                <a:lnTo>
                  <a:pt x="52450" y="21716"/>
                </a:lnTo>
                <a:lnTo>
                  <a:pt x="56641" y="26288"/>
                </a:lnTo>
                <a:lnTo>
                  <a:pt x="56641" y="43941"/>
                </a:lnTo>
                <a:lnTo>
                  <a:pt x="56641" y="48259"/>
                </a:lnTo>
                <a:lnTo>
                  <a:pt x="56641" y="52832"/>
                </a:lnTo>
                <a:lnTo>
                  <a:pt x="56641" y="56769"/>
                </a:lnTo>
                <a:lnTo>
                  <a:pt x="56641" y="613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8" name="Freeform 348"/>
          <p:cNvSpPr/>
          <p:nvPr/>
        </p:nvSpPr>
        <p:spPr>
          <a:xfrm>
            <a:off x="1749298" y="4321428"/>
            <a:ext cx="135635" cy="96393"/>
          </a:xfrm>
          <a:custGeom>
            <a:avLst/>
            <a:gdLst/>
            <a:ahLst/>
            <a:cxnLst/>
            <a:rect l="0" t="0" r="0" b="0"/>
            <a:pathLst>
              <a:path w="135635" h="96393">
                <a:moveTo>
                  <a:pt x="0" y="0"/>
                </a:moveTo>
                <a:lnTo>
                  <a:pt x="4191" y="0"/>
                </a:lnTo>
                <a:lnTo>
                  <a:pt x="4191" y="13462"/>
                </a:lnTo>
                <a:lnTo>
                  <a:pt x="4191" y="21972"/>
                </a:lnTo>
                <a:lnTo>
                  <a:pt x="4191" y="35434"/>
                </a:lnTo>
                <a:lnTo>
                  <a:pt x="4191" y="39370"/>
                </a:lnTo>
                <a:lnTo>
                  <a:pt x="4191" y="61595"/>
                </a:lnTo>
                <a:lnTo>
                  <a:pt x="4191" y="65913"/>
                </a:lnTo>
                <a:lnTo>
                  <a:pt x="4191" y="78994"/>
                </a:lnTo>
                <a:lnTo>
                  <a:pt x="4191" y="83186"/>
                </a:lnTo>
                <a:lnTo>
                  <a:pt x="8509" y="87504"/>
                </a:lnTo>
                <a:lnTo>
                  <a:pt x="8509" y="92075"/>
                </a:lnTo>
                <a:lnTo>
                  <a:pt x="8509" y="96393"/>
                </a:lnTo>
                <a:lnTo>
                  <a:pt x="17272" y="96393"/>
                </a:lnTo>
                <a:lnTo>
                  <a:pt x="21844" y="96393"/>
                </a:lnTo>
                <a:lnTo>
                  <a:pt x="26162" y="96393"/>
                </a:lnTo>
                <a:lnTo>
                  <a:pt x="30479" y="92075"/>
                </a:lnTo>
                <a:lnTo>
                  <a:pt x="35052" y="78994"/>
                </a:lnTo>
                <a:lnTo>
                  <a:pt x="43560" y="70486"/>
                </a:lnTo>
                <a:lnTo>
                  <a:pt x="48132" y="57024"/>
                </a:lnTo>
                <a:lnTo>
                  <a:pt x="52324" y="43942"/>
                </a:lnTo>
                <a:lnTo>
                  <a:pt x="52324" y="39370"/>
                </a:lnTo>
                <a:lnTo>
                  <a:pt x="52324" y="35434"/>
                </a:lnTo>
                <a:lnTo>
                  <a:pt x="52324" y="43942"/>
                </a:lnTo>
                <a:lnTo>
                  <a:pt x="52324" y="52451"/>
                </a:lnTo>
                <a:lnTo>
                  <a:pt x="52324" y="61595"/>
                </a:lnTo>
                <a:lnTo>
                  <a:pt x="52324" y="65913"/>
                </a:lnTo>
                <a:lnTo>
                  <a:pt x="52324" y="70486"/>
                </a:lnTo>
                <a:lnTo>
                  <a:pt x="52324" y="83186"/>
                </a:lnTo>
                <a:lnTo>
                  <a:pt x="52324" y="87504"/>
                </a:lnTo>
                <a:lnTo>
                  <a:pt x="52324" y="92075"/>
                </a:lnTo>
                <a:lnTo>
                  <a:pt x="52324" y="96393"/>
                </a:lnTo>
                <a:lnTo>
                  <a:pt x="61213" y="96393"/>
                </a:lnTo>
                <a:lnTo>
                  <a:pt x="70103" y="96393"/>
                </a:lnTo>
                <a:lnTo>
                  <a:pt x="74294" y="96393"/>
                </a:lnTo>
                <a:lnTo>
                  <a:pt x="78612" y="96393"/>
                </a:lnTo>
                <a:lnTo>
                  <a:pt x="82803" y="96393"/>
                </a:lnTo>
                <a:lnTo>
                  <a:pt x="87375" y="96393"/>
                </a:lnTo>
                <a:lnTo>
                  <a:pt x="96012" y="96393"/>
                </a:lnTo>
                <a:lnTo>
                  <a:pt x="96012" y="92075"/>
                </a:lnTo>
                <a:lnTo>
                  <a:pt x="96012" y="78994"/>
                </a:lnTo>
                <a:lnTo>
                  <a:pt x="96012" y="70486"/>
                </a:lnTo>
                <a:lnTo>
                  <a:pt x="100584" y="57024"/>
                </a:lnTo>
                <a:lnTo>
                  <a:pt x="104775" y="52451"/>
                </a:lnTo>
                <a:lnTo>
                  <a:pt x="104775" y="48134"/>
                </a:lnTo>
                <a:lnTo>
                  <a:pt x="117856" y="43942"/>
                </a:lnTo>
                <a:lnTo>
                  <a:pt x="122428" y="43942"/>
                </a:lnTo>
                <a:lnTo>
                  <a:pt x="127000" y="35434"/>
                </a:lnTo>
                <a:lnTo>
                  <a:pt x="135635" y="354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9" name="Freeform 349"/>
          <p:cNvSpPr/>
          <p:nvPr/>
        </p:nvSpPr>
        <p:spPr>
          <a:xfrm>
            <a:off x="983284" y="4317491"/>
            <a:ext cx="65837" cy="144527"/>
          </a:xfrm>
          <a:custGeom>
            <a:avLst/>
            <a:gdLst/>
            <a:ahLst/>
            <a:cxnLst/>
            <a:rect l="0" t="0" r="0" b="0"/>
            <a:pathLst>
              <a:path w="65837" h="144527">
                <a:moveTo>
                  <a:pt x="0" y="0"/>
                </a:moveTo>
                <a:lnTo>
                  <a:pt x="0" y="4318"/>
                </a:lnTo>
                <a:lnTo>
                  <a:pt x="0" y="12828"/>
                </a:lnTo>
                <a:lnTo>
                  <a:pt x="0" y="21591"/>
                </a:lnTo>
                <a:lnTo>
                  <a:pt x="0" y="34798"/>
                </a:lnTo>
                <a:lnTo>
                  <a:pt x="0" y="43561"/>
                </a:lnTo>
                <a:lnTo>
                  <a:pt x="0" y="60961"/>
                </a:lnTo>
                <a:lnTo>
                  <a:pt x="0" y="69850"/>
                </a:lnTo>
                <a:lnTo>
                  <a:pt x="0" y="78613"/>
                </a:lnTo>
                <a:lnTo>
                  <a:pt x="0" y="87504"/>
                </a:lnTo>
                <a:lnTo>
                  <a:pt x="0" y="96012"/>
                </a:lnTo>
                <a:lnTo>
                  <a:pt x="0" y="109093"/>
                </a:lnTo>
                <a:lnTo>
                  <a:pt x="0" y="117984"/>
                </a:lnTo>
                <a:lnTo>
                  <a:pt x="0" y="122555"/>
                </a:lnTo>
                <a:lnTo>
                  <a:pt x="8840" y="131065"/>
                </a:lnTo>
                <a:lnTo>
                  <a:pt x="8840" y="135382"/>
                </a:lnTo>
                <a:lnTo>
                  <a:pt x="13107" y="135382"/>
                </a:lnTo>
                <a:lnTo>
                  <a:pt x="13107" y="144527"/>
                </a:lnTo>
                <a:lnTo>
                  <a:pt x="17679" y="144527"/>
                </a:lnTo>
                <a:lnTo>
                  <a:pt x="21946" y="144527"/>
                </a:lnTo>
                <a:lnTo>
                  <a:pt x="26518" y="144527"/>
                </a:lnTo>
                <a:lnTo>
                  <a:pt x="30785" y="139954"/>
                </a:lnTo>
                <a:lnTo>
                  <a:pt x="35052" y="131065"/>
                </a:lnTo>
                <a:lnTo>
                  <a:pt x="48159" y="117984"/>
                </a:lnTo>
                <a:lnTo>
                  <a:pt x="61570" y="100330"/>
                </a:lnTo>
                <a:lnTo>
                  <a:pt x="61570" y="87504"/>
                </a:lnTo>
                <a:lnTo>
                  <a:pt x="65837" y="82931"/>
                </a:lnTo>
                <a:lnTo>
                  <a:pt x="65837" y="69850"/>
                </a:lnTo>
                <a:lnTo>
                  <a:pt x="65837" y="65532"/>
                </a:lnTo>
                <a:lnTo>
                  <a:pt x="65837" y="60961"/>
                </a:lnTo>
                <a:lnTo>
                  <a:pt x="65837" y="56642"/>
                </a:lnTo>
                <a:lnTo>
                  <a:pt x="65837" y="52452"/>
                </a:lnTo>
                <a:lnTo>
                  <a:pt x="65837" y="47879"/>
                </a:lnTo>
                <a:lnTo>
                  <a:pt x="65837" y="43561"/>
                </a:lnTo>
                <a:lnTo>
                  <a:pt x="65837" y="34798"/>
                </a:lnTo>
                <a:lnTo>
                  <a:pt x="65837" y="30480"/>
                </a:lnTo>
                <a:lnTo>
                  <a:pt x="65837" y="26162"/>
                </a:lnTo>
                <a:lnTo>
                  <a:pt x="61570" y="34798"/>
                </a:lnTo>
                <a:lnTo>
                  <a:pt x="61570" y="39371"/>
                </a:lnTo>
                <a:lnTo>
                  <a:pt x="61570" y="47879"/>
                </a:lnTo>
                <a:lnTo>
                  <a:pt x="61570" y="60961"/>
                </a:lnTo>
                <a:lnTo>
                  <a:pt x="61570" y="78613"/>
                </a:lnTo>
                <a:lnTo>
                  <a:pt x="61570" y="82931"/>
                </a:lnTo>
                <a:lnTo>
                  <a:pt x="61570" y="96012"/>
                </a:lnTo>
                <a:lnTo>
                  <a:pt x="61570" y="100330"/>
                </a:lnTo>
                <a:lnTo>
                  <a:pt x="61570" y="104903"/>
                </a:lnTo>
                <a:lnTo>
                  <a:pt x="65837" y="1049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0" name="Freeform 350"/>
          <p:cNvSpPr/>
          <p:nvPr/>
        </p:nvSpPr>
        <p:spPr>
          <a:xfrm>
            <a:off x="1105814" y="4291329"/>
            <a:ext cx="13106" cy="148717"/>
          </a:xfrm>
          <a:custGeom>
            <a:avLst/>
            <a:gdLst/>
            <a:ahLst/>
            <a:cxnLst/>
            <a:rect l="0" t="0" r="0" b="0"/>
            <a:pathLst>
              <a:path w="13106" h="148717">
                <a:moveTo>
                  <a:pt x="13106" y="148717"/>
                </a:moveTo>
                <a:lnTo>
                  <a:pt x="4572" y="91694"/>
                </a:lnTo>
                <a:lnTo>
                  <a:pt x="4572" y="56642"/>
                </a:lnTo>
                <a:lnTo>
                  <a:pt x="0" y="34672"/>
                </a:lnTo>
                <a:lnTo>
                  <a:pt x="0" y="8510"/>
                </a:ln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1" name="Freeform 351"/>
          <p:cNvSpPr/>
          <p:nvPr/>
        </p:nvSpPr>
        <p:spPr>
          <a:xfrm>
            <a:off x="1110386" y="4312920"/>
            <a:ext cx="56997" cy="43942"/>
          </a:xfrm>
          <a:custGeom>
            <a:avLst/>
            <a:gdLst/>
            <a:ahLst/>
            <a:cxnLst/>
            <a:rect l="0" t="0" r="0" b="0"/>
            <a:pathLst>
              <a:path w="56997" h="43942">
                <a:moveTo>
                  <a:pt x="0" y="43942"/>
                </a:moveTo>
                <a:lnTo>
                  <a:pt x="4267" y="43942"/>
                </a:lnTo>
                <a:lnTo>
                  <a:pt x="56997" y="8508"/>
                </a:lnTo>
                <a:lnTo>
                  <a:pt x="5699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2" name="Freeform 352"/>
          <p:cNvSpPr/>
          <p:nvPr/>
        </p:nvSpPr>
        <p:spPr>
          <a:xfrm>
            <a:off x="1140866" y="4360798"/>
            <a:ext cx="48158" cy="74677"/>
          </a:xfrm>
          <a:custGeom>
            <a:avLst/>
            <a:gdLst/>
            <a:ahLst/>
            <a:cxnLst/>
            <a:rect l="0" t="0" r="0" b="0"/>
            <a:pathLst>
              <a:path w="48158" h="74677">
                <a:moveTo>
                  <a:pt x="0" y="0"/>
                </a:moveTo>
                <a:lnTo>
                  <a:pt x="0" y="0"/>
                </a:lnTo>
                <a:lnTo>
                  <a:pt x="4572" y="0"/>
                </a:lnTo>
                <a:lnTo>
                  <a:pt x="9144" y="0"/>
                </a:lnTo>
                <a:lnTo>
                  <a:pt x="9144" y="8764"/>
                </a:lnTo>
                <a:lnTo>
                  <a:pt x="17678" y="13081"/>
                </a:lnTo>
                <a:lnTo>
                  <a:pt x="17678" y="17654"/>
                </a:lnTo>
                <a:lnTo>
                  <a:pt x="21945" y="26543"/>
                </a:lnTo>
                <a:lnTo>
                  <a:pt x="26517" y="35053"/>
                </a:lnTo>
                <a:lnTo>
                  <a:pt x="26517" y="39624"/>
                </a:lnTo>
                <a:lnTo>
                  <a:pt x="30785" y="43816"/>
                </a:lnTo>
                <a:lnTo>
                  <a:pt x="30785" y="48134"/>
                </a:lnTo>
                <a:lnTo>
                  <a:pt x="35052" y="52705"/>
                </a:lnTo>
                <a:lnTo>
                  <a:pt x="39624" y="57023"/>
                </a:lnTo>
                <a:lnTo>
                  <a:pt x="39624" y="61596"/>
                </a:lnTo>
                <a:lnTo>
                  <a:pt x="48158" y="65786"/>
                </a:lnTo>
                <a:lnTo>
                  <a:pt x="48158" y="7467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3" name="Freeform 353"/>
          <p:cNvSpPr/>
          <p:nvPr/>
        </p:nvSpPr>
        <p:spPr>
          <a:xfrm>
            <a:off x="1246022" y="4326001"/>
            <a:ext cx="8534" cy="117982"/>
          </a:xfrm>
          <a:custGeom>
            <a:avLst/>
            <a:gdLst/>
            <a:ahLst/>
            <a:cxnLst/>
            <a:rect l="0" t="0" r="0" b="0"/>
            <a:pathLst>
              <a:path w="8534" h="117982">
                <a:moveTo>
                  <a:pt x="0" y="117982"/>
                </a:moveTo>
                <a:lnTo>
                  <a:pt x="853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4" name="Freeform 354"/>
          <p:cNvSpPr/>
          <p:nvPr/>
        </p:nvSpPr>
        <p:spPr>
          <a:xfrm>
            <a:off x="1372869" y="4321809"/>
            <a:ext cx="4192" cy="118237"/>
          </a:xfrm>
          <a:custGeom>
            <a:avLst/>
            <a:gdLst/>
            <a:ahLst/>
            <a:cxnLst/>
            <a:rect l="0" t="0" r="0" b="0"/>
            <a:pathLst>
              <a:path w="4192" h="118237">
                <a:moveTo>
                  <a:pt x="0" y="118237"/>
                </a:moveTo>
                <a:lnTo>
                  <a:pt x="0" y="113666"/>
                </a:lnTo>
                <a:lnTo>
                  <a:pt x="0" y="100585"/>
                </a:lnTo>
                <a:lnTo>
                  <a:pt x="4192" y="96012"/>
                </a:lnTo>
                <a:lnTo>
                  <a:pt x="4192" y="87376"/>
                </a:lnTo>
                <a:lnTo>
                  <a:pt x="4192" y="74295"/>
                </a:lnTo>
                <a:lnTo>
                  <a:pt x="4192" y="65532"/>
                </a:lnTo>
                <a:lnTo>
                  <a:pt x="4192" y="39243"/>
                </a:lnTo>
                <a:lnTo>
                  <a:pt x="4192" y="26162"/>
                </a:lnTo>
                <a:lnTo>
                  <a:pt x="4192" y="8510"/>
                </a:lnTo>
                <a:lnTo>
                  <a:pt x="4192" y="4192"/>
                </a:lnTo>
                <a:lnTo>
                  <a:pt x="419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5" name="Freeform 355"/>
          <p:cNvSpPr/>
          <p:nvPr/>
        </p:nvSpPr>
        <p:spPr>
          <a:xfrm>
            <a:off x="1328927" y="4286758"/>
            <a:ext cx="109728" cy="74294"/>
          </a:xfrm>
          <a:custGeom>
            <a:avLst/>
            <a:gdLst/>
            <a:ahLst/>
            <a:cxnLst/>
            <a:rect l="0" t="0" r="0" b="0"/>
            <a:pathLst>
              <a:path w="109728" h="74294">
                <a:moveTo>
                  <a:pt x="8890" y="30733"/>
                </a:moveTo>
                <a:lnTo>
                  <a:pt x="0" y="30733"/>
                </a:lnTo>
                <a:lnTo>
                  <a:pt x="0" y="21844"/>
                </a:lnTo>
                <a:lnTo>
                  <a:pt x="4573" y="17271"/>
                </a:lnTo>
                <a:lnTo>
                  <a:pt x="8890" y="13081"/>
                </a:lnTo>
                <a:lnTo>
                  <a:pt x="17653" y="8762"/>
                </a:lnTo>
                <a:lnTo>
                  <a:pt x="21972" y="4571"/>
                </a:lnTo>
                <a:lnTo>
                  <a:pt x="35053" y="4571"/>
                </a:lnTo>
                <a:lnTo>
                  <a:pt x="52706" y="4571"/>
                </a:lnTo>
                <a:lnTo>
                  <a:pt x="57023" y="4571"/>
                </a:lnTo>
                <a:lnTo>
                  <a:pt x="57023" y="0"/>
                </a:lnTo>
                <a:lnTo>
                  <a:pt x="70105" y="0"/>
                </a:lnTo>
                <a:lnTo>
                  <a:pt x="78995" y="4571"/>
                </a:lnTo>
                <a:lnTo>
                  <a:pt x="83186" y="8762"/>
                </a:lnTo>
                <a:lnTo>
                  <a:pt x="87503" y="13081"/>
                </a:lnTo>
                <a:lnTo>
                  <a:pt x="92075" y="17271"/>
                </a:lnTo>
                <a:lnTo>
                  <a:pt x="100839" y="26162"/>
                </a:lnTo>
                <a:lnTo>
                  <a:pt x="109728" y="43561"/>
                </a:lnTo>
                <a:lnTo>
                  <a:pt x="109728" y="48132"/>
                </a:lnTo>
                <a:lnTo>
                  <a:pt x="109728" y="52324"/>
                </a:lnTo>
                <a:lnTo>
                  <a:pt x="109728" y="61213"/>
                </a:lnTo>
                <a:lnTo>
                  <a:pt x="105156" y="65531"/>
                </a:lnTo>
                <a:lnTo>
                  <a:pt x="92075" y="65531"/>
                </a:lnTo>
                <a:lnTo>
                  <a:pt x="87503" y="65531"/>
                </a:lnTo>
                <a:lnTo>
                  <a:pt x="78995" y="65531"/>
                </a:lnTo>
                <a:lnTo>
                  <a:pt x="74676" y="74294"/>
                </a:lnTo>
                <a:lnTo>
                  <a:pt x="70105" y="74294"/>
                </a:lnTo>
                <a:lnTo>
                  <a:pt x="57023" y="74294"/>
                </a:lnTo>
                <a:lnTo>
                  <a:pt x="52706" y="74294"/>
                </a:lnTo>
                <a:lnTo>
                  <a:pt x="48134" y="74294"/>
                </a:lnTo>
                <a:lnTo>
                  <a:pt x="43942" y="742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6" name="Freeform 356"/>
          <p:cNvSpPr/>
          <p:nvPr/>
        </p:nvSpPr>
        <p:spPr>
          <a:xfrm>
            <a:off x="5324855" y="4913121"/>
            <a:ext cx="74423" cy="161799"/>
          </a:xfrm>
          <a:custGeom>
            <a:avLst/>
            <a:gdLst/>
            <a:ahLst/>
            <a:cxnLst/>
            <a:rect l="0" t="0" r="0" b="0"/>
            <a:pathLst>
              <a:path w="74423" h="161799">
                <a:moveTo>
                  <a:pt x="4318" y="0"/>
                </a:moveTo>
                <a:lnTo>
                  <a:pt x="4318" y="4573"/>
                </a:lnTo>
                <a:lnTo>
                  <a:pt x="4318" y="13336"/>
                </a:lnTo>
                <a:lnTo>
                  <a:pt x="4318" y="17273"/>
                </a:lnTo>
                <a:lnTo>
                  <a:pt x="4318" y="21844"/>
                </a:lnTo>
                <a:lnTo>
                  <a:pt x="4318" y="26417"/>
                </a:lnTo>
                <a:lnTo>
                  <a:pt x="4318" y="30481"/>
                </a:lnTo>
                <a:lnTo>
                  <a:pt x="4318" y="35052"/>
                </a:lnTo>
                <a:lnTo>
                  <a:pt x="13462" y="52706"/>
                </a:lnTo>
                <a:lnTo>
                  <a:pt x="17654" y="56897"/>
                </a:lnTo>
                <a:lnTo>
                  <a:pt x="17654" y="61468"/>
                </a:lnTo>
                <a:lnTo>
                  <a:pt x="17654" y="70105"/>
                </a:lnTo>
                <a:lnTo>
                  <a:pt x="17654" y="74295"/>
                </a:lnTo>
                <a:lnTo>
                  <a:pt x="21972" y="78868"/>
                </a:lnTo>
                <a:lnTo>
                  <a:pt x="21972" y="83186"/>
                </a:lnTo>
                <a:lnTo>
                  <a:pt x="21972" y="87376"/>
                </a:lnTo>
                <a:lnTo>
                  <a:pt x="26543" y="91949"/>
                </a:lnTo>
                <a:lnTo>
                  <a:pt x="26543" y="96267"/>
                </a:lnTo>
                <a:lnTo>
                  <a:pt x="26543" y="109348"/>
                </a:lnTo>
                <a:lnTo>
                  <a:pt x="26543" y="113666"/>
                </a:lnTo>
                <a:lnTo>
                  <a:pt x="30480" y="113666"/>
                </a:lnTo>
                <a:lnTo>
                  <a:pt x="35053" y="113666"/>
                </a:lnTo>
                <a:lnTo>
                  <a:pt x="39624" y="113666"/>
                </a:lnTo>
                <a:lnTo>
                  <a:pt x="39624" y="109348"/>
                </a:lnTo>
                <a:lnTo>
                  <a:pt x="48134" y="109348"/>
                </a:lnTo>
                <a:lnTo>
                  <a:pt x="52452" y="109348"/>
                </a:lnTo>
                <a:lnTo>
                  <a:pt x="57023" y="109348"/>
                </a:lnTo>
                <a:lnTo>
                  <a:pt x="61215" y="109348"/>
                </a:lnTo>
                <a:lnTo>
                  <a:pt x="65786" y="109348"/>
                </a:lnTo>
                <a:lnTo>
                  <a:pt x="70104" y="109348"/>
                </a:lnTo>
                <a:lnTo>
                  <a:pt x="74423" y="109348"/>
                </a:lnTo>
                <a:lnTo>
                  <a:pt x="74423" y="113666"/>
                </a:lnTo>
                <a:lnTo>
                  <a:pt x="74423" y="118237"/>
                </a:lnTo>
                <a:lnTo>
                  <a:pt x="74423" y="122429"/>
                </a:lnTo>
                <a:lnTo>
                  <a:pt x="74423" y="126747"/>
                </a:lnTo>
                <a:lnTo>
                  <a:pt x="74423" y="131318"/>
                </a:lnTo>
                <a:lnTo>
                  <a:pt x="70104" y="131318"/>
                </a:lnTo>
                <a:lnTo>
                  <a:pt x="70104" y="139827"/>
                </a:lnTo>
                <a:lnTo>
                  <a:pt x="65786" y="144399"/>
                </a:lnTo>
                <a:lnTo>
                  <a:pt x="61215" y="144399"/>
                </a:lnTo>
                <a:lnTo>
                  <a:pt x="57023" y="148972"/>
                </a:lnTo>
                <a:lnTo>
                  <a:pt x="52452" y="152908"/>
                </a:lnTo>
                <a:lnTo>
                  <a:pt x="43942" y="152908"/>
                </a:lnTo>
                <a:lnTo>
                  <a:pt x="43942" y="157481"/>
                </a:lnTo>
                <a:lnTo>
                  <a:pt x="39624" y="157481"/>
                </a:lnTo>
                <a:lnTo>
                  <a:pt x="35053" y="161799"/>
                </a:lnTo>
                <a:lnTo>
                  <a:pt x="30480" y="161799"/>
                </a:lnTo>
                <a:lnTo>
                  <a:pt x="26543" y="161799"/>
                </a:lnTo>
                <a:lnTo>
                  <a:pt x="21972" y="161799"/>
                </a:lnTo>
                <a:lnTo>
                  <a:pt x="17654" y="161799"/>
                </a:lnTo>
                <a:lnTo>
                  <a:pt x="8891" y="161799"/>
                </a:lnTo>
                <a:lnTo>
                  <a:pt x="4318" y="161799"/>
                </a:lnTo>
                <a:lnTo>
                  <a:pt x="0" y="1617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7" name="Freeform 357"/>
          <p:cNvSpPr/>
          <p:nvPr/>
        </p:nvSpPr>
        <p:spPr>
          <a:xfrm>
            <a:off x="5329173" y="4934965"/>
            <a:ext cx="139828" cy="8637"/>
          </a:xfrm>
          <a:custGeom>
            <a:avLst/>
            <a:gdLst/>
            <a:ahLst/>
            <a:cxnLst/>
            <a:rect l="0" t="0" r="0" b="0"/>
            <a:pathLst>
              <a:path w="139828" h="8637">
                <a:moveTo>
                  <a:pt x="0" y="8637"/>
                </a:moveTo>
                <a:lnTo>
                  <a:pt x="0" y="4573"/>
                </a:lnTo>
                <a:lnTo>
                  <a:pt x="4192" y="4573"/>
                </a:lnTo>
                <a:lnTo>
                  <a:pt x="4192" y="0"/>
                </a:lnTo>
                <a:lnTo>
                  <a:pt x="13081" y="0"/>
                </a:lnTo>
                <a:lnTo>
                  <a:pt x="17273" y="0"/>
                </a:lnTo>
                <a:lnTo>
                  <a:pt x="26162" y="0"/>
                </a:lnTo>
                <a:lnTo>
                  <a:pt x="52324" y="0"/>
                </a:lnTo>
                <a:lnTo>
                  <a:pt x="70105" y="0"/>
                </a:lnTo>
                <a:lnTo>
                  <a:pt x="91694" y="0"/>
                </a:lnTo>
                <a:lnTo>
                  <a:pt x="96012" y="0"/>
                </a:lnTo>
                <a:lnTo>
                  <a:pt x="104775" y="0"/>
                </a:lnTo>
                <a:lnTo>
                  <a:pt x="117856" y="0"/>
                </a:lnTo>
                <a:lnTo>
                  <a:pt x="126747" y="0"/>
                </a:lnTo>
                <a:lnTo>
                  <a:pt x="131065" y="0"/>
                </a:lnTo>
                <a:lnTo>
                  <a:pt x="13982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8" name="Freeform 358"/>
          <p:cNvSpPr/>
          <p:nvPr/>
        </p:nvSpPr>
        <p:spPr>
          <a:xfrm>
            <a:off x="5477509" y="4917694"/>
            <a:ext cx="78994" cy="144399"/>
          </a:xfrm>
          <a:custGeom>
            <a:avLst/>
            <a:gdLst/>
            <a:ahLst/>
            <a:cxnLst/>
            <a:rect l="0" t="0" r="0" b="0"/>
            <a:pathLst>
              <a:path w="78994" h="144399">
                <a:moveTo>
                  <a:pt x="52832" y="0"/>
                </a:moveTo>
                <a:lnTo>
                  <a:pt x="48261" y="0"/>
                </a:lnTo>
                <a:lnTo>
                  <a:pt x="39625" y="0"/>
                </a:lnTo>
                <a:lnTo>
                  <a:pt x="35052" y="0"/>
                </a:lnTo>
                <a:lnTo>
                  <a:pt x="21971" y="8763"/>
                </a:lnTo>
                <a:lnTo>
                  <a:pt x="21971" y="17271"/>
                </a:lnTo>
                <a:lnTo>
                  <a:pt x="17781" y="21844"/>
                </a:lnTo>
                <a:lnTo>
                  <a:pt x="13208" y="30479"/>
                </a:lnTo>
                <a:lnTo>
                  <a:pt x="8891" y="34670"/>
                </a:lnTo>
                <a:lnTo>
                  <a:pt x="0" y="48133"/>
                </a:lnTo>
                <a:lnTo>
                  <a:pt x="0" y="52324"/>
                </a:lnTo>
                <a:lnTo>
                  <a:pt x="0" y="56895"/>
                </a:lnTo>
                <a:lnTo>
                  <a:pt x="0" y="60959"/>
                </a:lnTo>
                <a:lnTo>
                  <a:pt x="0" y="65532"/>
                </a:lnTo>
                <a:lnTo>
                  <a:pt x="4319" y="82803"/>
                </a:lnTo>
                <a:lnTo>
                  <a:pt x="4319" y="87376"/>
                </a:lnTo>
                <a:lnTo>
                  <a:pt x="8891" y="96265"/>
                </a:lnTo>
                <a:lnTo>
                  <a:pt x="13208" y="104775"/>
                </a:lnTo>
                <a:lnTo>
                  <a:pt x="17781" y="109093"/>
                </a:lnTo>
                <a:lnTo>
                  <a:pt x="21971" y="122174"/>
                </a:lnTo>
                <a:lnTo>
                  <a:pt x="26289" y="126745"/>
                </a:lnTo>
                <a:lnTo>
                  <a:pt x="35052" y="126745"/>
                </a:lnTo>
                <a:lnTo>
                  <a:pt x="43943" y="135254"/>
                </a:lnTo>
                <a:lnTo>
                  <a:pt x="48261" y="144399"/>
                </a:lnTo>
                <a:lnTo>
                  <a:pt x="52832" y="144399"/>
                </a:lnTo>
                <a:lnTo>
                  <a:pt x="61342" y="144399"/>
                </a:lnTo>
                <a:lnTo>
                  <a:pt x="65913" y="144399"/>
                </a:lnTo>
                <a:lnTo>
                  <a:pt x="70105" y="144399"/>
                </a:lnTo>
                <a:lnTo>
                  <a:pt x="74676" y="144399"/>
                </a:lnTo>
                <a:lnTo>
                  <a:pt x="78994" y="144399"/>
                </a:lnTo>
                <a:lnTo>
                  <a:pt x="78994" y="139826"/>
                </a:lnTo>
                <a:lnTo>
                  <a:pt x="78994" y="135254"/>
                </a:lnTo>
                <a:lnTo>
                  <a:pt x="78994" y="131064"/>
                </a:lnTo>
                <a:lnTo>
                  <a:pt x="78994" y="122174"/>
                </a:lnTo>
                <a:lnTo>
                  <a:pt x="78994" y="117856"/>
                </a:lnTo>
                <a:lnTo>
                  <a:pt x="78994" y="109093"/>
                </a:lnTo>
                <a:lnTo>
                  <a:pt x="74676" y="104775"/>
                </a:lnTo>
                <a:lnTo>
                  <a:pt x="61342" y="104775"/>
                </a:lnTo>
                <a:lnTo>
                  <a:pt x="57024" y="104775"/>
                </a:lnTo>
                <a:lnTo>
                  <a:pt x="48261" y="104775"/>
                </a:lnTo>
                <a:lnTo>
                  <a:pt x="35052" y="104775"/>
                </a:lnTo>
                <a:lnTo>
                  <a:pt x="30862" y="104775"/>
                </a:lnTo>
                <a:lnTo>
                  <a:pt x="21971" y="104775"/>
                </a:lnTo>
                <a:lnTo>
                  <a:pt x="17781" y="1047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9" name="Freeform 359"/>
          <p:cNvSpPr/>
          <p:nvPr/>
        </p:nvSpPr>
        <p:spPr>
          <a:xfrm>
            <a:off x="4515358" y="4949697"/>
            <a:ext cx="104775" cy="118237"/>
          </a:xfrm>
          <a:custGeom>
            <a:avLst/>
            <a:gdLst/>
            <a:ahLst/>
            <a:cxnLst/>
            <a:rect l="0" t="0" r="0" b="0"/>
            <a:pathLst>
              <a:path w="104775" h="118237">
                <a:moveTo>
                  <a:pt x="104775" y="0"/>
                </a:moveTo>
                <a:lnTo>
                  <a:pt x="100583" y="0"/>
                </a:lnTo>
                <a:lnTo>
                  <a:pt x="96265" y="0"/>
                </a:lnTo>
                <a:lnTo>
                  <a:pt x="83184" y="0"/>
                </a:lnTo>
                <a:lnTo>
                  <a:pt x="70103" y="8763"/>
                </a:lnTo>
                <a:lnTo>
                  <a:pt x="61213" y="13081"/>
                </a:lnTo>
                <a:lnTo>
                  <a:pt x="48132" y="17654"/>
                </a:lnTo>
                <a:lnTo>
                  <a:pt x="35051" y="26417"/>
                </a:lnTo>
                <a:lnTo>
                  <a:pt x="35051" y="30735"/>
                </a:lnTo>
                <a:lnTo>
                  <a:pt x="35051" y="35053"/>
                </a:lnTo>
                <a:lnTo>
                  <a:pt x="35051" y="39243"/>
                </a:lnTo>
                <a:lnTo>
                  <a:pt x="35051" y="43816"/>
                </a:lnTo>
                <a:lnTo>
                  <a:pt x="35051" y="48387"/>
                </a:lnTo>
                <a:lnTo>
                  <a:pt x="35051" y="52324"/>
                </a:lnTo>
                <a:lnTo>
                  <a:pt x="39243" y="61215"/>
                </a:lnTo>
                <a:lnTo>
                  <a:pt x="43561" y="61215"/>
                </a:lnTo>
                <a:lnTo>
                  <a:pt x="52705" y="61215"/>
                </a:lnTo>
                <a:lnTo>
                  <a:pt x="56895" y="61215"/>
                </a:lnTo>
                <a:lnTo>
                  <a:pt x="74295" y="65786"/>
                </a:lnTo>
                <a:lnTo>
                  <a:pt x="78613" y="65786"/>
                </a:lnTo>
                <a:lnTo>
                  <a:pt x="78613" y="70105"/>
                </a:lnTo>
                <a:lnTo>
                  <a:pt x="78613" y="74676"/>
                </a:lnTo>
                <a:lnTo>
                  <a:pt x="78613" y="78867"/>
                </a:lnTo>
                <a:lnTo>
                  <a:pt x="78613" y="83440"/>
                </a:lnTo>
                <a:lnTo>
                  <a:pt x="74295" y="91948"/>
                </a:lnTo>
                <a:lnTo>
                  <a:pt x="65532" y="96267"/>
                </a:lnTo>
                <a:lnTo>
                  <a:pt x="61213" y="100838"/>
                </a:lnTo>
                <a:lnTo>
                  <a:pt x="52705" y="105156"/>
                </a:lnTo>
                <a:lnTo>
                  <a:pt x="48132" y="105156"/>
                </a:lnTo>
                <a:lnTo>
                  <a:pt x="21589" y="118237"/>
                </a:lnTo>
                <a:lnTo>
                  <a:pt x="17271" y="118237"/>
                </a:lnTo>
                <a:lnTo>
                  <a:pt x="4571" y="118237"/>
                </a:lnTo>
                <a:lnTo>
                  <a:pt x="0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0" name="Freeform 360"/>
          <p:cNvSpPr/>
          <p:nvPr/>
        </p:nvSpPr>
        <p:spPr>
          <a:xfrm>
            <a:off x="4615941" y="5024373"/>
            <a:ext cx="74042" cy="0"/>
          </a:xfrm>
          <a:custGeom>
            <a:avLst/>
            <a:gdLst/>
            <a:ahLst/>
            <a:cxnLst/>
            <a:rect l="0" t="0" r="0" b="0"/>
            <a:pathLst>
              <a:path w="74042">
                <a:moveTo>
                  <a:pt x="74042" y="0"/>
                </a:moveTo>
                <a:lnTo>
                  <a:pt x="65532" y="0"/>
                </a:lnTo>
                <a:lnTo>
                  <a:pt x="61214" y="0"/>
                </a:lnTo>
                <a:lnTo>
                  <a:pt x="48134" y="0"/>
                </a:lnTo>
                <a:lnTo>
                  <a:pt x="39243" y="0"/>
                </a:lnTo>
                <a:lnTo>
                  <a:pt x="35053" y="0"/>
                </a:lnTo>
                <a:lnTo>
                  <a:pt x="30480" y="0"/>
                </a:lnTo>
                <a:lnTo>
                  <a:pt x="13081" y="0"/>
                </a:lnTo>
                <a:lnTo>
                  <a:pt x="8763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1" name="Freeform 361"/>
          <p:cNvSpPr/>
          <p:nvPr/>
        </p:nvSpPr>
        <p:spPr>
          <a:xfrm>
            <a:off x="4655184" y="4927981"/>
            <a:ext cx="17654" cy="122554"/>
          </a:xfrm>
          <a:custGeom>
            <a:avLst/>
            <a:gdLst/>
            <a:ahLst/>
            <a:cxnLst/>
            <a:rect l="0" t="0" r="0" b="0"/>
            <a:pathLst>
              <a:path w="17654" h="122554">
                <a:moveTo>
                  <a:pt x="0" y="122554"/>
                </a:moveTo>
                <a:lnTo>
                  <a:pt x="4319" y="122554"/>
                </a:lnTo>
                <a:lnTo>
                  <a:pt x="4319" y="117983"/>
                </a:lnTo>
                <a:lnTo>
                  <a:pt x="4319" y="109092"/>
                </a:lnTo>
                <a:lnTo>
                  <a:pt x="4319" y="105156"/>
                </a:lnTo>
                <a:lnTo>
                  <a:pt x="4319" y="96392"/>
                </a:lnTo>
                <a:lnTo>
                  <a:pt x="4319" y="70103"/>
                </a:lnTo>
                <a:lnTo>
                  <a:pt x="8891" y="60959"/>
                </a:lnTo>
                <a:lnTo>
                  <a:pt x="8891" y="39370"/>
                </a:lnTo>
                <a:lnTo>
                  <a:pt x="8891" y="34797"/>
                </a:lnTo>
                <a:lnTo>
                  <a:pt x="8891" y="17398"/>
                </a:lnTo>
                <a:lnTo>
                  <a:pt x="17654" y="4317"/>
                </a:lnTo>
                <a:lnTo>
                  <a:pt x="1765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2" name="Freeform 362"/>
          <p:cNvSpPr/>
          <p:nvPr/>
        </p:nvSpPr>
        <p:spPr>
          <a:xfrm>
            <a:off x="4707890" y="4976114"/>
            <a:ext cx="0" cy="74421"/>
          </a:xfrm>
          <a:custGeom>
            <a:avLst/>
            <a:gdLst/>
            <a:ahLst/>
            <a:cxnLst/>
            <a:rect l="0" t="0" r="0" b="0"/>
            <a:pathLst>
              <a:path h="74421">
                <a:moveTo>
                  <a:pt x="0" y="74421"/>
                </a:moveTo>
                <a:lnTo>
                  <a:pt x="0" y="69850"/>
                </a:lnTo>
                <a:lnTo>
                  <a:pt x="0" y="57023"/>
                </a:lnTo>
                <a:lnTo>
                  <a:pt x="0" y="52450"/>
                </a:lnTo>
                <a:lnTo>
                  <a:pt x="0" y="48259"/>
                </a:lnTo>
                <a:lnTo>
                  <a:pt x="0" y="43688"/>
                </a:lnTo>
                <a:lnTo>
                  <a:pt x="0" y="39369"/>
                </a:lnTo>
                <a:lnTo>
                  <a:pt x="0" y="17399"/>
                </a:lnTo>
                <a:lnTo>
                  <a:pt x="0" y="8636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3" name="Freeform 363"/>
          <p:cNvSpPr/>
          <p:nvPr/>
        </p:nvSpPr>
        <p:spPr>
          <a:xfrm>
            <a:off x="4707890" y="4945379"/>
            <a:ext cx="0" cy="4318"/>
          </a:xfrm>
          <a:custGeom>
            <a:avLst/>
            <a:gdLst/>
            <a:ahLst/>
            <a:cxnLst/>
            <a:rect l="0" t="0" r="0" b="0"/>
            <a:pathLst>
              <a:path h="4318">
                <a:moveTo>
                  <a:pt x="0" y="4318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4" name="Freeform 364"/>
          <p:cNvSpPr/>
          <p:nvPr/>
        </p:nvSpPr>
        <p:spPr>
          <a:xfrm>
            <a:off x="4725289" y="4976114"/>
            <a:ext cx="78613" cy="65531"/>
          </a:xfrm>
          <a:custGeom>
            <a:avLst/>
            <a:gdLst/>
            <a:ahLst/>
            <a:cxnLst/>
            <a:rect l="0" t="0" r="0" b="0"/>
            <a:pathLst>
              <a:path w="78613" h="65531">
                <a:moveTo>
                  <a:pt x="13081" y="65531"/>
                </a:moveTo>
                <a:lnTo>
                  <a:pt x="13081" y="60959"/>
                </a:lnTo>
                <a:lnTo>
                  <a:pt x="8889" y="52450"/>
                </a:lnTo>
                <a:lnTo>
                  <a:pt x="8889" y="48259"/>
                </a:lnTo>
                <a:lnTo>
                  <a:pt x="8889" y="39369"/>
                </a:lnTo>
                <a:lnTo>
                  <a:pt x="4318" y="34798"/>
                </a:lnTo>
                <a:lnTo>
                  <a:pt x="4318" y="30480"/>
                </a:lnTo>
                <a:lnTo>
                  <a:pt x="0" y="21970"/>
                </a:lnTo>
                <a:lnTo>
                  <a:pt x="0" y="12826"/>
                </a:lnTo>
                <a:lnTo>
                  <a:pt x="0" y="8636"/>
                </a:lnTo>
                <a:lnTo>
                  <a:pt x="0" y="4318"/>
                </a:lnTo>
                <a:lnTo>
                  <a:pt x="4318" y="4318"/>
                </a:lnTo>
                <a:lnTo>
                  <a:pt x="17399" y="12826"/>
                </a:lnTo>
                <a:lnTo>
                  <a:pt x="30480" y="30480"/>
                </a:lnTo>
                <a:lnTo>
                  <a:pt x="35051" y="34798"/>
                </a:lnTo>
                <a:lnTo>
                  <a:pt x="39370" y="39369"/>
                </a:lnTo>
                <a:lnTo>
                  <a:pt x="39370" y="52450"/>
                </a:lnTo>
                <a:lnTo>
                  <a:pt x="43561" y="57023"/>
                </a:lnTo>
                <a:lnTo>
                  <a:pt x="43561" y="60959"/>
                </a:lnTo>
                <a:lnTo>
                  <a:pt x="43561" y="57023"/>
                </a:lnTo>
                <a:lnTo>
                  <a:pt x="43561" y="52450"/>
                </a:lnTo>
                <a:lnTo>
                  <a:pt x="43561" y="43688"/>
                </a:lnTo>
                <a:lnTo>
                  <a:pt x="43561" y="34798"/>
                </a:lnTo>
                <a:lnTo>
                  <a:pt x="43561" y="17399"/>
                </a:lnTo>
                <a:lnTo>
                  <a:pt x="43561" y="12826"/>
                </a:lnTo>
                <a:lnTo>
                  <a:pt x="43561" y="8636"/>
                </a:lnTo>
                <a:lnTo>
                  <a:pt x="43561" y="0"/>
                </a:lnTo>
                <a:lnTo>
                  <a:pt x="48132" y="0"/>
                </a:lnTo>
                <a:lnTo>
                  <a:pt x="56769" y="0"/>
                </a:lnTo>
                <a:lnTo>
                  <a:pt x="61340" y="0"/>
                </a:lnTo>
                <a:lnTo>
                  <a:pt x="65532" y="0"/>
                </a:lnTo>
                <a:lnTo>
                  <a:pt x="70103" y="4318"/>
                </a:lnTo>
                <a:lnTo>
                  <a:pt x="74421" y="4318"/>
                </a:lnTo>
                <a:lnTo>
                  <a:pt x="74421" y="12826"/>
                </a:lnTo>
                <a:lnTo>
                  <a:pt x="78613" y="17399"/>
                </a:lnTo>
                <a:lnTo>
                  <a:pt x="78613" y="25907"/>
                </a:lnTo>
                <a:lnTo>
                  <a:pt x="78613" y="34798"/>
                </a:lnTo>
                <a:lnTo>
                  <a:pt x="78613" y="39369"/>
                </a:lnTo>
                <a:lnTo>
                  <a:pt x="78613" y="57023"/>
                </a:lnTo>
                <a:lnTo>
                  <a:pt x="78613" y="60959"/>
                </a:lnTo>
                <a:lnTo>
                  <a:pt x="78613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5" name="Freeform 365"/>
          <p:cNvSpPr/>
          <p:nvPr/>
        </p:nvSpPr>
        <p:spPr>
          <a:xfrm>
            <a:off x="4830445" y="4967351"/>
            <a:ext cx="104901" cy="91694"/>
          </a:xfrm>
          <a:custGeom>
            <a:avLst/>
            <a:gdLst/>
            <a:ahLst/>
            <a:cxnLst/>
            <a:rect l="0" t="0" r="0" b="0"/>
            <a:pathLst>
              <a:path w="104901" h="91694">
                <a:moveTo>
                  <a:pt x="0" y="74294"/>
                </a:moveTo>
                <a:lnTo>
                  <a:pt x="0" y="69722"/>
                </a:lnTo>
                <a:lnTo>
                  <a:pt x="0" y="61213"/>
                </a:lnTo>
                <a:lnTo>
                  <a:pt x="0" y="57022"/>
                </a:lnTo>
                <a:lnTo>
                  <a:pt x="0" y="39243"/>
                </a:lnTo>
                <a:lnTo>
                  <a:pt x="0" y="34670"/>
                </a:lnTo>
                <a:lnTo>
                  <a:pt x="0" y="26162"/>
                </a:lnTo>
                <a:lnTo>
                  <a:pt x="0" y="13081"/>
                </a:lnTo>
                <a:lnTo>
                  <a:pt x="0" y="8763"/>
                </a:lnTo>
                <a:lnTo>
                  <a:pt x="0" y="4190"/>
                </a:lnTo>
                <a:lnTo>
                  <a:pt x="0" y="0"/>
                </a:lnTo>
                <a:lnTo>
                  <a:pt x="4318" y="0"/>
                </a:lnTo>
                <a:lnTo>
                  <a:pt x="8508" y="0"/>
                </a:lnTo>
                <a:lnTo>
                  <a:pt x="12826" y="0"/>
                </a:lnTo>
                <a:lnTo>
                  <a:pt x="17399" y="4190"/>
                </a:lnTo>
                <a:lnTo>
                  <a:pt x="30480" y="21589"/>
                </a:lnTo>
                <a:lnTo>
                  <a:pt x="34797" y="26162"/>
                </a:lnTo>
                <a:lnTo>
                  <a:pt x="34797" y="30733"/>
                </a:lnTo>
                <a:lnTo>
                  <a:pt x="38989" y="48132"/>
                </a:lnTo>
                <a:lnTo>
                  <a:pt x="38989" y="52451"/>
                </a:lnTo>
                <a:lnTo>
                  <a:pt x="38989" y="61213"/>
                </a:lnTo>
                <a:lnTo>
                  <a:pt x="43560" y="57022"/>
                </a:lnTo>
                <a:lnTo>
                  <a:pt x="43560" y="48132"/>
                </a:lnTo>
                <a:lnTo>
                  <a:pt x="52451" y="34670"/>
                </a:lnTo>
                <a:lnTo>
                  <a:pt x="52451" y="30733"/>
                </a:lnTo>
                <a:lnTo>
                  <a:pt x="56769" y="21589"/>
                </a:lnTo>
                <a:lnTo>
                  <a:pt x="56769" y="17399"/>
                </a:lnTo>
                <a:lnTo>
                  <a:pt x="60959" y="17399"/>
                </a:lnTo>
                <a:lnTo>
                  <a:pt x="65532" y="8763"/>
                </a:lnTo>
                <a:lnTo>
                  <a:pt x="74040" y="8763"/>
                </a:lnTo>
                <a:lnTo>
                  <a:pt x="78613" y="8763"/>
                </a:lnTo>
                <a:lnTo>
                  <a:pt x="82931" y="8763"/>
                </a:lnTo>
                <a:lnTo>
                  <a:pt x="87249" y="8763"/>
                </a:lnTo>
                <a:lnTo>
                  <a:pt x="91820" y="17399"/>
                </a:lnTo>
                <a:lnTo>
                  <a:pt x="100583" y="30733"/>
                </a:lnTo>
                <a:lnTo>
                  <a:pt x="100583" y="39243"/>
                </a:lnTo>
                <a:lnTo>
                  <a:pt x="100583" y="52451"/>
                </a:lnTo>
                <a:lnTo>
                  <a:pt x="104901" y="69722"/>
                </a:lnTo>
                <a:lnTo>
                  <a:pt x="104901" y="74294"/>
                </a:lnTo>
                <a:lnTo>
                  <a:pt x="104901" y="87502"/>
                </a:lnTo>
                <a:lnTo>
                  <a:pt x="104901" y="91694"/>
                </a:lnTo>
                <a:lnTo>
                  <a:pt x="100583" y="91694"/>
                </a:lnTo>
                <a:lnTo>
                  <a:pt x="91820" y="91694"/>
                </a:lnTo>
                <a:lnTo>
                  <a:pt x="96012" y="91694"/>
                </a:lnTo>
                <a:lnTo>
                  <a:pt x="96012" y="875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6" name="Freeform 366"/>
          <p:cNvSpPr/>
          <p:nvPr/>
        </p:nvSpPr>
        <p:spPr>
          <a:xfrm>
            <a:off x="4948428" y="4967351"/>
            <a:ext cx="135636" cy="83184"/>
          </a:xfrm>
          <a:custGeom>
            <a:avLst/>
            <a:gdLst/>
            <a:ahLst/>
            <a:cxnLst/>
            <a:rect l="0" t="0" r="0" b="0"/>
            <a:pathLst>
              <a:path w="135636" h="83184">
                <a:moveTo>
                  <a:pt x="0" y="48132"/>
                </a:moveTo>
                <a:lnTo>
                  <a:pt x="8508" y="48132"/>
                </a:lnTo>
                <a:lnTo>
                  <a:pt x="13081" y="48132"/>
                </a:lnTo>
                <a:lnTo>
                  <a:pt x="17399" y="48132"/>
                </a:lnTo>
                <a:lnTo>
                  <a:pt x="17399" y="43561"/>
                </a:lnTo>
                <a:lnTo>
                  <a:pt x="21970" y="43561"/>
                </a:lnTo>
                <a:lnTo>
                  <a:pt x="30733" y="39243"/>
                </a:lnTo>
                <a:lnTo>
                  <a:pt x="39369" y="34670"/>
                </a:lnTo>
                <a:lnTo>
                  <a:pt x="43561" y="30733"/>
                </a:lnTo>
                <a:lnTo>
                  <a:pt x="48132" y="30733"/>
                </a:lnTo>
                <a:lnTo>
                  <a:pt x="52450" y="17399"/>
                </a:lnTo>
                <a:lnTo>
                  <a:pt x="56642" y="13081"/>
                </a:lnTo>
                <a:lnTo>
                  <a:pt x="56642" y="8763"/>
                </a:lnTo>
                <a:lnTo>
                  <a:pt x="56642" y="4190"/>
                </a:lnTo>
                <a:lnTo>
                  <a:pt x="56642" y="0"/>
                </a:lnTo>
                <a:lnTo>
                  <a:pt x="52450" y="0"/>
                </a:lnTo>
                <a:lnTo>
                  <a:pt x="48132" y="0"/>
                </a:lnTo>
                <a:lnTo>
                  <a:pt x="43561" y="0"/>
                </a:lnTo>
                <a:lnTo>
                  <a:pt x="35051" y="4190"/>
                </a:lnTo>
                <a:lnTo>
                  <a:pt x="30733" y="8763"/>
                </a:lnTo>
                <a:lnTo>
                  <a:pt x="26162" y="21589"/>
                </a:lnTo>
                <a:lnTo>
                  <a:pt x="26162" y="26162"/>
                </a:lnTo>
                <a:lnTo>
                  <a:pt x="21970" y="43561"/>
                </a:lnTo>
                <a:lnTo>
                  <a:pt x="21970" y="48132"/>
                </a:lnTo>
                <a:lnTo>
                  <a:pt x="21970" y="52451"/>
                </a:lnTo>
                <a:lnTo>
                  <a:pt x="21970" y="57022"/>
                </a:lnTo>
                <a:lnTo>
                  <a:pt x="21970" y="61213"/>
                </a:lnTo>
                <a:lnTo>
                  <a:pt x="26162" y="74294"/>
                </a:lnTo>
                <a:lnTo>
                  <a:pt x="30733" y="74294"/>
                </a:lnTo>
                <a:lnTo>
                  <a:pt x="35051" y="74294"/>
                </a:lnTo>
                <a:lnTo>
                  <a:pt x="52450" y="78613"/>
                </a:lnTo>
                <a:lnTo>
                  <a:pt x="56642" y="78613"/>
                </a:lnTo>
                <a:lnTo>
                  <a:pt x="65531" y="78613"/>
                </a:lnTo>
                <a:lnTo>
                  <a:pt x="70104" y="78613"/>
                </a:lnTo>
                <a:lnTo>
                  <a:pt x="74422" y="74294"/>
                </a:lnTo>
                <a:lnTo>
                  <a:pt x="78612" y="69722"/>
                </a:lnTo>
                <a:lnTo>
                  <a:pt x="78612" y="61213"/>
                </a:lnTo>
                <a:lnTo>
                  <a:pt x="78612" y="57022"/>
                </a:lnTo>
                <a:lnTo>
                  <a:pt x="83185" y="57022"/>
                </a:lnTo>
                <a:lnTo>
                  <a:pt x="83185" y="48132"/>
                </a:lnTo>
                <a:lnTo>
                  <a:pt x="87502" y="48132"/>
                </a:lnTo>
                <a:lnTo>
                  <a:pt x="87502" y="43561"/>
                </a:lnTo>
                <a:lnTo>
                  <a:pt x="87502" y="39243"/>
                </a:lnTo>
                <a:lnTo>
                  <a:pt x="87502" y="34670"/>
                </a:lnTo>
                <a:lnTo>
                  <a:pt x="87502" y="26162"/>
                </a:lnTo>
                <a:lnTo>
                  <a:pt x="87502" y="21589"/>
                </a:lnTo>
                <a:lnTo>
                  <a:pt x="91693" y="21589"/>
                </a:lnTo>
                <a:lnTo>
                  <a:pt x="104901" y="21589"/>
                </a:lnTo>
                <a:lnTo>
                  <a:pt x="109474" y="21589"/>
                </a:lnTo>
                <a:lnTo>
                  <a:pt x="113664" y="21589"/>
                </a:lnTo>
                <a:lnTo>
                  <a:pt x="118237" y="30733"/>
                </a:lnTo>
                <a:lnTo>
                  <a:pt x="122555" y="34670"/>
                </a:lnTo>
                <a:lnTo>
                  <a:pt x="131063" y="39243"/>
                </a:lnTo>
                <a:lnTo>
                  <a:pt x="135636" y="57022"/>
                </a:lnTo>
                <a:lnTo>
                  <a:pt x="135636" y="61213"/>
                </a:lnTo>
                <a:lnTo>
                  <a:pt x="135636" y="65786"/>
                </a:lnTo>
                <a:lnTo>
                  <a:pt x="135636" y="74294"/>
                </a:lnTo>
                <a:lnTo>
                  <a:pt x="135636" y="831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7" name="Freeform 367"/>
          <p:cNvSpPr/>
          <p:nvPr/>
        </p:nvSpPr>
        <p:spPr>
          <a:xfrm>
            <a:off x="4139438" y="5022469"/>
            <a:ext cx="78740" cy="60959"/>
          </a:xfrm>
          <a:custGeom>
            <a:avLst/>
            <a:gdLst/>
            <a:ahLst/>
            <a:cxnLst/>
            <a:rect l="0" t="0" r="0" b="0"/>
            <a:pathLst>
              <a:path w="78740" h="60959">
                <a:moveTo>
                  <a:pt x="47878" y="3937"/>
                </a:moveTo>
                <a:lnTo>
                  <a:pt x="47878" y="0"/>
                </a:lnTo>
                <a:lnTo>
                  <a:pt x="43688" y="0"/>
                </a:lnTo>
                <a:lnTo>
                  <a:pt x="39370" y="0"/>
                </a:lnTo>
                <a:lnTo>
                  <a:pt x="34797" y="0"/>
                </a:lnTo>
                <a:lnTo>
                  <a:pt x="30479" y="0"/>
                </a:lnTo>
                <a:lnTo>
                  <a:pt x="25908" y="0"/>
                </a:lnTo>
                <a:lnTo>
                  <a:pt x="13208" y="3937"/>
                </a:lnTo>
                <a:lnTo>
                  <a:pt x="8635" y="8508"/>
                </a:lnTo>
                <a:lnTo>
                  <a:pt x="8635" y="12826"/>
                </a:lnTo>
                <a:lnTo>
                  <a:pt x="4317" y="12826"/>
                </a:lnTo>
                <a:lnTo>
                  <a:pt x="4317" y="21716"/>
                </a:lnTo>
                <a:lnTo>
                  <a:pt x="0" y="25908"/>
                </a:lnTo>
                <a:lnTo>
                  <a:pt x="0" y="30479"/>
                </a:lnTo>
                <a:lnTo>
                  <a:pt x="0" y="34797"/>
                </a:lnTo>
                <a:lnTo>
                  <a:pt x="0" y="38989"/>
                </a:lnTo>
                <a:lnTo>
                  <a:pt x="0" y="43560"/>
                </a:lnTo>
                <a:lnTo>
                  <a:pt x="4317" y="47878"/>
                </a:lnTo>
                <a:lnTo>
                  <a:pt x="8635" y="47878"/>
                </a:lnTo>
                <a:lnTo>
                  <a:pt x="13208" y="47878"/>
                </a:lnTo>
                <a:lnTo>
                  <a:pt x="17398" y="47878"/>
                </a:lnTo>
                <a:lnTo>
                  <a:pt x="25908" y="47878"/>
                </a:lnTo>
                <a:lnTo>
                  <a:pt x="30479" y="47878"/>
                </a:lnTo>
                <a:lnTo>
                  <a:pt x="34797" y="47878"/>
                </a:lnTo>
                <a:lnTo>
                  <a:pt x="39370" y="43560"/>
                </a:lnTo>
                <a:lnTo>
                  <a:pt x="43688" y="38989"/>
                </a:lnTo>
                <a:lnTo>
                  <a:pt x="43688" y="34797"/>
                </a:lnTo>
                <a:lnTo>
                  <a:pt x="47878" y="30479"/>
                </a:lnTo>
                <a:lnTo>
                  <a:pt x="47878" y="25908"/>
                </a:lnTo>
                <a:lnTo>
                  <a:pt x="47878" y="17399"/>
                </a:lnTo>
                <a:lnTo>
                  <a:pt x="47878" y="21716"/>
                </a:lnTo>
                <a:lnTo>
                  <a:pt x="52451" y="30479"/>
                </a:lnTo>
                <a:lnTo>
                  <a:pt x="52451" y="34797"/>
                </a:lnTo>
                <a:lnTo>
                  <a:pt x="52451" y="38989"/>
                </a:lnTo>
                <a:lnTo>
                  <a:pt x="52451" y="43560"/>
                </a:lnTo>
                <a:lnTo>
                  <a:pt x="61340" y="43560"/>
                </a:lnTo>
                <a:lnTo>
                  <a:pt x="65277" y="52451"/>
                </a:lnTo>
                <a:lnTo>
                  <a:pt x="65277" y="56769"/>
                </a:lnTo>
                <a:lnTo>
                  <a:pt x="69850" y="60959"/>
                </a:lnTo>
                <a:lnTo>
                  <a:pt x="74167" y="60959"/>
                </a:lnTo>
                <a:lnTo>
                  <a:pt x="78740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8" name="Freeform 368"/>
          <p:cNvSpPr/>
          <p:nvPr/>
        </p:nvSpPr>
        <p:spPr>
          <a:xfrm>
            <a:off x="4231259" y="4960873"/>
            <a:ext cx="4571" cy="109474"/>
          </a:xfrm>
          <a:custGeom>
            <a:avLst/>
            <a:gdLst/>
            <a:ahLst/>
            <a:cxnLst/>
            <a:rect l="0" t="0" r="0" b="0"/>
            <a:pathLst>
              <a:path w="4571" h="109474">
                <a:moveTo>
                  <a:pt x="0" y="0"/>
                </a:moveTo>
                <a:lnTo>
                  <a:pt x="0" y="4572"/>
                </a:lnTo>
                <a:lnTo>
                  <a:pt x="0" y="13209"/>
                </a:lnTo>
                <a:lnTo>
                  <a:pt x="4571" y="26543"/>
                </a:lnTo>
                <a:lnTo>
                  <a:pt x="4571" y="30480"/>
                </a:lnTo>
                <a:lnTo>
                  <a:pt x="4571" y="48260"/>
                </a:lnTo>
                <a:lnTo>
                  <a:pt x="4571" y="52833"/>
                </a:lnTo>
                <a:lnTo>
                  <a:pt x="4571" y="65533"/>
                </a:lnTo>
                <a:lnTo>
                  <a:pt x="4571" y="74422"/>
                </a:lnTo>
                <a:lnTo>
                  <a:pt x="4571" y="87504"/>
                </a:lnTo>
                <a:lnTo>
                  <a:pt x="4571" y="96393"/>
                </a:lnTo>
                <a:lnTo>
                  <a:pt x="4571" y="100585"/>
                </a:lnTo>
                <a:lnTo>
                  <a:pt x="4571" y="1094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9" name="Freeform 369"/>
          <p:cNvSpPr/>
          <p:nvPr/>
        </p:nvSpPr>
        <p:spPr>
          <a:xfrm>
            <a:off x="4275073" y="4960873"/>
            <a:ext cx="8636" cy="114047"/>
          </a:xfrm>
          <a:custGeom>
            <a:avLst/>
            <a:gdLst/>
            <a:ahLst/>
            <a:cxnLst/>
            <a:rect l="0" t="0" r="0" b="0"/>
            <a:pathLst>
              <a:path w="8636" h="114047">
                <a:moveTo>
                  <a:pt x="0" y="0"/>
                </a:moveTo>
                <a:lnTo>
                  <a:pt x="8636" y="8891"/>
                </a:lnTo>
                <a:lnTo>
                  <a:pt x="8636" y="17399"/>
                </a:lnTo>
                <a:lnTo>
                  <a:pt x="8636" y="30480"/>
                </a:lnTo>
                <a:lnTo>
                  <a:pt x="8636" y="39371"/>
                </a:lnTo>
                <a:lnTo>
                  <a:pt x="8636" y="52833"/>
                </a:lnTo>
                <a:lnTo>
                  <a:pt x="8636" y="78995"/>
                </a:lnTo>
                <a:lnTo>
                  <a:pt x="8636" y="83312"/>
                </a:lnTo>
                <a:lnTo>
                  <a:pt x="8636" y="100585"/>
                </a:lnTo>
                <a:lnTo>
                  <a:pt x="8636" y="105156"/>
                </a:lnTo>
                <a:lnTo>
                  <a:pt x="8636" y="109474"/>
                </a:lnTo>
                <a:lnTo>
                  <a:pt x="8636" y="11404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0" name="Freeform 370"/>
          <p:cNvSpPr/>
          <p:nvPr/>
        </p:nvSpPr>
        <p:spPr>
          <a:xfrm>
            <a:off x="4301363" y="5030977"/>
            <a:ext cx="48133" cy="61342"/>
          </a:xfrm>
          <a:custGeom>
            <a:avLst/>
            <a:gdLst/>
            <a:ahLst/>
            <a:cxnLst/>
            <a:rect l="0" t="0" r="0" b="0"/>
            <a:pathLst>
              <a:path w="48133" h="61342">
                <a:moveTo>
                  <a:pt x="21590" y="13208"/>
                </a:moveTo>
                <a:lnTo>
                  <a:pt x="25908" y="13208"/>
                </a:lnTo>
                <a:lnTo>
                  <a:pt x="30479" y="13208"/>
                </a:lnTo>
                <a:lnTo>
                  <a:pt x="35052" y="13208"/>
                </a:lnTo>
                <a:lnTo>
                  <a:pt x="39242" y="13208"/>
                </a:lnTo>
                <a:lnTo>
                  <a:pt x="43560" y="8891"/>
                </a:lnTo>
                <a:lnTo>
                  <a:pt x="43560" y="4318"/>
                </a:lnTo>
                <a:lnTo>
                  <a:pt x="48133" y="4318"/>
                </a:lnTo>
                <a:lnTo>
                  <a:pt x="48133" y="0"/>
                </a:lnTo>
                <a:lnTo>
                  <a:pt x="39242" y="0"/>
                </a:lnTo>
                <a:lnTo>
                  <a:pt x="35052" y="0"/>
                </a:lnTo>
                <a:lnTo>
                  <a:pt x="21590" y="4318"/>
                </a:lnTo>
                <a:lnTo>
                  <a:pt x="13081" y="4318"/>
                </a:lnTo>
                <a:lnTo>
                  <a:pt x="8508" y="8891"/>
                </a:lnTo>
                <a:lnTo>
                  <a:pt x="0" y="8891"/>
                </a:lnTo>
                <a:lnTo>
                  <a:pt x="0" y="17400"/>
                </a:lnTo>
                <a:lnTo>
                  <a:pt x="0" y="21971"/>
                </a:lnTo>
                <a:lnTo>
                  <a:pt x="0" y="26289"/>
                </a:lnTo>
                <a:lnTo>
                  <a:pt x="0" y="30481"/>
                </a:lnTo>
                <a:lnTo>
                  <a:pt x="0" y="35052"/>
                </a:lnTo>
                <a:lnTo>
                  <a:pt x="0" y="39370"/>
                </a:lnTo>
                <a:lnTo>
                  <a:pt x="0" y="43943"/>
                </a:lnTo>
                <a:lnTo>
                  <a:pt x="4190" y="52451"/>
                </a:lnTo>
                <a:lnTo>
                  <a:pt x="4190" y="56769"/>
                </a:lnTo>
                <a:lnTo>
                  <a:pt x="8508" y="56769"/>
                </a:lnTo>
                <a:lnTo>
                  <a:pt x="8508" y="61342"/>
                </a:lnTo>
                <a:lnTo>
                  <a:pt x="13081" y="61342"/>
                </a:lnTo>
                <a:lnTo>
                  <a:pt x="17398" y="61342"/>
                </a:lnTo>
                <a:lnTo>
                  <a:pt x="21590" y="61342"/>
                </a:lnTo>
                <a:lnTo>
                  <a:pt x="25908" y="61342"/>
                </a:lnTo>
                <a:lnTo>
                  <a:pt x="30479" y="61342"/>
                </a:lnTo>
                <a:lnTo>
                  <a:pt x="39242" y="61342"/>
                </a:lnTo>
                <a:lnTo>
                  <a:pt x="43560" y="567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1" name="Freeform 371"/>
          <p:cNvSpPr/>
          <p:nvPr/>
        </p:nvSpPr>
        <p:spPr>
          <a:xfrm>
            <a:off x="3820033" y="4922520"/>
            <a:ext cx="44195" cy="161798"/>
          </a:xfrm>
          <a:custGeom>
            <a:avLst/>
            <a:gdLst/>
            <a:ahLst/>
            <a:cxnLst/>
            <a:rect l="0" t="0" r="0" b="0"/>
            <a:pathLst>
              <a:path w="44195" h="161798">
                <a:moveTo>
                  <a:pt x="0" y="96265"/>
                </a:moveTo>
                <a:lnTo>
                  <a:pt x="4571" y="96265"/>
                </a:lnTo>
                <a:lnTo>
                  <a:pt x="8889" y="96265"/>
                </a:lnTo>
                <a:lnTo>
                  <a:pt x="13081" y="96265"/>
                </a:lnTo>
                <a:lnTo>
                  <a:pt x="17652" y="92075"/>
                </a:lnTo>
                <a:lnTo>
                  <a:pt x="21970" y="92075"/>
                </a:lnTo>
                <a:lnTo>
                  <a:pt x="30861" y="87502"/>
                </a:lnTo>
                <a:lnTo>
                  <a:pt x="35051" y="78613"/>
                </a:lnTo>
                <a:lnTo>
                  <a:pt x="39624" y="74675"/>
                </a:lnTo>
                <a:lnTo>
                  <a:pt x="39624" y="69850"/>
                </a:lnTo>
                <a:lnTo>
                  <a:pt x="39624" y="65786"/>
                </a:lnTo>
                <a:lnTo>
                  <a:pt x="39624" y="56642"/>
                </a:lnTo>
                <a:lnTo>
                  <a:pt x="39624" y="48132"/>
                </a:lnTo>
                <a:lnTo>
                  <a:pt x="39624" y="43942"/>
                </a:lnTo>
                <a:lnTo>
                  <a:pt x="39624" y="35051"/>
                </a:lnTo>
                <a:lnTo>
                  <a:pt x="39624" y="30480"/>
                </a:lnTo>
                <a:lnTo>
                  <a:pt x="39624" y="26162"/>
                </a:lnTo>
                <a:lnTo>
                  <a:pt x="44195" y="17652"/>
                </a:lnTo>
                <a:lnTo>
                  <a:pt x="44195" y="13081"/>
                </a:lnTo>
                <a:lnTo>
                  <a:pt x="44195" y="8889"/>
                </a:lnTo>
                <a:lnTo>
                  <a:pt x="44195" y="4571"/>
                </a:lnTo>
                <a:lnTo>
                  <a:pt x="44195" y="0"/>
                </a:lnTo>
                <a:lnTo>
                  <a:pt x="39624" y="0"/>
                </a:lnTo>
                <a:lnTo>
                  <a:pt x="39624" y="4571"/>
                </a:lnTo>
                <a:lnTo>
                  <a:pt x="35051" y="8889"/>
                </a:lnTo>
                <a:lnTo>
                  <a:pt x="26288" y="13081"/>
                </a:lnTo>
                <a:lnTo>
                  <a:pt x="21970" y="21970"/>
                </a:lnTo>
                <a:lnTo>
                  <a:pt x="21970" y="26162"/>
                </a:lnTo>
                <a:lnTo>
                  <a:pt x="21970" y="35051"/>
                </a:lnTo>
                <a:lnTo>
                  <a:pt x="21970" y="48132"/>
                </a:lnTo>
                <a:lnTo>
                  <a:pt x="21970" y="56642"/>
                </a:lnTo>
                <a:lnTo>
                  <a:pt x="21970" y="69850"/>
                </a:lnTo>
                <a:lnTo>
                  <a:pt x="21970" y="74675"/>
                </a:lnTo>
                <a:lnTo>
                  <a:pt x="21970" y="92075"/>
                </a:lnTo>
                <a:lnTo>
                  <a:pt x="21970" y="100838"/>
                </a:lnTo>
                <a:lnTo>
                  <a:pt x="21970" y="122555"/>
                </a:lnTo>
                <a:lnTo>
                  <a:pt x="21970" y="126745"/>
                </a:lnTo>
                <a:lnTo>
                  <a:pt x="21970" y="135636"/>
                </a:lnTo>
                <a:lnTo>
                  <a:pt x="21970" y="148717"/>
                </a:lnTo>
                <a:lnTo>
                  <a:pt x="21970" y="153034"/>
                </a:lnTo>
                <a:lnTo>
                  <a:pt x="21970" y="157607"/>
                </a:lnTo>
                <a:lnTo>
                  <a:pt x="21970" y="1617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2" name="Freeform 372"/>
          <p:cNvSpPr/>
          <p:nvPr/>
        </p:nvSpPr>
        <p:spPr>
          <a:xfrm>
            <a:off x="3824604" y="5049265"/>
            <a:ext cx="30480" cy="0"/>
          </a:xfrm>
          <a:custGeom>
            <a:avLst/>
            <a:gdLst/>
            <a:ahLst/>
            <a:cxnLst/>
            <a:rect l="0" t="0" r="0" b="0"/>
            <a:pathLst>
              <a:path w="30480">
                <a:moveTo>
                  <a:pt x="30480" y="0"/>
                </a:moveTo>
                <a:lnTo>
                  <a:pt x="21717" y="0"/>
                </a:lnTo>
                <a:lnTo>
                  <a:pt x="17146" y="0"/>
                </a:lnTo>
                <a:lnTo>
                  <a:pt x="13081" y="0"/>
                </a:lnTo>
                <a:lnTo>
                  <a:pt x="8510" y="0"/>
                </a:lnTo>
                <a:lnTo>
                  <a:pt x="431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3" name="Freeform 373"/>
          <p:cNvSpPr/>
          <p:nvPr/>
        </p:nvSpPr>
        <p:spPr>
          <a:xfrm>
            <a:off x="3872484" y="5031613"/>
            <a:ext cx="57023" cy="35051"/>
          </a:xfrm>
          <a:custGeom>
            <a:avLst/>
            <a:gdLst/>
            <a:ahLst/>
            <a:cxnLst/>
            <a:rect l="0" t="0" r="0" b="0"/>
            <a:pathLst>
              <a:path w="57023" h="35051">
                <a:moveTo>
                  <a:pt x="43561" y="0"/>
                </a:moveTo>
                <a:lnTo>
                  <a:pt x="43561" y="0"/>
                </a:lnTo>
                <a:lnTo>
                  <a:pt x="39369" y="0"/>
                </a:lnTo>
                <a:lnTo>
                  <a:pt x="34798" y="0"/>
                </a:lnTo>
                <a:lnTo>
                  <a:pt x="30733" y="0"/>
                </a:lnTo>
                <a:lnTo>
                  <a:pt x="26162" y="0"/>
                </a:lnTo>
                <a:lnTo>
                  <a:pt x="21589" y="0"/>
                </a:lnTo>
                <a:lnTo>
                  <a:pt x="13081" y="0"/>
                </a:lnTo>
                <a:lnTo>
                  <a:pt x="8889" y="0"/>
                </a:lnTo>
                <a:lnTo>
                  <a:pt x="8889" y="4571"/>
                </a:lnTo>
                <a:lnTo>
                  <a:pt x="4318" y="8889"/>
                </a:lnTo>
                <a:lnTo>
                  <a:pt x="0" y="8889"/>
                </a:lnTo>
                <a:lnTo>
                  <a:pt x="0" y="13081"/>
                </a:lnTo>
                <a:lnTo>
                  <a:pt x="0" y="17399"/>
                </a:lnTo>
                <a:lnTo>
                  <a:pt x="0" y="21970"/>
                </a:lnTo>
                <a:lnTo>
                  <a:pt x="0" y="30860"/>
                </a:lnTo>
                <a:lnTo>
                  <a:pt x="0" y="35051"/>
                </a:lnTo>
                <a:lnTo>
                  <a:pt x="4318" y="35051"/>
                </a:lnTo>
                <a:lnTo>
                  <a:pt x="8889" y="35051"/>
                </a:lnTo>
                <a:lnTo>
                  <a:pt x="17399" y="35051"/>
                </a:lnTo>
                <a:lnTo>
                  <a:pt x="21589" y="35051"/>
                </a:lnTo>
                <a:lnTo>
                  <a:pt x="26162" y="26289"/>
                </a:lnTo>
                <a:lnTo>
                  <a:pt x="30733" y="21970"/>
                </a:lnTo>
                <a:lnTo>
                  <a:pt x="34798" y="17399"/>
                </a:lnTo>
                <a:lnTo>
                  <a:pt x="34798" y="13081"/>
                </a:lnTo>
                <a:lnTo>
                  <a:pt x="39369" y="8889"/>
                </a:lnTo>
                <a:lnTo>
                  <a:pt x="39369" y="4571"/>
                </a:lnTo>
                <a:lnTo>
                  <a:pt x="39369" y="0"/>
                </a:lnTo>
                <a:lnTo>
                  <a:pt x="39369" y="4571"/>
                </a:lnTo>
                <a:lnTo>
                  <a:pt x="43561" y="13081"/>
                </a:lnTo>
                <a:lnTo>
                  <a:pt x="43561" y="17399"/>
                </a:lnTo>
                <a:lnTo>
                  <a:pt x="48132" y="17399"/>
                </a:lnTo>
                <a:lnTo>
                  <a:pt x="48132" y="21970"/>
                </a:lnTo>
                <a:lnTo>
                  <a:pt x="57023" y="219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4" name="Freeform 374"/>
          <p:cNvSpPr/>
          <p:nvPr/>
        </p:nvSpPr>
        <p:spPr>
          <a:xfrm>
            <a:off x="3946905" y="5040502"/>
            <a:ext cx="21845" cy="43562"/>
          </a:xfrm>
          <a:custGeom>
            <a:avLst/>
            <a:gdLst/>
            <a:ahLst/>
            <a:cxnLst/>
            <a:rect l="0" t="0" r="0" b="0"/>
            <a:pathLst>
              <a:path w="21845" h="43562">
                <a:moveTo>
                  <a:pt x="17273" y="0"/>
                </a:moveTo>
                <a:lnTo>
                  <a:pt x="4191" y="0"/>
                </a:lnTo>
                <a:lnTo>
                  <a:pt x="0" y="0"/>
                </a:lnTo>
                <a:lnTo>
                  <a:pt x="0" y="4192"/>
                </a:lnTo>
                <a:lnTo>
                  <a:pt x="4191" y="4192"/>
                </a:lnTo>
                <a:lnTo>
                  <a:pt x="8764" y="8510"/>
                </a:lnTo>
                <a:lnTo>
                  <a:pt x="17273" y="8510"/>
                </a:lnTo>
                <a:lnTo>
                  <a:pt x="21845" y="8510"/>
                </a:lnTo>
                <a:lnTo>
                  <a:pt x="21845" y="13081"/>
                </a:lnTo>
                <a:lnTo>
                  <a:pt x="21845" y="21971"/>
                </a:lnTo>
                <a:lnTo>
                  <a:pt x="21845" y="26162"/>
                </a:lnTo>
                <a:lnTo>
                  <a:pt x="21845" y="30735"/>
                </a:lnTo>
                <a:lnTo>
                  <a:pt x="21845" y="34671"/>
                </a:lnTo>
                <a:lnTo>
                  <a:pt x="21845" y="39243"/>
                </a:lnTo>
                <a:lnTo>
                  <a:pt x="13081" y="39243"/>
                </a:lnTo>
                <a:lnTo>
                  <a:pt x="13081" y="43562"/>
                </a:lnTo>
                <a:lnTo>
                  <a:pt x="8764" y="435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5" name="Freeform 375"/>
          <p:cNvSpPr/>
          <p:nvPr/>
        </p:nvSpPr>
        <p:spPr>
          <a:xfrm>
            <a:off x="3981577" y="5001133"/>
            <a:ext cx="43942" cy="21970"/>
          </a:xfrm>
          <a:custGeom>
            <a:avLst/>
            <a:gdLst/>
            <a:ahLst/>
            <a:cxnLst/>
            <a:rect l="0" t="0" r="0" b="0"/>
            <a:pathLst>
              <a:path w="43942" h="21970">
                <a:moveTo>
                  <a:pt x="43942" y="0"/>
                </a:moveTo>
                <a:lnTo>
                  <a:pt x="43942" y="0"/>
                </a:lnTo>
                <a:lnTo>
                  <a:pt x="43942" y="4318"/>
                </a:lnTo>
                <a:lnTo>
                  <a:pt x="39624" y="4318"/>
                </a:lnTo>
                <a:lnTo>
                  <a:pt x="35051" y="4318"/>
                </a:lnTo>
                <a:lnTo>
                  <a:pt x="30480" y="8508"/>
                </a:lnTo>
                <a:lnTo>
                  <a:pt x="26543" y="8508"/>
                </a:lnTo>
                <a:lnTo>
                  <a:pt x="17652" y="13081"/>
                </a:lnTo>
                <a:lnTo>
                  <a:pt x="8889" y="13081"/>
                </a:lnTo>
                <a:lnTo>
                  <a:pt x="0" y="219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6" name="Freeform 376"/>
          <p:cNvSpPr/>
          <p:nvPr/>
        </p:nvSpPr>
        <p:spPr>
          <a:xfrm>
            <a:off x="3990466" y="4948682"/>
            <a:ext cx="13081" cy="131063"/>
          </a:xfrm>
          <a:custGeom>
            <a:avLst/>
            <a:gdLst/>
            <a:ahLst/>
            <a:cxnLst/>
            <a:rect l="0" t="0" r="0" b="0"/>
            <a:pathLst>
              <a:path w="13081" h="131063">
                <a:moveTo>
                  <a:pt x="13081" y="131063"/>
                </a:moveTo>
                <a:lnTo>
                  <a:pt x="13081" y="131063"/>
                </a:lnTo>
                <a:lnTo>
                  <a:pt x="13081" y="126491"/>
                </a:lnTo>
                <a:lnTo>
                  <a:pt x="13081" y="122555"/>
                </a:lnTo>
                <a:lnTo>
                  <a:pt x="13081" y="117982"/>
                </a:lnTo>
                <a:lnTo>
                  <a:pt x="13081" y="109220"/>
                </a:lnTo>
                <a:lnTo>
                  <a:pt x="13081" y="100330"/>
                </a:lnTo>
                <a:lnTo>
                  <a:pt x="8763" y="74421"/>
                </a:lnTo>
                <a:lnTo>
                  <a:pt x="8763" y="69850"/>
                </a:lnTo>
                <a:lnTo>
                  <a:pt x="4192" y="43688"/>
                </a:lnTo>
                <a:lnTo>
                  <a:pt x="4192" y="34797"/>
                </a:lnTo>
                <a:lnTo>
                  <a:pt x="4192" y="30480"/>
                </a:lnTo>
                <a:lnTo>
                  <a:pt x="0" y="12826"/>
                </a:lnTo>
                <a:lnTo>
                  <a:pt x="0" y="8636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7" name="Freeform 377"/>
          <p:cNvSpPr/>
          <p:nvPr/>
        </p:nvSpPr>
        <p:spPr>
          <a:xfrm>
            <a:off x="3417442" y="4959350"/>
            <a:ext cx="78867" cy="117983"/>
          </a:xfrm>
          <a:custGeom>
            <a:avLst/>
            <a:gdLst/>
            <a:ahLst/>
            <a:cxnLst/>
            <a:rect l="0" t="0" r="0" b="0"/>
            <a:pathLst>
              <a:path w="78867" h="117983">
                <a:moveTo>
                  <a:pt x="43816" y="78358"/>
                </a:moveTo>
                <a:lnTo>
                  <a:pt x="43816" y="74421"/>
                </a:lnTo>
                <a:lnTo>
                  <a:pt x="43816" y="69850"/>
                </a:lnTo>
                <a:lnTo>
                  <a:pt x="39624" y="69850"/>
                </a:lnTo>
                <a:lnTo>
                  <a:pt x="30735" y="69850"/>
                </a:lnTo>
                <a:lnTo>
                  <a:pt x="26543" y="69850"/>
                </a:lnTo>
                <a:lnTo>
                  <a:pt x="21972" y="69850"/>
                </a:lnTo>
                <a:lnTo>
                  <a:pt x="17654" y="69850"/>
                </a:lnTo>
                <a:lnTo>
                  <a:pt x="13081" y="69850"/>
                </a:lnTo>
                <a:lnTo>
                  <a:pt x="8763" y="69850"/>
                </a:lnTo>
                <a:lnTo>
                  <a:pt x="8763" y="74421"/>
                </a:lnTo>
                <a:lnTo>
                  <a:pt x="8763" y="82931"/>
                </a:lnTo>
                <a:lnTo>
                  <a:pt x="0" y="91439"/>
                </a:lnTo>
                <a:lnTo>
                  <a:pt x="0" y="96012"/>
                </a:lnTo>
                <a:lnTo>
                  <a:pt x="0" y="100329"/>
                </a:lnTo>
                <a:lnTo>
                  <a:pt x="0" y="109220"/>
                </a:lnTo>
                <a:lnTo>
                  <a:pt x="4573" y="113410"/>
                </a:lnTo>
                <a:lnTo>
                  <a:pt x="8763" y="113410"/>
                </a:lnTo>
                <a:lnTo>
                  <a:pt x="13081" y="113410"/>
                </a:lnTo>
                <a:lnTo>
                  <a:pt x="17654" y="113410"/>
                </a:lnTo>
                <a:lnTo>
                  <a:pt x="21972" y="113410"/>
                </a:lnTo>
                <a:lnTo>
                  <a:pt x="26543" y="100329"/>
                </a:lnTo>
                <a:lnTo>
                  <a:pt x="35053" y="87248"/>
                </a:lnTo>
                <a:lnTo>
                  <a:pt x="48134" y="74421"/>
                </a:lnTo>
                <a:lnTo>
                  <a:pt x="48134" y="69850"/>
                </a:lnTo>
                <a:lnTo>
                  <a:pt x="52705" y="52196"/>
                </a:lnTo>
                <a:lnTo>
                  <a:pt x="57023" y="47878"/>
                </a:lnTo>
                <a:lnTo>
                  <a:pt x="57023" y="43688"/>
                </a:lnTo>
                <a:lnTo>
                  <a:pt x="57023" y="25908"/>
                </a:lnTo>
                <a:lnTo>
                  <a:pt x="57023" y="21716"/>
                </a:lnTo>
                <a:lnTo>
                  <a:pt x="57023" y="12827"/>
                </a:lnTo>
                <a:lnTo>
                  <a:pt x="57023" y="8635"/>
                </a:lnTo>
                <a:lnTo>
                  <a:pt x="57023" y="0"/>
                </a:lnTo>
                <a:lnTo>
                  <a:pt x="57023" y="8635"/>
                </a:lnTo>
                <a:lnTo>
                  <a:pt x="57023" y="17398"/>
                </a:lnTo>
                <a:lnTo>
                  <a:pt x="57023" y="30479"/>
                </a:lnTo>
                <a:lnTo>
                  <a:pt x="57023" y="43688"/>
                </a:lnTo>
                <a:lnTo>
                  <a:pt x="57023" y="52196"/>
                </a:lnTo>
                <a:lnTo>
                  <a:pt x="65786" y="65532"/>
                </a:lnTo>
                <a:lnTo>
                  <a:pt x="70104" y="82931"/>
                </a:lnTo>
                <a:lnTo>
                  <a:pt x="70104" y="91439"/>
                </a:lnTo>
                <a:lnTo>
                  <a:pt x="70104" y="104902"/>
                </a:lnTo>
                <a:lnTo>
                  <a:pt x="74677" y="104902"/>
                </a:lnTo>
                <a:lnTo>
                  <a:pt x="74677" y="113410"/>
                </a:lnTo>
                <a:lnTo>
                  <a:pt x="74677" y="117983"/>
                </a:lnTo>
                <a:lnTo>
                  <a:pt x="78867" y="1179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8" name="Freeform 378"/>
          <p:cNvSpPr/>
          <p:nvPr/>
        </p:nvSpPr>
        <p:spPr>
          <a:xfrm>
            <a:off x="3518280" y="5016119"/>
            <a:ext cx="61341" cy="61214"/>
          </a:xfrm>
          <a:custGeom>
            <a:avLst/>
            <a:gdLst/>
            <a:ahLst/>
            <a:cxnLst/>
            <a:rect l="0" t="0" r="0" b="0"/>
            <a:pathLst>
              <a:path w="61341" h="61214">
                <a:moveTo>
                  <a:pt x="26290" y="8763"/>
                </a:moveTo>
                <a:lnTo>
                  <a:pt x="21717" y="8763"/>
                </a:lnTo>
                <a:lnTo>
                  <a:pt x="17399" y="8763"/>
                </a:lnTo>
                <a:lnTo>
                  <a:pt x="8891" y="8763"/>
                </a:lnTo>
                <a:lnTo>
                  <a:pt x="4318" y="8763"/>
                </a:lnTo>
                <a:lnTo>
                  <a:pt x="4318" y="13081"/>
                </a:lnTo>
                <a:lnTo>
                  <a:pt x="0" y="13081"/>
                </a:lnTo>
                <a:lnTo>
                  <a:pt x="0" y="17652"/>
                </a:lnTo>
                <a:lnTo>
                  <a:pt x="0" y="26162"/>
                </a:lnTo>
                <a:lnTo>
                  <a:pt x="0" y="30479"/>
                </a:lnTo>
                <a:lnTo>
                  <a:pt x="0" y="34670"/>
                </a:lnTo>
                <a:lnTo>
                  <a:pt x="4318" y="39243"/>
                </a:lnTo>
                <a:lnTo>
                  <a:pt x="12828" y="43560"/>
                </a:lnTo>
                <a:lnTo>
                  <a:pt x="17399" y="48133"/>
                </a:lnTo>
                <a:lnTo>
                  <a:pt x="26290" y="56641"/>
                </a:lnTo>
                <a:lnTo>
                  <a:pt x="26290" y="61214"/>
                </a:lnTo>
                <a:lnTo>
                  <a:pt x="30861" y="61214"/>
                </a:lnTo>
                <a:lnTo>
                  <a:pt x="34798" y="61214"/>
                </a:lnTo>
                <a:lnTo>
                  <a:pt x="43561" y="61214"/>
                </a:lnTo>
                <a:lnTo>
                  <a:pt x="47879" y="52451"/>
                </a:lnTo>
                <a:lnTo>
                  <a:pt x="52452" y="48133"/>
                </a:lnTo>
                <a:lnTo>
                  <a:pt x="52452" y="39243"/>
                </a:lnTo>
                <a:lnTo>
                  <a:pt x="57023" y="26162"/>
                </a:lnTo>
                <a:lnTo>
                  <a:pt x="61341" y="21589"/>
                </a:lnTo>
                <a:lnTo>
                  <a:pt x="61341" y="4190"/>
                </a:lnTo>
                <a:lnTo>
                  <a:pt x="6134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9" name="Freeform 379"/>
          <p:cNvSpPr/>
          <p:nvPr/>
        </p:nvSpPr>
        <p:spPr>
          <a:xfrm>
            <a:off x="3627373" y="5024882"/>
            <a:ext cx="39624" cy="43688"/>
          </a:xfrm>
          <a:custGeom>
            <a:avLst/>
            <a:gdLst/>
            <a:ahLst/>
            <a:cxnLst/>
            <a:rect l="0" t="0" r="0" b="0"/>
            <a:pathLst>
              <a:path w="39624" h="43688">
                <a:moveTo>
                  <a:pt x="0" y="43688"/>
                </a:moveTo>
                <a:lnTo>
                  <a:pt x="0" y="39370"/>
                </a:lnTo>
                <a:lnTo>
                  <a:pt x="0" y="34797"/>
                </a:lnTo>
                <a:lnTo>
                  <a:pt x="0" y="30480"/>
                </a:lnTo>
                <a:lnTo>
                  <a:pt x="0" y="25907"/>
                </a:lnTo>
                <a:lnTo>
                  <a:pt x="0" y="21716"/>
                </a:lnTo>
                <a:lnTo>
                  <a:pt x="0" y="17399"/>
                </a:lnTo>
                <a:lnTo>
                  <a:pt x="0" y="12826"/>
                </a:lnTo>
                <a:lnTo>
                  <a:pt x="4573" y="4318"/>
                </a:lnTo>
                <a:lnTo>
                  <a:pt x="8891" y="4318"/>
                </a:lnTo>
                <a:lnTo>
                  <a:pt x="13209" y="0"/>
                </a:lnTo>
                <a:lnTo>
                  <a:pt x="17780" y="0"/>
                </a:lnTo>
                <a:lnTo>
                  <a:pt x="21972" y="0"/>
                </a:lnTo>
                <a:lnTo>
                  <a:pt x="26290" y="0"/>
                </a:lnTo>
                <a:lnTo>
                  <a:pt x="35053" y="0"/>
                </a:lnTo>
                <a:lnTo>
                  <a:pt x="396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0" name="Freeform 380"/>
          <p:cNvSpPr/>
          <p:nvPr/>
        </p:nvSpPr>
        <p:spPr>
          <a:xfrm>
            <a:off x="3697478" y="4967985"/>
            <a:ext cx="4572" cy="126747"/>
          </a:xfrm>
          <a:custGeom>
            <a:avLst/>
            <a:gdLst/>
            <a:ahLst/>
            <a:cxnLst/>
            <a:rect l="0" t="0" r="0" b="0"/>
            <a:pathLst>
              <a:path w="4572" h="126747">
                <a:moveTo>
                  <a:pt x="4572" y="126747"/>
                </a:moveTo>
                <a:lnTo>
                  <a:pt x="4572" y="117856"/>
                </a:lnTo>
                <a:lnTo>
                  <a:pt x="4572" y="113919"/>
                </a:lnTo>
                <a:lnTo>
                  <a:pt x="4572" y="104775"/>
                </a:lnTo>
                <a:lnTo>
                  <a:pt x="4572" y="91694"/>
                </a:lnTo>
                <a:lnTo>
                  <a:pt x="4572" y="65786"/>
                </a:lnTo>
                <a:lnTo>
                  <a:pt x="4572" y="56897"/>
                </a:lnTo>
                <a:lnTo>
                  <a:pt x="0" y="35053"/>
                </a:lnTo>
                <a:lnTo>
                  <a:pt x="0" y="30735"/>
                </a:lnTo>
                <a:lnTo>
                  <a:pt x="0" y="21844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1" name="Freeform 381"/>
          <p:cNvSpPr/>
          <p:nvPr/>
        </p:nvSpPr>
        <p:spPr>
          <a:xfrm>
            <a:off x="3662426" y="5024882"/>
            <a:ext cx="57022" cy="4318"/>
          </a:xfrm>
          <a:custGeom>
            <a:avLst/>
            <a:gdLst/>
            <a:ahLst/>
            <a:cxnLst/>
            <a:rect l="0" t="0" r="0" b="0"/>
            <a:pathLst>
              <a:path w="57022" h="4318">
                <a:moveTo>
                  <a:pt x="57022" y="0"/>
                </a:moveTo>
                <a:lnTo>
                  <a:pt x="52832" y="0"/>
                </a:lnTo>
                <a:lnTo>
                  <a:pt x="43941" y="0"/>
                </a:lnTo>
                <a:lnTo>
                  <a:pt x="39624" y="0"/>
                </a:lnTo>
                <a:lnTo>
                  <a:pt x="35052" y="0"/>
                </a:lnTo>
                <a:lnTo>
                  <a:pt x="17779" y="0"/>
                </a:lnTo>
                <a:lnTo>
                  <a:pt x="13208" y="0"/>
                </a:lnTo>
                <a:lnTo>
                  <a:pt x="13208" y="4318"/>
                </a:lnTo>
                <a:lnTo>
                  <a:pt x="4571" y="4318"/>
                </a:lnTo>
                <a:lnTo>
                  <a:pt x="0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2" name="Freeform 382"/>
          <p:cNvSpPr/>
          <p:nvPr/>
        </p:nvSpPr>
        <p:spPr>
          <a:xfrm>
            <a:off x="3203194" y="5042281"/>
            <a:ext cx="153289" cy="70103"/>
          </a:xfrm>
          <a:custGeom>
            <a:avLst/>
            <a:gdLst/>
            <a:ahLst/>
            <a:cxnLst/>
            <a:rect l="0" t="0" r="0" b="0"/>
            <a:pathLst>
              <a:path w="153289" h="70103">
                <a:moveTo>
                  <a:pt x="48133" y="0"/>
                </a:moveTo>
                <a:lnTo>
                  <a:pt x="43814" y="0"/>
                </a:lnTo>
                <a:lnTo>
                  <a:pt x="34670" y="0"/>
                </a:lnTo>
                <a:lnTo>
                  <a:pt x="21844" y="0"/>
                </a:lnTo>
                <a:lnTo>
                  <a:pt x="13081" y="4317"/>
                </a:lnTo>
                <a:lnTo>
                  <a:pt x="8763" y="17398"/>
                </a:lnTo>
                <a:lnTo>
                  <a:pt x="4191" y="21971"/>
                </a:lnTo>
                <a:lnTo>
                  <a:pt x="0" y="30479"/>
                </a:lnTo>
                <a:lnTo>
                  <a:pt x="0" y="35052"/>
                </a:lnTo>
                <a:lnTo>
                  <a:pt x="0" y="48133"/>
                </a:lnTo>
                <a:lnTo>
                  <a:pt x="0" y="52451"/>
                </a:lnTo>
                <a:lnTo>
                  <a:pt x="0" y="57022"/>
                </a:lnTo>
                <a:lnTo>
                  <a:pt x="0" y="61340"/>
                </a:lnTo>
                <a:lnTo>
                  <a:pt x="0" y="65532"/>
                </a:lnTo>
                <a:lnTo>
                  <a:pt x="4191" y="65532"/>
                </a:lnTo>
                <a:lnTo>
                  <a:pt x="8763" y="70103"/>
                </a:lnTo>
                <a:lnTo>
                  <a:pt x="13081" y="70103"/>
                </a:lnTo>
                <a:lnTo>
                  <a:pt x="17653" y="70103"/>
                </a:lnTo>
                <a:lnTo>
                  <a:pt x="30733" y="70103"/>
                </a:lnTo>
                <a:lnTo>
                  <a:pt x="34670" y="70103"/>
                </a:lnTo>
                <a:lnTo>
                  <a:pt x="52704" y="57022"/>
                </a:lnTo>
                <a:lnTo>
                  <a:pt x="56896" y="52451"/>
                </a:lnTo>
                <a:lnTo>
                  <a:pt x="61214" y="48133"/>
                </a:lnTo>
                <a:lnTo>
                  <a:pt x="61214" y="30479"/>
                </a:lnTo>
                <a:lnTo>
                  <a:pt x="61214" y="26289"/>
                </a:lnTo>
                <a:lnTo>
                  <a:pt x="61214" y="17398"/>
                </a:lnTo>
                <a:lnTo>
                  <a:pt x="61214" y="13081"/>
                </a:lnTo>
                <a:lnTo>
                  <a:pt x="61214" y="4317"/>
                </a:lnTo>
                <a:lnTo>
                  <a:pt x="61214" y="0"/>
                </a:lnTo>
                <a:lnTo>
                  <a:pt x="56896" y="0"/>
                </a:lnTo>
                <a:lnTo>
                  <a:pt x="56896" y="8508"/>
                </a:lnTo>
                <a:lnTo>
                  <a:pt x="56896" y="17398"/>
                </a:lnTo>
                <a:lnTo>
                  <a:pt x="56896" y="30479"/>
                </a:lnTo>
                <a:lnTo>
                  <a:pt x="56896" y="35052"/>
                </a:lnTo>
                <a:lnTo>
                  <a:pt x="56896" y="52451"/>
                </a:lnTo>
                <a:lnTo>
                  <a:pt x="56896" y="57022"/>
                </a:lnTo>
                <a:lnTo>
                  <a:pt x="65532" y="65532"/>
                </a:lnTo>
                <a:lnTo>
                  <a:pt x="70103" y="65532"/>
                </a:lnTo>
                <a:lnTo>
                  <a:pt x="70103" y="70103"/>
                </a:lnTo>
                <a:lnTo>
                  <a:pt x="74295" y="70103"/>
                </a:lnTo>
                <a:lnTo>
                  <a:pt x="78866" y="70103"/>
                </a:lnTo>
                <a:lnTo>
                  <a:pt x="83184" y="70103"/>
                </a:lnTo>
                <a:lnTo>
                  <a:pt x="87376" y="70103"/>
                </a:lnTo>
                <a:lnTo>
                  <a:pt x="87376" y="65532"/>
                </a:lnTo>
                <a:lnTo>
                  <a:pt x="91694" y="65532"/>
                </a:lnTo>
                <a:lnTo>
                  <a:pt x="91694" y="61340"/>
                </a:lnTo>
                <a:lnTo>
                  <a:pt x="91694" y="57022"/>
                </a:lnTo>
                <a:lnTo>
                  <a:pt x="91694" y="52451"/>
                </a:lnTo>
                <a:lnTo>
                  <a:pt x="100584" y="48133"/>
                </a:lnTo>
                <a:lnTo>
                  <a:pt x="100584" y="39623"/>
                </a:lnTo>
                <a:lnTo>
                  <a:pt x="100584" y="35052"/>
                </a:lnTo>
                <a:lnTo>
                  <a:pt x="100584" y="30479"/>
                </a:lnTo>
                <a:lnTo>
                  <a:pt x="100584" y="26289"/>
                </a:lnTo>
                <a:lnTo>
                  <a:pt x="105156" y="21971"/>
                </a:lnTo>
                <a:lnTo>
                  <a:pt x="109346" y="21971"/>
                </a:lnTo>
                <a:lnTo>
                  <a:pt x="109346" y="17398"/>
                </a:lnTo>
                <a:lnTo>
                  <a:pt x="113665" y="13081"/>
                </a:lnTo>
                <a:lnTo>
                  <a:pt x="118236" y="4317"/>
                </a:lnTo>
                <a:lnTo>
                  <a:pt x="122427" y="4317"/>
                </a:lnTo>
                <a:lnTo>
                  <a:pt x="126746" y="4317"/>
                </a:lnTo>
                <a:lnTo>
                  <a:pt x="131064" y="4317"/>
                </a:lnTo>
                <a:lnTo>
                  <a:pt x="139827" y="4317"/>
                </a:lnTo>
                <a:lnTo>
                  <a:pt x="144398" y="4317"/>
                </a:lnTo>
                <a:lnTo>
                  <a:pt x="148716" y="8508"/>
                </a:lnTo>
                <a:lnTo>
                  <a:pt x="153289" y="13081"/>
                </a:lnTo>
                <a:lnTo>
                  <a:pt x="153289" y="17398"/>
                </a:lnTo>
                <a:lnTo>
                  <a:pt x="153289" y="21971"/>
                </a:lnTo>
                <a:lnTo>
                  <a:pt x="153289" y="26289"/>
                </a:lnTo>
                <a:lnTo>
                  <a:pt x="153289" y="30479"/>
                </a:lnTo>
                <a:lnTo>
                  <a:pt x="153289" y="35052"/>
                </a:lnTo>
                <a:lnTo>
                  <a:pt x="153289" y="435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3" name="Freeform 383"/>
          <p:cNvSpPr/>
          <p:nvPr/>
        </p:nvSpPr>
        <p:spPr>
          <a:xfrm>
            <a:off x="3378072" y="5072760"/>
            <a:ext cx="0" cy="43942"/>
          </a:xfrm>
          <a:custGeom>
            <a:avLst/>
            <a:gdLst/>
            <a:ahLst/>
            <a:cxnLst/>
            <a:rect l="0" t="0" r="0" b="0"/>
            <a:pathLst>
              <a:path h="43942">
                <a:moveTo>
                  <a:pt x="0" y="0"/>
                </a:moveTo>
                <a:lnTo>
                  <a:pt x="0" y="4573"/>
                </a:lnTo>
                <a:lnTo>
                  <a:pt x="0" y="9144"/>
                </a:lnTo>
                <a:lnTo>
                  <a:pt x="0" y="13081"/>
                </a:lnTo>
                <a:lnTo>
                  <a:pt x="0" y="17654"/>
                </a:lnTo>
                <a:lnTo>
                  <a:pt x="0" y="21972"/>
                </a:lnTo>
                <a:lnTo>
                  <a:pt x="0" y="26543"/>
                </a:lnTo>
                <a:lnTo>
                  <a:pt x="0" y="39624"/>
                </a:lnTo>
                <a:lnTo>
                  <a:pt x="0" y="439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4" name="Freeform 384"/>
          <p:cNvSpPr/>
          <p:nvPr/>
        </p:nvSpPr>
        <p:spPr>
          <a:xfrm>
            <a:off x="2599689" y="5052059"/>
            <a:ext cx="35053" cy="48134"/>
          </a:xfrm>
          <a:custGeom>
            <a:avLst/>
            <a:gdLst/>
            <a:ahLst/>
            <a:cxnLst/>
            <a:rect l="0" t="0" r="0" b="0"/>
            <a:pathLst>
              <a:path w="35053" h="48134">
                <a:moveTo>
                  <a:pt x="4572" y="0"/>
                </a:moveTo>
                <a:lnTo>
                  <a:pt x="4572" y="4318"/>
                </a:lnTo>
                <a:lnTo>
                  <a:pt x="4572" y="8510"/>
                </a:lnTo>
                <a:lnTo>
                  <a:pt x="0" y="17399"/>
                </a:lnTo>
                <a:lnTo>
                  <a:pt x="0" y="21591"/>
                </a:lnTo>
                <a:lnTo>
                  <a:pt x="0" y="26162"/>
                </a:lnTo>
                <a:lnTo>
                  <a:pt x="0" y="34799"/>
                </a:lnTo>
                <a:lnTo>
                  <a:pt x="0" y="39370"/>
                </a:lnTo>
                <a:lnTo>
                  <a:pt x="0" y="43561"/>
                </a:lnTo>
                <a:lnTo>
                  <a:pt x="4572" y="48134"/>
                </a:lnTo>
                <a:lnTo>
                  <a:pt x="13081" y="48134"/>
                </a:lnTo>
                <a:lnTo>
                  <a:pt x="17272" y="48134"/>
                </a:lnTo>
                <a:lnTo>
                  <a:pt x="21844" y="48134"/>
                </a:lnTo>
                <a:lnTo>
                  <a:pt x="26162" y="48134"/>
                </a:lnTo>
                <a:lnTo>
                  <a:pt x="30734" y="48134"/>
                </a:lnTo>
                <a:lnTo>
                  <a:pt x="35053" y="481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5" name="Freeform 385"/>
          <p:cNvSpPr/>
          <p:nvPr/>
        </p:nvSpPr>
        <p:spPr>
          <a:xfrm>
            <a:off x="2643251" y="5056377"/>
            <a:ext cx="57022" cy="35052"/>
          </a:xfrm>
          <a:custGeom>
            <a:avLst/>
            <a:gdLst/>
            <a:ahLst/>
            <a:cxnLst/>
            <a:rect l="0" t="0" r="0" b="0"/>
            <a:pathLst>
              <a:path w="57022" h="35052">
                <a:moveTo>
                  <a:pt x="21971" y="0"/>
                </a:moveTo>
                <a:lnTo>
                  <a:pt x="13334" y="0"/>
                </a:lnTo>
                <a:lnTo>
                  <a:pt x="4572" y="4192"/>
                </a:lnTo>
                <a:lnTo>
                  <a:pt x="4572" y="8763"/>
                </a:lnTo>
                <a:lnTo>
                  <a:pt x="0" y="13081"/>
                </a:lnTo>
                <a:lnTo>
                  <a:pt x="0" y="21844"/>
                </a:lnTo>
                <a:lnTo>
                  <a:pt x="0" y="26162"/>
                </a:lnTo>
                <a:lnTo>
                  <a:pt x="0" y="30481"/>
                </a:lnTo>
                <a:lnTo>
                  <a:pt x="0" y="35052"/>
                </a:lnTo>
                <a:lnTo>
                  <a:pt x="4572" y="35052"/>
                </a:lnTo>
                <a:lnTo>
                  <a:pt x="13334" y="35052"/>
                </a:lnTo>
                <a:lnTo>
                  <a:pt x="17653" y="35052"/>
                </a:lnTo>
                <a:lnTo>
                  <a:pt x="21971" y="35052"/>
                </a:lnTo>
                <a:lnTo>
                  <a:pt x="26543" y="35052"/>
                </a:lnTo>
                <a:lnTo>
                  <a:pt x="43815" y="26162"/>
                </a:lnTo>
                <a:lnTo>
                  <a:pt x="48387" y="21844"/>
                </a:lnTo>
                <a:lnTo>
                  <a:pt x="52704" y="21844"/>
                </a:lnTo>
                <a:lnTo>
                  <a:pt x="52704" y="17273"/>
                </a:lnTo>
                <a:lnTo>
                  <a:pt x="57022" y="13081"/>
                </a:lnTo>
                <a:lnTo>
                  <a:pt x="57022" y="8763"/>
                </a:lnTo>
                <a:lnTo>
                  <a:pt x="57022" y="4192"/>
                </a:lnTo>
                <a:lnTo>
                  <a:pt x="5702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6" name="Freeform 386"/>
          <p:cNvSpPr/>
          <p:nvPr/>
        </p:nvSpPr>
        <p:spPr>
          <a:xfrm>
            <a:off x="2730754" y="5038597"/>
            <a:ext cx="56896" cy="13462"/>
          </a:xfrm>
          <a:custGeom>
            <a:avLst/>
            <a:gdLst/>
            <a:ahLst/>
            <a:cxnLst/>
            <a:rect l="0" t="0" r="0" b="0"/>
            <a:pathLst>
              <a:path w="56896" h="13462">
                <a:moveTo>
                  <a:pt x="56896" y="0"/>
                </a:moveTo>
                <a:lnTo>
                  <a:pt x="52704" y="4573"/>
                </a:lnTo>
                <a:lnTo>
                  <a:pt x="48132" y="4573"/>
                </a:lnTo>
                <a:lnTo>
                  <a:pt x="44196" y="4573"/>
                </a:lnTo>
                <a:lnTo>
                  <a:pt x="30734" y="13462"/>
                </a:lnTo>
                <a:lnTo>
                  <a:pt x="21844" y="13462"/>
                </a:lnTo>
                <a:lnTo>
                  <a:pt x="8763" y="13462"/>
                </a:lnTo>
                <a:lnTo>
                  <a:pt x="4572" y="13462"/>
                </a:lnTo>
                <a:lnTo>
                  <a:pt x="0" y="134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7" name="Freeform 387"/>
          <p:cNvSpPr/>
          <p:nvPr/>
        </p:nvSpPr>
        <p:spPr>
          <a:xfrm>
            <a:off x="2748407" y="4968875"/>
            <a:ext cx="0" cy="139827"/>
          </a:xfrm>
          <a:custGeom>
            <a:avLst/>
            <a:gdLst/>
            <a:ahLst/>
            <a:cxnLst/>
            <a:rect l="0" t="0" r="0" b="0"/>
            <a:pathLst>
              <a:path h="139827">
                <a:moveTo>
                  <a:pt x="0" y="139827"/>
                </a:moveTo>
                <a:lnTo>
                  <a:pt x="0" y="131318"/>
                </a:lnTo>
                <a:lnTo>
                  <a:pt x="0" y="126745"/>
                </a:lnTo>
                <a:lnTo>
                  <a:pt x="0" y="113664"/>
                </a:lnTo>
                <a:lnTo>
                  <a:pt x="0" y="96265"/>
                </a:lnTo>
                <a:lnTo>
                  <a:pt x="0" y="83184"/>
                </a:lnTo>
                <a:lnTo>
                  <a:pt x="0" y="48133"/>
                </a:lnTo>
                <a:lnTo>
                  <a:pt x="0" y="43560"/>
                </a:lnTo>
                <a:lnTo>
                  <a:pt x="0" y="34670"/>
                </a:lnTo>
                <a:lnTo>
                  <a:pt x="0" y="17398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8" name="Freeform 388"/>
          <p:cNvSpPr/>
          <p:nvPr/>
        </p:nvSpPr>
        <p:spPr>
          <a:xfrm>
            <a:off x="2792222" y="4973065"/>
            <a:ext cx="17398" cy="131445"/>
          </a:xfrm>
          <a:custGeom>
            <a:avLst/>
            <a:gdLst/>
            <a:ahLst/>
            <a:cxnLst/>
            <a:rect l="0" t="0" r="0" b="0"/>
            <a:pathLst>
              <a:path w="17398" h="131445">
                <a:moveTo>
                  <a:pt x="0" y="0"/>
                </a:moveTo>
                <a:lnTo>
                  <a:pt x="4317" y="4573"/>
                </a:lnTo>
                <a:lnTo>
                  <a:pt x="4317" y="8891"/>
                </a:lnTo>
                <a:lnTo>
                  <a:pt x="4317" y="21972"/>
                </a:lnTo>
                <a:lnTo>
                  <a:pt x="4317" y="26289"/>
                </a:lnTo>
                <a:lnTo>
                  <a:pt x="4317" y="43943"/>
                </a:lnTo>
                <a:lnTo>
                  <a:pt x="4317" y="78994"/>
                </a:lnTo>
                <a:lnTo>
                  <a:pt x="4317" y="87504"/>
                </a:lnTo>
                <a:lnTo>
                  <a:pt x="4317" y="109474"/>
                </a:lnTo>
                <a:lnTo>
                  <a:pt x="13207" y="113793"/>
                </a:lnTo>
                <a:lnTo>
                  <a:pt x="13207" y="122555"/>
                </a:lnTo>
                <a:lnTo>
                  <a:pt x="13207" y="127128"/>
                </a:lnTo>
                <a:lnTo>
                  <a:pt x="13207" y="131445"/>
                </a:lnTo>
                <a:lnTo>
                  <a:pt x="17398" y="1314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9" name="Freeform 389"/>
          <p:cNvSpPr/>
          <p:nvPr/>
        </p:nvSpPr>
        <p:spPr>
          <a:xfrm>
            <a:off x="2831592" y="5043170"/>
            <a:ext cx="131063" cy="52450"/>
          </a:xfrm>
          <a:custGeom>
            <a:avLst/>
            <a:gdLst/>
            <a:ahLst/>
            <a:cxnLst/>
            <a:rect l="0" t="0" r="0" b="0"/>
            <a:pathLst>
              <a:path w="131063" h="52450">
                <a:moveTo>
                  <a:pt x="34797" y="0"/>
                </a:moveTo>
                <a:lnTo>
                  <a:pt x="30734" y="0"/>
                </a:lnTo>
                <a:lnTo>
                  <a:pt x="26162" y="0"/>
                </a:lnTo>
                <a:lnTo>
                  <a:pt x="21590" y="0"/>
                </a:lnTo>
                <a:lnTo>
                  <a:pt x="17399" y="4318"/>
                </a:lnTo>
                <a:lnTo>
                  <a:pt x="17399" y="8889"/>
                </a:lnTo>
                <a:lnTo>
                  <a:pt x="13081" y="13207"/>
                </a:lnTo>
                <a:lnTo>
                  <a:pt x="8890" y="21970"/>
                </a:lnTo>
                <a:lnTo>
                  <a:pt x="8890" y="26288"/>
                </a:lnTo>
                <a:lnTo>
                  <a:pt x="0" y="35051"/>
                </a:lnTo>
                <a:lnTo>
                  <a:pt x="0" y="39369"/>
                </a:lnTo>
                <a:lnTo>
                  <a:pt x="0" y="43688"/>
                </a:lnTo>
                <a:lnTo>
                  <a:pt x="4318" y="43688"/>
                </a:lnTo>
                <a:lnTo>
                  <a:pt x="8890" y="43688"/>
                </a:lnTo>
                <a:lnTo>
                  <a:pt x="13081" y="43688"/>
                </a:lnTo>
                <a:lnTo>
                  <a:pt x="17399" y="43688"/>
                </a:lnTo>
                <a:lnTo>
                  <a:pt x="30734" y="35051"/>
                </a:lnTo>
                <a:lnTo>
                  <a:pt x="39369" y="21970"/>
                </a:lnTo>
                <a:lnTo>
                  <a:pt x="48133" y="17399"/>
                </a:lnTo>
                <a:lnTo>
                  <a:pt x="48133" y="13207"/>
                </a:lnTo>
                <a:lnTo>
                  <a:pt x="52450" y="8889"/>
                </a:lnTo>
                <a:lnTo>
                  <a:pt x="52450" y="4318"/>
                </a:lnTo>
                <a:lnTo>
                  <a:pt x="52450" y="13207"/>
                </a:lnTo>
                <a:lnTo>
                  <a:pt x="52450" y="21970"/>
                </a:lnTo>
                <a:lnTo>
                  <a:pt x="52450" y="35051"/>
                </a:lnTo>
                <a:lnTo>
                  <a:pt x="57022" y="43688"/>
                </a:lnTo>
                <a:lnTo>
                  <a:pt x="57022" y="48259"/>
                </a:lnTo>
                <a:lnTo>
                  <a:pt x="65785" y="52450"/>
                </a:lnTo>
                <a:lnTo>
                  <a:pt x="69850" y="52450"/>
                </a:lnTo>
                <a:lnTo>
                  <a:pt x="78612" y="52450"/>
                </a:lnTo>
                <a:lnTo>
                  <a:pt x="83184" y="52450"/>
                </a:lnTo>
                <a:lnTo>
                  <a:pt x="83184" y="48259"/>
                </a:lnTo>
                <a:lnTo>
                  <a:pt x="83184" y="43688"/>
                </a:lnTo>
                <a:lnTo>
                  <a:pt x="83184" y="35051"/>
                </a:lnTo>
                <a:lnTo>
                  <a:pt x="87503" y="26288"/>
                </a:lnTo>
                <a:lnTo>
                  <a:pt x="87503" y="21970"/>
                </a:lnTo>
                <a:lnTo>
                  <a:pt x="91693" y="8889"/>
                </a:lnTo>
                <a:lnTo>
                  <a:pt x="96265" y="4318"/>
                </a:lnTo>
                <a:lnTo>
                  <a:pt x="104902" y="0"/>
                </a:lnTo>
                <a:lnTo>
                  <a:pt x="109474" y="0"/>
                </a:lnTo>
                <a:lnTo>
                  <a:pt x="117983" y="0"/>
                </a:lnTo>
                <a:lnTo>
                  <a:pt x="122174" y="0"/>
                </a:lnTo>
                <a:lnTo>
                  <a:pt x="126746" y="0"/>
                </a:lnTo>
                <a:lnTo>
                  <a:pt x="131063" y="0"/>
                </a:lnTo>
                <a:lnTo>
                  <a:pt x="131063" y="4318"/>
                </a:lnTo>
                <a:lnTo>
                  <a:pt x="131063" y="8889"/>
                </a:lnTo>
                <a:lnTo>
                  <a:pt x="131063" y="17399"/>
                </a:lnTo>
                <a:lnTo>
                  <a:pt x="131063" y="21970"/>
                </a:lnTo>
                <a:lnTo>
                  <a:pt x="131063" y="26288"/>
                </a:lnTo>
                <a:lnTo>
                  <a:pt x="131063" y="30480"/>
                </a:lnTo>
                <a:lnTo>
                  <a:pt x="131063" y="35051"/>
                </a:lnTo>
                <a:lnTo>
                  <a:pt x="131063" y="39369"/>
                </a:lnTo>
                <a:lnTo>
                  <a:pt x="131063" y="43688"/>
                </a:lnTo>
                <a:lnTo>
                  <a:pt x="126746" y="43688"/>
                </a:lnTo>
                <a:lnTo>
                  <a:pt x="126746" y="482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0" name="Freeform 390"/>
          <p:cNvSpPr/>
          <p:nvPr/>
        </p:nvSpPr>
        <p:spPr>
          <a:xfrm>
            <a:off x="3006598" y="4968875"/>
            <a:ext cx="65531" cy="153289"/>
          </a:xfrm>
          <a:custGeom>
            <a:avLst/>
            <a:gdLst/>
            <a:ahLst/>
            <a:cxnLst/>
            <a:rect l="0" t="0" r="0" b="0"/>
            <a:pathLst>
              <a:path w="65531" h="153289">
                <a:moveTo>
                  <a:pt x="30734" y="74295"/>
                </a:moveTo>
                <a:lnTo>
                  <a:pt x="21844" y="74295"/>
                </a:lnTo>
                <a:lnTo>
                  <a:pt x="17272" y="74295"/>
                </a:lnTo>
                <a:lnTo>
                  <a:pt x="13081" y="74295"/>
                </a:lnTo>
                <a:lnTo>
                  <a:pt x="8762" y="78613"/>
                </a:lnTo>
                <a:lnTo>
                  <a:pt x="4191" y="91694"/>
                </a:lnTo>
                <a:lnTo>
                  <a:pt x="4191" y="100583"/>
                </a:lnTo>
                <a:lnTo>
                  <a:pt x="0" y="104775"/>
                </a:lnTo>
                <a:lnTo>
                  <a:pt x="0" y="109346"/>
                </a:lnTo>
                <a:lnTo>
                  <a:pt x="0" y="135635"/>
                </a:lnTo>
                <a:lnTo>
                  <a:pt x="0" y="139827"/>
                </a:lnTo>
                <a:lnTo>
                  <a:pt x="0" y="144145"/>
                </a:lnTo>
                <a:lnTo>
                  <a:pt x="4191" y="148716"/>
                </a:lnTo>
                <a:lnTo>
                  <a:pt x="8762" y="153289"/>
                </a:lnTo>
                <a:lnTo>
                  <a:pt x="13081" y="153289"/>
                </a:lnTo>
                <a:lnTo>
                  <a:pt x="17272" y="153289"/>
                </a:lnTo>
                <a:lnTo>
                  <a:pt x="21844" y="153289"/>
                </a:lnTo>
                <a:lnTo>
                  <a:pt x="30734" y="153289"/>
                </a:lnTo>
                <a:lnTo>
                  <a:pt x="39243" y="148716"/>
                </a:lnTo>
                <a:lnTo>
                  <a:pt x="43815" y="135635"/>
                </a:lnTo>
                <a:lnTo>
                  <a:pt x="52324" y="122554"/>
                </a:lnTo>
                <a:lnTo>
                  <a:pt x="65531" y="96265"/>
                </a:lnTo>
                <a:lnTo>
                  <a:pt x="65531" y="91694"/>
                </a:lnTo>
                <a:lnTo>
                  <a:pt x="65531" y="83184"/>
                </a:lnTo>
                <a:lnTo>
                  <a:pt x="65531" y="61214"/>
                </a:lnTo>
                <a:lnTo>
                  <a:pt x="65531" y="52451"/>
                </a:lnTo>
                <a:lnTo>
                  <a:pt x="56896" y="30479"/>
                </a:lnTo>
                <a:lnTo>
                  <a:pt x="52324" y="17398"/>
                </a:lnTo>
                <a:lnTo>
                  <a:pt x="43815" y="13081"/>
                </a:lnTo>
                <a:lnTo>
                  <a:pt x="39243" y="4190"/>
                </a:lnTo>
                <a:lnTo>
                  <a:pt x="35052" y="4190"/>
                </a:lnTo>
                <a:lnTo>
                  <a:pt x="35052" y="0"/>
                </a:lnTo>
                <a:lnTo>
                  <a:pt x="35052" y="4190"/>
                </a:lnTo>
                <a:lnTo>
                  <a:pt x="35052" y="13081"/>
                </a:lnTo>
                <a:lnTo>
                  <a:pt x="35052" y="26162"/>
                </a:lnTo>
                <a:lnTo>
                  <a:pt x="35052" y="30479"/>
                </a:lnTo>
                <a:lnTo>
                  <a:pt x="35052" y="43560"/>
                </a:lnTo>
                <a:lnTo>
                  <a:pt x="43815" y="69722"/>
                </a:lnTo>
                <a:lnTo>
                  <a:pt x="43815" y="74295"/>
                </a:lnTo>
                <a:lnTo>
                  <a:pt x="48132" y="83184"/>
                </a:lnTo>
                <a:lnTo>
                  <a:pt x="48132" y="104775"/>
                </a:lnTo>
                <a:lnTo>
                  <a:pt x="52324" y="109346"/>
                </a:lnTo>
                <a:lnTo>
                  <a:pt x="52324" y="113664"/>
                </a:lnTo>
                <a:lnTo>
                  <a:pt x="56896" y="113664"/>
                </a:lnTo>
                <a:lnTo>
                  <a:pt x="56896" y="117983"/>
                </a:lnTo>
                <a:lnTo>
                  <a:pt x="65531" y="1179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1" name="Freeform 391"/>
          <p:cNvSpPr/>
          <p:nvPr/>
        </p:nvSpPr>
        <p:spPr>
          <a:xfrm>
            <a:off x="2476500" y="4977638"/>
            <a:ext cx="56642" cy="135382"/>
          </a:xfrm>
          <a:custGeom>
            <a:avLst/>
            <a:gdLst/>
            <a:ahLst/>
            <a:cxnLst/>
            <a:rect l="0" t="0" r="0" b="0"/>
            <a:pathLst>
              <a:path w="56642" h="135382">
                <a:moveTo>
                  <a:pt x="48132" y="0"/>
                </a:moveTo>
                <a:lnTo>
                  <a:pt x="43942" y="0"/>
                </a:lnTo>
                <a:lnTo>
                  <a:pt x="39370" y="0"/>
                </a:lnTo>
                <a:lnTo>
                  <a:pt x="35051" y="4318"/>
                </a:lnTo>
                <a:lnTo>
                  <a:pt x="26161" y="12826"/>
                </a:lnTo>
                <a:lnTo>
                  <a:pt x="17398" y="25907"/>
                </a:lnTo>
                <a:lnTo>
                  <a:pt x="8889" y="30480"/>
                </a:lnTo>
                <a:lnTo>
                  <a:pt x="4572" y="43688"/>
                </a:lnTo>
                <a:lnTo>
                  <a:pt x="0" y="47878"/>
                </a:lnTo>
                <a:lnTo>
                  <a:pt x="0" y="52451"/>
                </a:lnTo>
                <a:lnTo>
                  <a:pt x="0" y="57022"/>
                </a:lnTo>
                <a:lnTo>
                  <a:pt x="0" y="60959"/>
                </a:lnTo>
                <a:lnTo>
                  <a:pt x="0" y="69850"/>
                </a:lnTo>
                <a:lnTo>
                  <a:pt x="4572" y="74421"/>
                </a:lnTo>
                <a:lnTo>
                  <a:pt x="17398" y="74421"/>
                </a:lnTo>
                <a:lnTo>
                  <a:pt x="21970" y="74421"/>
                </a:lnTo>
                <a:lnTo>
                  <a:pt x="26161" y="78739"/>
                </a:lnTo>
                <a:lnTo>
                  <a:pt x="35051" y="78739"/>
                </a:lnTo>
                <a:lnTo>
                  <a:pt x="43942" y="82931"/>
                </a:lnTo>
                <a:lnTo>
                  <a:pt x="52451" y="82931"/>
                </a:lnTo>
                <a:lnTo>
                  <a:pt x="56642" y="82931"/>
                </a:lnTo>
                <a:lnTo>
                  <a:pt x="56642" y="87502"/>
                </a:lnTo>
                <a:lnTo>
                  <a:pt x="56642" y="91820"/>
                </a:lnTo>
                <a:lnTo>
                  <a:pt x="56642" y="96012"/>
                </a:lnTo>
                <a:lnTo>
                  <a:pt x="56642" y="109220"/>
                </a:lnTo>
                <a:lnTo>
                  <a:pt x="56642" y="113791"/>
                </a:lnTo>
                <a:lnTo>
                  <a:pt x="52451" y="122555"/>
                </a:lnTo>
                <a:lnTo>
                  <a:pt x="48132" y="122555"/>
                </a:lnTo>
                <a:lnTo>
                  <a:pt x="35051" y="131064"/>
                </a:lnTo>
                <a:lnTo>
                  <a:pt x="30733" y="135382"/>
                </a:lnTo>
                <a:lnTo>
                  <a:pt x="26161" y="135382"/>
                </a:lnTo>
                <a:lnTo>
                  <a:pt x="21970" y="135382"/>
                </a:lnTo>
                <a:lnTo>
                  <a:pt x="17398" y="135382"/>
                </a:lnTo>
                <a:lnTo>
                  <a:pt x="8889" y="1353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2" name="Freeform 392"/>
          <p:cNvSpPr/>
          <p:nvPr/>
        </p:nvSpPr>
        <p:spPr>
          <a:xfrm>
            <a:off x="1635251" y="4993258"/>
            <a:ext cx="13081" cy="135637"/>
          </a:xfrm>
          <a:custGeom>
            <a:avLst/>
            <a:gdLst/>
            <a:ahLst/>
            <a:cxnLst/>
            <a:rect l="0" t="0" r="0" b="0"/>
            <a:pathLst>
              <a:path w="13081" h="135637">
                <a:moveTo>
                  <a:pt x="0" y="135637"/>
                </a:moveTo>
                <a:lnTo>
                  <a:pt x="0" y="126746"/>
                </a:lnTo>
                <a:lnTo>
                  <a:pt x="0" y="118237"/>
                </a:lnTo>
                <a:lnTo>
                  <a:pt x="0" y="104775"/>
                </a:lnTo>
                <a:lnTo>
                  <a:pt x="0" y="91694"/>
                </a:lnTo>
                <a:lnTo>
                  <a:pt x="0" y="83186"/>
                </a:lnTo>
                <a:lnTo>
                  <a:pt x="0" y="48133"/>
                </a:lnTo>
                <a:lnTo>
                  <a:pt x="0" y="34671"/>
                </a:lnTo>
                <a:lnTo>
                  <a:pt x="0" y="26162"/>
                </a:lnTo>
                <a:lnTo>
                  <a:pt x="8509" y="13081"/>
                </a:lnTo>
                <a:lnTo>
                  <a:pt x="8509" y="8510"/>
                </a:lnTo>
                <a:lnTo>
                  <a:pt x="8509" y="4192"/>
                </a:lnTo>
                <a:lnTo>
                  <a:pt x="13081" y="4192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3" name="Freeform 393"/>
          <p:cNvSpPr/>
          <p:nvPr/>
        </p:nvSpPr>
        <p:spPr>
          <a:xfrm>
            <a:off x="1604517" y="5041391"/>
            <a:ext cx="48134" cy="4318"/>
          </a:xfrm>
          <a:custGeom>
            <a:avLst/>
            <a:gdLst/>
            <a:ahLst/>
            <a:cxnLst/>
            <a:rect l="0" t="0" r="0" b="0"/>
            <a:pathLst>
              <a:path w="48134" h="4318">
                <a:moveTo>
                  <a:pt x="48134" y="0"/>
                </a:moveTo>
                <a:lnTo>
                  <a:pt x="35053" y="0"/>
                </a:lnTo>
                <a:lnTo>
                  <a:pt x="30734" y="4318"/>
                </a:lnTo>
                <a:lnTo>
                  <a:pt x="13082" y="4318"/>
                </a:lnTo>
                <a:lnTo>
                  <a:pt x="8510" y="4318"/>
                </a:lnTo>
                <a:lnTo>
                  <a:pt x="0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4" name="Freeform 394"/>
          <p:cNvSpPr/>
          <p:nvPr/>
        </p:nvSpPr>
        <p:spPr>
          <a:xfrm>
            <a:off x="1674622" y="5058790"/>
            <a:ext cx="21589" cy="48133"/>
          </a:xfrm>
          <a:custGeom>
            <a:avLst/>
            <a:gdLst/>
            <a:ahLst/>
            <a:cxnLst/>
            <a:rect l="0" t="0" r="0" b="0"/>
            <a:pathLst>
              <a:path w="21589" h="48133">
                <a:moveTo>
                  <a:pt x="0" y="48133"/>
                </a:moveTo>
                <a:lnTo>
                  <a:pt x="0" y="43816"/>
                </a:lnTo>
                <a:lnTo>
                  <a:pt x="0" y="39243"/>
                </a:lnTo>
                <a:lnTo>
                  <a:pt x="0" y="35053"/>
                </a:lnTo>
                <a:lnTo>
                  <a:pt x="0" y="30735"/>
                </a:lnTo>
                <a:lnTo>
                  <a:pt x="0" y="26162"/>
                </a:lnTo>
                <a:lnTo>
                  <a:pt x="0" y="17654"/>
                </a:lnTo>
                <a:lnTo>
                  <a:pt x="4191" y="13081"/>
                </a:lnTo>
                <a:lnTo>
                  <a:pt x="17272" y="4192"/>
                </a:lnTo>
                <a:lnTo>
                  <a:pt x="2158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5" name="Freeform 395"/>
          <p:cNvSpPr/>
          <p:nvPr/>
        </p:nvSpPr>
        <p:spPr>
          <a:xfrm>
            <a:off x="1731517" y="5071871"/>
            <a:ext cx="8637" cy="43562"/>
          </a:xfrm>
          <a:custGeom>
            <a:avLst/>
            <a:gdLst/>
            <a:ahLst/>
            <a:cxnLst/>
            <a:rect l="0" t="0" r="0" b="0"/>
            <a:pathLst>
              <a:path w="8637" h="43562">
                <a:moveTo>
                  <a:pt x="8637" y="43562"/>
                </a:moveTo>
                <a:lnTo>
                  <a:pt x="8637" y="30735"/>
                </a:lnTo>
                <a:lnTo>
                  <a:pt x="8637" y="26162"/>
                </a:lnTo>
                <a:lnTo>
                  <a:pt x="8637" y="17654"/>
                </a:lnTo>
                <a:lnTo>
                  <a:pt x="4318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6" name="Freeform 396"/>
          <p:cNvSpPr/>
          <p:nvPr/>
        </p:nvSpPr>
        <p:spPr>
          <a:xfrm>
            <a:off x="1709673" y="5019420"/>
            <a:ext cx="4191" cy="4573"/>
          </a:xfrm>
          <a:custGeom>
            <a:avLst/>
            <a:gdLst/>
            <a:ahLst/>
            <a:cxnLst/>
            <a:rect l="0" t="0" r="0" b="0"/>
            <a:pathLst>
              <a:path w="4191" h="4573">
                <a:moveTo>
                  <a:pt x="4191" y="4573"/>
                </a:move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7" name="Freeform 397"/>
          <p:cNvSpPr/>
          <p:nvPr/>
        </p:nvSpPr>
        <p:spPr>
          <a:xfrm>
            <a:off x="1788286" y="4975606"/>
            <a:ext cx="0" cy="131317"/>
          </a:xfrm>
          <a:custGeom>
            <a:avLst/>
            <a:gdLst/>
            <a:ahLst/>
            <a:cxnLst/>
            <a:rect l="0" t="0" r="0" b="0"/>
            <a:pathLst>
              <a:path h="131317">
                <a:moveTo>
                  <a:pt x="0" y="131317"/>
                </a:moveTo>
                <a:lnTo>
                  <a:pt x="0" y="122427"/>
                </a:lnTo>
                <a:lnTo>
                  <a:pt x="0" y="109346"/>
                </a:lnTo>
                <a:lnTo>
                  <a:pt x="0" y="100838"/>
                </a:lnTo>
                <a:lnTo>
                  <a:pt x="0" y="87376"/>
                </a:lnTo>
                <a:lnTo>
                  <a:pt x="0" y="74295"/>
                </a:lnTo>
                <a:lnTo>
                  <a:pt x="0" y="48387"/>
                </a:lnTo>
                <a:lnTo>
                  <a:pt x="0" y="39242"/>
                </a:lnTo>
                <a:lnTo>
                  <a:pt x="0" y="26162"/>
                </a:lnTo>
                <a:lnTo>
                  <a:pt x="0" y="8763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8" name="Freeform 398"/>
          <p:cNvSpPr/>
          <p:nvPr/>
        </p:nvSpPr>
        <p:spPr>
          <a:xfrm>
            <a:off x="1779777" y="5054472"/>
            <a:ext cx="56643" cy="4318"/>
          </a:xfrm>
          <a:custGeom>
            <a:avLst/>
            <a:gdLst/>
            <a:ahLst/>
            <a:cxnLst/>
            <a:rect l="0" t="0" r="0" b="0"/>
            <a:pathLst>
              <a:path w="56643" h="4318">
                <a:moveTo>
                  <a:pt x="56643" y="0"/>
                </a:moveTo>
                <a:lnTo>
                  <a:pt x="56643" y="0"/>
                </a:lnTo>
                <a:lnTo>
                  <a:pt x="48133" y="0"/>
                </a:lnTo>
                <a:lnTo>
                  <a:pt x="43562" y="0"/>
                </a:lnTo>
                <a:lnTo>
                  <a:pt x="30480" y="0"/>
                </a:lnTo>
                <a:lnTo>
                  <a:pt x="25908" y="0"/>
                </a:lnTo>
                <a:lnTo>
                  <a:pt x="17273" y="0"/>
                </a:lnTo>
                <a:lnTo>
                  <a:pt x="12700" y="0"/>
                </a:lnTo>
                <a:lnTo>
                  <a:pt x="8509" y="0"/>
                </a:lnTo>
                <a:lnTo>
                  <a:pt x="0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9" name="Freeform 399"/>
          <p:cNvSpPr/>
          <p:nvPr/>
        </p:nvSpPr>
        <p:spPr>
          <a:xfrm>
            <a:off x="1845310" y="4975606"/>
            <a:ext cx="0" cy="113919"/>
          </a:xfrm>
          <a:custGeom>
            <a:avLst/>
            <a:gdLst/>
            <a:ahLst/>
            <a:cxnLst/>
            <a:rect l="0" t="0" r="0" b="0"/>
            <a:pathLst>
              <a:path h="113919">
                <a:moveTo>
                  <a:pt x="0" y="113919"/>
                </a:moveTo>
                <a:lnTo>
                  <a:pt x="0" y="109346"/>
                </a:lnTo>
                <a:lnTo>
                  <a:pt x="0" y="105156"/>
                </a:lnTo>
                <a:lnTo>
                  <a:pt x="0" y="91947"/>
                </a:lnTo>
                <a:lnTo>
                  <a:pt x="0" y="83184"/>
                </a:lnTo>
                <a:lnTo>
                  <a:pt x="0" y="48387"/>
                </a:lnTo>
                <a:lnTo>
                  <a:pt x="0" y="30733"/>
                </a:lnTo>
                <a:lnTo>
                  <a:pt x="0" y="8763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0" name="Freeform 400"/>
          <p:cNvSpPr/>
          <p:nvPr/>
        </p:nvSpPr>
        <p:spPr>
          <a:xfrm>
            <a:off x="1827910" y="5014848"/>
            <a:ext cx="39244" cy="9145"/>
          </a:xfrm>
          <a:custGeom>
            <a:avLst/>
            <a:gdLst/>
            <a:ahLst/>
            <a:cxnLst/>
            <a:rect l="0" t="0" r="0" b="0"/>
            <a:pathLst>
              <a:path w="39244" h="9145">
                <a:moveTo>
                  <a:pt x="39244" y="0"/>
                </a:moveTo>
                <a:lnTo>
                  <a:pt x="34672" y="0"/>
                </a:lnTo>
                <a:lnTo>
                  <a:pt x="30481" y="0"/>
                </a:lnTo>
                <a:lnTo>
                  <a:pt x="25909" y="0"/>
                </a:lnTo>
                <a:lnTo>
                  <a:pt x="21591" y="0"/>
                </a:lnTo>
                <a:lnTo>
                  <a:pt x="17400" y="0"/>
                </a:lnTo>
                <a:lnTo>
                  <a:pt x="8510" y="9145"/>
                </a:lnTo>
                <a:lnTo>
                  <a:pt x="4191" y="9145"/>
                </a:lnTo>
                <a:lnTo>
                  <a:pt x="0" y="91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1" name="Freeform 401"/>
          <p:cNvSpPr/>
          <p:nvPr/>
        </p:nvSpPr>
        <p:spPr>
          <a:xfrm>
            <a:off x="1960752" y="5044439"/>
            <a:ext cx="61342" cy="65532"/>
          </a:xfrm>
          <a:custGeom>
            <a:avLst/>
            <a:gdLst/>
            <a:ahLst/>
            <a:cxnLst/>
            <a:rect l="0" t="0" r="0" b="0"/>
            <a:pathLst>
              <a:path w="61342" h="65532">
                <a:moveTo>
                  <a:pt x="0" y="65532"/>
                </a:moveTo>
                <a:lnTo>
                  <a:pt x="0" y="61214"/>
                </a:lnTo>
                <a:lnTo>
                  <a:pt x="0" y="52706"/>
                </a:lnTo>
                <a:lnTo>
                  <a:pt x="0" y="48133"/>
                </a:lnTo>
                <a:lnTo>
                  <a:pt x="0" y="39625"/>
                </a:lnTo>
                <a:lnTo>
                  <a:pt x="0" y="30734"/>
                </a:lnTo>
                <a:lnTo>
                  <a:pt x="0" y="26163"/>
                </a:lnTo>
                <a:lnTo>
                  <a:pt x="4573" y="21971"/>
                </a:lnTo>
                <a:lnTo>
                  <a:pt x="13462" y="8890"/>
                </a:lnTo>
                <a:lnTo>
                  <a:pt x="17653" y="4573"/>
                </a:lnTo>
                <a:lnTo>
                  <a:pt x="17653" y="0"/>
                </a:lnTo>
                <a:lnTo>
                  <a:pt x="26290" y="0"/>
                </a:lnTo>
                <a:lnTo>
                  <a:pt x="30862" y="0"/>
                </a:lnTo>
                <a:lnTo>
                  <a:pt x="39624" y="0"/>
                </a:lnTo>
                <a:lnTo>
                  <a:pt x="43943" y="0"/>
                </a:lnTo>
                <a:lnTo>
                  <a:pt x="48133" y="0"/>
                </a:lnTo>
                <a:lnTo>
                  <a:pt x="48133" y="4573"/>
                </a:lnTo>
                <a:lnTo>
                  <a:pt x="52705" y="4573"/>
                </a:lnTo>
                <a:lnTo>
                  <a:pt x="52705" y="26163"/>
                </a:lnTo>
                <a:lnTo>
                  <a:pt x="57024" y="35052"/>
                </a:lnTo>
                <a:lnTo>
                  <a:pt x="57024" y="39625"/>
                </a:lnTo>
                <a:lnTo>
                  <a:pt x="61342" y="57024"/>
                </a:lnTo>
                <a:lnTo>
                  <a:pt x="61342" y="61214"/>
                </a:lnTo>
                <a:lnTo>
                  <a:pt x="61342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2" name="Freeform 402"/>
          <p:cNvSpPr/>
          <p:nvPr/>
        </p:nvSpPr>
        <p:spPr>
          <a:xfrm>
            <a:off x="2065908" y="5035931"/>
            <a:ext cx="92075" cy="82931"/>
          </a:xfrm>
          <a:custGeom>
            <a:avLst/>
            <a:gdLst/>
            <a:ahLst/>
            <a:cxnLst/>
            <a:rect l="0" t="0" r="0" b="0"/>
            <a:pathLst>
              <a:path w="92075" h="82931">
                <a:moveTo>
                  <a:pt x="0" y="0"/>
                </a:moveTo>
                <a:lnTo>
                  <a:pt x="0" y="4190"/>
                </a:lnTo>
                <a:lnTo>
                  <a:pt x="0" y="8508"/>
                </a:lnTo>
                <a:lnTo>
                  <a:pt x="0" y="13081"/>
                </a:lnTo>
                <a:lnTo>
                  <a:pt x="0" y="21589"/>
                </a:lnTo>
                <a:lnTo>
                  <a:pt x="0" y="34671"/>
                </a:lnTo>
                <a:lnTo>
                  <a:pt x="0" y="39242"/>
                </a:lnTo>
                <a:lnTo>
                  <a:pt x="0" y="56641"/>
                </a:lnTo>
                <a:lnTo>
                  <a:pt x="0" y="61214"/>
                </a:lnTo>
                <a:lnTo>
                  <a:pt x="4572" y="69722"/>
                </a:lnTo>
                <a:lnTo>
                  <a:pt x="4572" y="78613"/>
                </a:lnTo>
                <a:lnTo>
                  <a:pt x="4572" y="82931"/>
                </a:lnTo>
                <a:lnTo>
                  <a:pt x="8509" y="82931"/>
                </a:lnTo>
                <a:lnTo>
                  <a:pt x="13081" y="82931"/>
                </a:lnTo>
                <a:lnTo>
                  <a:pt x="17399" y="82931"/>
                </a:lnTo>
                <a:lnTo>
                  <a:pt x="26290" y="82931"/>
                </a:lnTo>
                <a:lnTo>
                  <a:pt x="30862" y="74040"/>
                </a:lnTo>
                <a:lnTo>
                  <a:pt x="30862" y="65532"/>
                </a:lnTo>
                <a:lnTo>
                  <a:pt x="35052" y="61214"/>
                </a:lnTo>
                <a:lnTo>
                  <a:pt x="35052" y="43560"/>
                </a:lnTo>
                <a:lnTo>
                  <a:pt x="35052" y="39242"/>
                </a:lnTo>
                <a:lnTo>
                  <a:pt x="35052" y="25908"/>
                </a:lnTo>
                <a:lnTo>
                  <a:pt x="35052" y="34671"/>
                </a:lnTo>
                <a:lnTo>
                  <a:pt x="35052" y="39242"/>
                </a:lnTo>
                <a:lnTo>
                  <a:pt x="35052" y="43560"/>
                </a:lnTo>
                <a:lnTo>
                  <a:pt x="35052" y="48133"/>
                </a:lnTo>
                <a:lnTo>
                  <a:pt x="39371" y="56641"/>
                </a:lnTo>
                <a:lnTo>
                  <a:pt x="39371" y="61214"/>
                </a:lnTo>
                <a:lnTo>
                  <a:pt x="48134" y="65532"/>
                </a:lnTo>
                <a:lnTo>
                  <a:pt x="56769" y="69722"/>
                </a:lnTo>
                <a:lnTo>
                  <a:pt x="61342" y="69722"/>
                </a:lnTo>
                <a:lnTo>
                  <a:pt x="65533" y="69722"/>
                </a:lnTo>
                <a:lnTo>
                  <a:pt x="70105" y="69722"/>
                </a:lnTo>
                <a:lnTo>
                  <a:pt x="74422" y="69722"/>
                </a:lnTo>
                <a:lnTo>
                  <a:pt x="78614" y="69722"/>
                </a:lnTo>
                <a:lnTo>
                  <a:pt x="78614" y="65532"/>
                </a:lnTo>
                <a:lnTo>
                  <a:pt x="78614" y="52070"/>
                </a:lnTo>
                <a:lnTo>
                  <a:pt x="78614" y="48133"/>
                </a:lnTo>
                <a:lnTo>
                  <a:pt x="78614" y="43560"/>
                </a:lnTo>
                <a:lnTo>
                  <a:pt x="82931" y="39242"/>
                </a:lnTo>
                <a:lnTo>
                  <a:pt x="82931" y="30479"/>
                </a:lnTo>
                <a:lnTo>
                  <a:pt x="92075" y="21589"/>
                </a:lnTo>
                <a:lnTo>
                  <a:pt x="92075" y="173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3" name="Freeform 403"/>
          <p:cNvSpPr/>
          <p:nvPr/>
        </p:nvSpPr>
        <p:spPr>
          <a:xfrm>
            <a:off x="2262504" y="5066029"/>
            <a:ext cx="0" cy="39624"/>
          </a:xfrm>
          <a:custGeom>
            <a:avLst/>
            <a:gdLst/>
            <a:ahLst/>
            <a:cxnLst/>
            <a:rect l="0" t="0" r="0" b="0"/>
            <a:pathLst>
              <a:path h="39624">
                <a:moveTo>
                  <a:pt x="0" y="39624"/>
                </a:moveTo>
                <a:lnTo>
                  <a:pt x="0" y="30480"/>
                </a:lnTo>
                <a:lnTo>
                  <a:pt x="0" y="26543"/>
                </a:lnTo>
                <a:lnTo>
                  <a:pt x="0" y="21972"/>
                </a:lnTo>
                <a:lnTo>
                  <a:pt x="0" y="17780"/>
                </a:lnTo>
                <a:lnTo>
                  <a:pt x="0" y="1346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4" name="Freeform 404"/>
          <p:cNvSpPr/>
          <p:nvPr/>
        </p:nvSpPr>
        <p:spPr>
          <a:xfrm>
            <a:off x="2258314" y="5009388"/>
            <a:ext cx="0" cy="4318"/>
          </a:xfrm>
          <a:custGeom>
            <a:avLst/>
            <a:gdLst/>
            <a:ahLst/>
            <a:cxnLst/>
            <a:rect l="0" t="0" r="0" b="0"/>
            <a:pathLst>
              <a:path h="4318">
                <a:moveTo>
                  <a:pt x="0" y="4318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5" name="Freeform 405"/>
          <p:cNvSpPr/>
          <p:nvPr/>
        </p:nvSpPr>
        <p:spPr>
          <a:xfrm>
            <a:off x="2297557" y="5044439"/>
            <a:ext cx="52450" cy="48133"/>
          </a:xfrm>
          <a:custGeom>
            <a:avLst/>
            <a:gdLst/>
            <a:ahLst/>
            <a:cxnLst/>
            <a:rect l="0" t="0" r="0" b="0"/>
            <a:pathLst>
              <a:path w="52450" h="48133">
                <a:moveTo>
                  <a:pt x="0" y="48133"/>
                </a:moveTo>
                <a:lnTo>
                  <a:pt x="0" y="43562"/>
                </a:lnTo>
                <a:lnTo>
                  <a:pt x="0" y="39370"/>
                </a:lnTo>
                <a:lnTo>
                  <a:pt x="0" y="35052"/>
                </a:lnTo>
                <a:lnTo>
                  <a:pt x="0" y="30481"/>
                </a:lnTo>
                <a:lnTo>
                  <a:pt x="0" y="25908"/>
                </a:lnTo>
                <a:lnTo>
                  <a:pt x="0" y="17019"/>
                </a:lnTo>
                <a:lnTo>
                  <a:pt x="0" y="13081"/>
                </a:lnTo>
                <a:lnTo>
                  <a:pt x="8890" y="8509"/>
                </a:lnTo>
                <a:lnTo>
                  <a:pt x="8890" y="4319"/>
                </a:lnTo>
                <a:lnTo>
                  <a:pt x="13081" y="4319"/>
                </a:lnTo>
                <a:lnTo>
                  <a:pt x="17653" y="0"/>
                </a:lnTo>
                <a:lnTo>
                  <a:pt x="21970" y="0"/>
                </a:lnTo>
                <a:lnTo>
                  <a:pt x="26288" y="0"/>
                </a:lnTo>
                <a:lnTo>
                  <a:pt x="30479" y="0"/>
                </a:lnTo>
                <a:lnTo>
                  <a:pt x="35051" y="0"/>
                </a:lnTo>
                <a:lnTo>
                  <a:pt x="43560" y="0"/>
                </a:lnTo>
                <a:lnTo>
                  <a:pt x="48132" y="4319"/>
                </a:lnTo>
                <a:lnTo>
                  <a:pt x="48132" y="8509"/>
                </a:lnTo>
                <a:lnTo>
                  <a:pt x="48132" y="13081"/>
                </a:lnTo>
                <a:lnTo>
                  <a:pt x="52450" y="21590"/>
                </a:lnTo>
                <a:lnTo>
                  <a:pt x="52450" y="25908"/>
                </a:lnTo>
                <a:lnTo>
                  <a:pt x="52450" y="30481"/>
                </a:lnTo>
                <a:lnTo>
                  <a:pt x="52450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6" name="Freeform 406"/>
          <p:cNvSpPr/>
          <p:nvPr/>
        </p:nvSpPr>
        <p:spPr>
          <a:xfrm>
            <a:off x="991819" y="5032502"/>
            <a:ext cx="52425" cy="131444"/>
          </a:xfrm>
          <a:custGeom>
            <a:avLst/>
            <a:gdLst/>
            <a:ahLst/>
            <a:cxnLst/>
            <a:rect l="0" t="0" r="0" b="0"/>
            <a:pathLst>
              <a:path w="52425" h="131444">
                <a:moveTo>
                  <a:pt x="43891" y="0"/>
                </a:moveTo>
                <a:lnTo>
                  <a:pt x="39319" y="0"/>
                </a:lnTo>
                <a:lnTo>
                  <a:pt x="35052" y="0"/>
                </a:lnTo>
                <a:lnTo>
                  <a:pt x="30480" y="0"/>
                </a:lnTo>
                <a:lnTo>
                  <a:pt x="26213" y="0"/>
                </a:lnTo>
                <a:lnTo>
                  <a:pt x="21945" y="0"/>
                </a:lnTo>
                <a:lnTo>
                  <a:pt x="17373" y="0"/>
                </a:lnTo>
                <a:lnTo>
                  <a:pt x="17373" y="4571"/>
                </a:lnTo>
                <a:lnTo>
                  <a:pt x="13411" y="4571"/>
                </a:lnTo>
                <a:lnTo>
                  <a:pt x="8839" y="8889"/>
                </a:lnTo>
                <a:lnTo>
                  <a:pt x="8839" y="13462"/>
                </a:lnTo>
                <a:lnTo>
                  <a:pt x="0" y="13462"/>
                </a:lnTo>
                <a:lnTo>
                  <a:pt x="0" y="17780"/>
                </a:lnTo>
                <a:lnTo>
                  <a:pt x="0" y="26288"/>
                </a:lnTo>
                <a:lnTo>
                  <a:pt x="0" y="30861"/>
                </a:lnTo>
                <a:lnTo>
                  <a:pt x="0" y="35051"/>
                </a:lnTo>
                <a:lnTo>
                  <a:pt x="0" y="39624"/>
                </a:lnTo>
                <a:lnTo>
                  <a:pt x="4572" y="39624"/>
                </a:lnTo>
                <a:lnTo>
                  <a:pt x="8839" y="43942"/>
                </a:lnTo>
                <a:lnTo>
                  <a:pt x="13411" y="43942"/>
                </a:lnTo>
                <a:lnTo>
                  <a:pt x="17373" y="43942"/>
                </a:lnTo>
                <a:lnTo>
                  <a:pt x="21945" y="43942"/>
                </a:lnTo>
                <a:lnTo>
                  <a:pt x="26213" y="43942"/>
                </a:lnTo>
                <a:lnTo>
                  <a:pt x="39319" y="48513"/>
                </a:lnTo>
                <a:lnTo>
                  <a:pt x="43891" y="48513"/>
                </a:lnTo>
                <a:lnTo>
                  <a:pt x="43891" y="57023"/>
                </a:lnTo>
                <a:lnTo>
                  <a:pt x="48158" y="61341"/>
                </a:lnTo>
                <a:lnTo>
                  <a:pt x="48158" y="65912"/>
                </a:lnTo>
                <a:lnTo>
                  <a:pt x="52425" y="70104"/>
                </a:lnTo>
                <a:lnTo>
                  <a:pt x="52425" y="74421"/>
                </a:lnTo>
                <a:lnTo>
                  <a:pt x="52425" y="78993"/>
                </a:lnTo>
                <a:lnTo>
                  <a:pt x="52425" y="92075"/>
                </a:lnTo>
                <a:lnTo>
                  <a:pt x="52425" y="96646"/>
                </a:lnTo>
                <a:lnTo>
                  <a:pt x="52425" y="105156"/>
                </a:lnTo>
                <a:lnTo>
                  <a:pt x="48158" y="109474"/>
                </a:lnTo>
                <a:lnTo>
                  <a:pt x="43891" y="118363"/>
                </a:lnTo>
                <a:lnTo>
                  <a:pt x="26213" y="127126"/>
                </a:lnTo>
                <a:lnTo>
                  <a:pt x="21945" y="131444"/>
                </a:lnTo>
                <a:lnTo>
                  <a:pt x="13411" y="131444"/>
                </a:lnTo>
                <a:lnTo>
                  <a:pt x="8839" y="1314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7" name="Freeform 407"/>
          <p:cNvSpPr/>
          <p:nvPr/>
        </p:nvSpPr>
        <p:spPr>
          <a:xfrm>
            <a:off x="1087831" y="5006594"/>
            <a:ext cx="131673" cy="157352"/>
          </a:xfrm>
          <a:custGeom>
            <a:avLst/>
            <a:gdLst/>
            <a:ahLst/>
            <a:cxnLst/>
            <a:rect l="0" t="0" r="0" b="0"/>
            <a:pathLst>
              <a:path w="131673" h="157352">
                <a:moveTo>
                  <a:pt x="17678" y="157352"/>
                </a:moveTo>
                <a:lnTo>
                  <a:pt x="17678" y="148463"/>
                </a:lnTo>
                <a:lnTo>
                  <a:pt x="17678" y="131064"/>
                </a:lnTo>
                <a:lnTo>
                  <a:pt x="17678" y="113410"/>
                </a:lnTo>
                <a:lnTo>
                  <a:pt x="17678" y="87249"/>
                </a:lnTo>
                <a:lnTo>
                  <a:pt x="13411" y="47878"/>
                </a:lnTo>
                <a:lnTo>
                  <a:pt x="13411" y="30479"/>
                </a:lnTo>
                <a:lnTo>
                  <a:pt x="4572" y="4318"/>
                </a:lnTo>
                <a:lnTo>
                  <a:pt x="0" y="0"/>
                </a:lnTo>
                <a:lnTo>
                  <a:pt x="0" y="4318"/>
                </a:lnTo>
                <a:lnTo>
                  <a:pt x="9144" y="17399"/>
                </a:lnTo>
                <a:lnTo>
                  <a:pt x="22250" y="30479"/>
                </a:lnTo>
                <a:lnTo>
                  <a:pt x="26517" y="43688"/>
                </a:lnTo>
                <a:lnTo>
                  <a:pt x="35357" y="60959"/>
                </a:lnTo>
                <a:lnTo>
                  <a:pt x="39624" y="74421"/>
                </a:lnTo>
                <a:lnTo>
                  <a:pt x="43891" y="82931"/>
                </a:lnTo>
                <a:lnTo>
                  <a:pt x="56997" y="104901"/>
                </a:lnTo>
                <a:lnTo>
                  <a:pt x="61569" y="109220"/>
                </a:lnTo>
                <a:lnTo>
                  <a:pt x="70408" y="126491"/>
                </a:lnTo>
                <a:lnTo>
                  <a:pt x="74676" y="131064"/>
                </a:lnTo>
                <a:lnTo>
                  <a:pt x="78943" y="135382"/>
                </a:lnTo>
                <a:lnTo>
                  <a:pt x="83515" y="148463"/>
                </a:lnTo>
                <a:lnTo>
                  <a:pt x="87477" y="148463"/>
                </a:lnTo>
                <a:lnTo>
                  <a:pt x="92049" y="148463"/>
                </a:lnTo>
                <a:lnTo>
                  <a:pt x="100888" y="148463"/>
                </a:lnTo>
                <a:lnTo>
                  <a:pt x="105460" y="135382"/>
                </a:lnTo>
                <a:lnTo>
                  <a:pt x="118567" y="117983"/>
                </a:lnTo>
                <a:lnTo>
                  <a:pt x="118567" y="104901"/>
                </a:lnTo>
                <a:lnTo>
                  <a:pt x="118567" y="96012"/>
                </a:lnTo>
                <a:lnTo>
                  <a:pt x="127101" y="56769"/>
                </a:lnTo>
                <a:lnTo>
                  <a:pt x="127101" y="52196"/>
                </a:lnTo>
                <a:lnTo>
                  <a:pt x="131673" y="43688"/>
                </a:lnTo>
                <a:lnTo>
                  <a:pt x="131673" y="39370"/>
                </a:lnTo>
                <a:lnTo>
                  <a:pt x="131673" y="304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8" name="Freeform 408"/>
          <p:cNvSpPr/>
          <p:nvPr/>
        </p:nvSpPr>
        <p:spPr>
          <a:xfrm>
            <a:off x="1293875" y="5054472"/>
            <a:ext cx="13082" cy="74676"/>
          </a:xfrm>
          <a:custGeom>
            <a:avLst/>
            <a:gdLst/>
            <a:ahLst/>
            <a:cxnLst/>
            <a:rect l="0" t="0" r="0" b="0"/>
            <a:pathLst>
              <a:path w="13082" h="74676">
                <a:moveTo>
                  <a:pt x="13082" y="74676"/>
                </a:moveTo>
                <a:lnTo>
                  <a:pt x="13082" y="65532"/>
                </a:lnTo>
                <a:lnTo>
                  <a:pt x="13082" y="52451"/>
                </a:lnTo>
                <a:lnTo>
                  <a:pt x="8510" y="39371"/>
                </a:lnTo>
                <a:lnTo>
                  <a:pt x="8510" y="30480"/>
                </a:lnTo>
                <a:lnTo>
                  <a:pt x="8510" y="17654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9" name="Freeform 409"/>
          <p:cNvSpPr/>
          <p:nvPr/>
        </p:nvSpPr>
        <p:spPr>
          <a:xfrm>
            <a:off x="1236878" y="5019420"/>
            <a:ext cx="117958" cy="83186"/>
          </a:xfrm>
          <a:custGeom>
            <a:avLst/>
            <a:gdLst/>
            <a:ahLst/>
            <a:cxnLst/>
            <a:rect l="0" t="0" r="0" b="0"/>
            <a:pathLst>
              <a:path w="117958" h="83186">
                <a:moveTo>
                  <a:pt x="0" y="8890"/>
                </a:moveTo>
                <a:lnTo>
                  <a:pt x="0" y="8890"/>
                </a:lnTo>
                <a:lnTo>
                  <a:pt x="13106" y="4573"/>
                </a:lnTo>
                <a:lnTo>
                  <a:pt x="17374" y="4573"/>
                </a:lnTo>
                <a:lnTo>
                  <a:pt x="21946" y="4573"/>
                </a:lnTo>
                <a:lnTo>
                  <a:pt x="34772" y="0"/>
                </a:lnTo>
                <a:lnTo>
                  <a:pt x="43535" y="0"/>
                </a:lnTo>
                <a:lnTo>
                  <a:pt x="56997" y="0"/>
                </a:lnTo>
                <a:lnTo>
                  <a:pt x="60935" y="0"/>
                </a:lnTo>
                <a:lnTo>
                  <a:pt x="65507" y="0"/>
                </a:lnTo>
                <a:lnTo>
                  <a:pt x="78588" y="0"/>
                </a:lnTo>
                <a:lnTo>
                  <a:pt x="83160" y="0"/>
                </a:lnTo>
                <a:lnTo>
                  <a:pt x="87477" y="0"/>
                </a:lnTo>
                <a:lnTo>
                  <a:pt x="91796" y="0"/>
                </a:lnTo>
                <a:lnTo>
                  <a:pt x="96368" y="0"/>
                </a:lnTo>
                <a:lnTo>
                  <a:pt x="113639" y="4573"/>
                </a:lnTo>
                <a:lnTo>
                  <a:pt x="113639" y="8890"/>
                </a:lnTo>
                <a:lnTo>
                  <a:pt x="117958" y="8890"/>
                </a:lnTo>
                <a:lnTo>
                  <a:pt x="117958" y="21971"/>
                </a:lnTo>
                <a:lnTo>
                  <a:pt x="117958" y="26544"/>
                </a:lnTo>
                <a:lnTo>
                  <a:pt x="117958" y="35052"/>
                </a:lnTo>
                <a:lnTo>
                  <a:pt x="117958" y="43943"/>
                </a:lnTo>
                <a:lnTo>
                  <a:pt x="117958" y="48133"/>
                </a:lnTo>
                <a:lnTo>
                  <a:pt x="117958" y="52706"/>
                </a:lnTo>
                <a:lnTo>
                  <a:pt x="113639" y="57024"/>
                </a:lnTo>
                <a:lnTo>
                  <a:pt x="109449" y="61595"/>
                </a:lnTo>
                <a:lnTo>
                  <a:pt x="105130" y="61595"/>
                </a:lnTo>
                <a:lnTo>
                  <a:pt x="100558" y="65532"/>
                </a:lnTo>
                <a:lnTo>
                  <a:pt x="83160" y="74423"/>
                </a:lnTo>
                <a:lnTo>
                  <a:pt x="74397" y="74423"/>
                </a:lnTo>
                <a:lnTo>
                  <a:pt x="65507" y="78994"/>
                </a:lnTo>
                <a:lnTo>
                  <a:pt x="65507" y="831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0" name="Freeform 410"/>
          <p:cNvSpPr/>
          <p:nvPr/>
        </p:nvSpPr>
        <p:spPr>
          <a:xfrm>
            <a:off x="4886833" y="5407152"/>
            <a:ext cx="70103" cy="135381"/>
          </a:xfrm>
          <a:custGeom>
            <a:avLst/>
            <a:gdLst/>
            <a:ahLst/>
            <a:cxnLst/>
            <a:rect l="0" t="0" r="0" b="0"/>
            <a:pathLst>
              <a:path w="70103" h="135381">
                <a:moveTo>
                  <a:pt x="44195" y="0"/>
                </a:moveTo>
                <a:lnTo>
                  <a:pt x="39624" y="0"/>
                </a:lnTo>
                <a:lnTo>
                  <a:pt x="35432" y="3937"/>
                </a:lnTo>
                <a:lnTo>
                  <a:pt x="21970" y="8508"/>
                </a:lnTo>
                <a:lnTo>
                  <a:pt x="9144" y="30480"/>
                </a:lnTo>
                <a:lnTo>
                  <a:pt x="4571" y="35051"/>
                </a:lnTo>
                <a:lnTo>
                  <a:pt x="0" y="56642"/>
                </a:lnTo>
                <a:lnTo>
                  <a:pt x="0" y="60960"/>
                </a:lnTo>
                <a:lnTo>
                  <a:pt x="0" y="65531"/>
                </a:lnTo>
                <a:lnTo>
                  <a:pt x="0" y="78612"/>
                </a:lnTo>
                <a:lnTo>
                  <a:pt x="0" y="82931"/>
                </a:lnTo>
                <a:lnTo>
                  <a:pt x="0" y="91693"/>
                </a:lnTo>
                <a:lnTo>
                  <a:pt x="0" y="100330"/>
                </a:lnTo>
                <a:lnTo>
                  <a:pt x="0" y="104901"/>
                </a:lnTo>
                <a:lnTo>
                  <a:pt x="0" y="113664"/>
                </a:lnTo>
                <a:lnTo>
                  <a:pt x="4571" y="117982"/>
                </a:lnTo>
                <a:lnTo>
                  <a:pt x="9144" y="131063"/>
                </a:lnTo>
                <a:lnTo>
                  <a:pt x="13081" y="131063"/>
                </a:lnTo>
                <a:lnTo>
                  <a:pt x="21970" y="131063"/>
                </a:lnTo>
                <a:lnTo>
                  <a:pt x="30861" y="135381"/>
                </a:lnTo>
                <a:lnTo>
                  <a:pt x="35432" y="135381"/>
                </a:lnTo>
                <a:lnTo>
                  <a:pt x="48132" y="135381"/>
                </a:lnTo>
                <a:lnTo>
                  <a:pt x="52705" y="135381"/>
                </a:lnTo>
                <a:lnTo>
                  <a:pt x="57022" y="126492"/>
                </a:lnTo>
                <a:lnTo>
                  <a:pt x="65913" y="104901"/>
                </a:lnTo>
                <a:lnTo>
                  <a:pt x="70103" y="91693"/>
                </a:lnTo>
                <a:lnTo>
                  <a:pt x="70103" y="74421"/>
                </a:lnTo>
                <a:lnTo>
                  <a:pt x="70103" y="69850"/>
                </a:lnTo>
                <a:lnTo>
                  <a:pt x="65913" y="69850"/>
                </a:lnTo>
                <a:lnTo>
                  <a:pt x="57022" y="65531"/>
                </a:lnTo>
                <a:lnTo>
                  <a:pt x="52705" y="65531"/>
                </a:lnTo>
                <a:lnTo>
                  <a:pt x="48132" y="65531"/>
                </a:lnTo>
                <a:lnTo>
                  <a:pt x="44195" y="65531"/>
                </a:lnTo>
                <a:lnTo>
                  <a:pt x="39624" y="65531"/>
                </a:lnTo>
                <a:lnTo>
                  <a:pt x="35432" y="69850"/>
                </a:lnTo>
                <a:lnTo>
                  <a:pt x="30861" y="74421"/>
                </a:lnTo>
                <a:lnTo>
                  <a:pt x="26288" y="78612"/>
                </a:lnTo>
                <a:lnTo>
                  <a:pt x="17652" y="786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1" name="Freeform 411"/>
          <p:cNvSpPr/>
          <p:nvPr/>
        </p:nvSpPr>
        <p:spPr>
          <a:xfrm>
            <a:off x="4987416" y="5481573"/>
            <a:ext cx="39624" cy="65533"/>
          </a:xfrm>
          <a:custGeom>
            <a:avLst/>
            <a:gdLst/>
            <a:ahLst/>
            <a:cxnLst/>
            <a:rect l="0" t="0" r="0" b="0"/>
            <a:pathLst>
              <a:path w="39624" h="65533">
                <a:moveTo>
                  <a:pt x="13462" y="17272"/>
                </a:moveTo>
                <a:lnTo>
                  <a:pt x="17654" y="21591"/>
                </a:lnTo>
                <a:lnTo>
                  <a:pt x="22225" y="21591"/>
                </a:lnTo>
                <a:lnTo>
                  <a:pt x="26543" y="21591"/>
                </a:lnTo>
                <a:lnTo>
                  <a:pt x="31116" y="21591"/>
                </a:lnTo>
                <a:lnTo>
                  <a:pt x="39624" y="21591"/>
                </a:lnTo>
                <a:lnTo>
                  <a:pt x="39624" y="13081"/>
                </a:lnTo>
                <a:lnTo>
                  <a:pt x="39624" y="8510"/>
                </a:lnTo>
                <a:lnTo>
                  <a:pt x="39624" y="4191"/>
                </a:lnTo>
                <a:lnTo>
                  <a:pt x="39624" y="0"/>
                </a:lnTo>
                <a:lnTo>
                  <a:pt x="35434" y="0"/>
                </a:lnTo>
                <a:lnTo>
                  <a:pt x="31116" y="0"/>
                </a:lnTo>
                <a:lnTo>
                  <a:pt x="26543" y="0"/>
                </a:lnTo>
                <a:lnTo>
                  <a:pt x="26543" y="4191"/>
                </a:lnTo>
                <a:lnTo>
                  <a:pt x="22225" y="8510"/>
                </a:lnTo>
                <a:lnTo>
                  <a:pt x="17654" y="17272"/>
                </a:lnTo>
                <a:lnTo>
                  <a:pt x="17654" y="21591"/>
                </a:lnTo>
                <a:lnTo>
                  <a:pt x="13462" y="25909"/>
                </a:lnTo>
                <a:lnTo>
                  <a:pt x="9144" y="30480"/>
                </a:lnTo>
                <a:lnTo>
                  <a:pt x="9144" y="34672"/>
                </a:lnTo>
                <a:lnTo>
                  <a:pt x="9144" y="39243"/>
                </a:lnTo>
                <a:lnTo>
                  <a:pt x="0" y="43561"/>
                </a:lnTo>
                <a:lnTo>
                  <a:pt x="0" y="48134"/>
                </a:lnTo>
                <a:lnTo>
                  <a:pt x="0" y="56642"/>
                </a:lnTo>
                <a:lnTo>
                  <a:pt x="4573" y="56642"/>
                </a:lnTo>
                <a:lnTo>
                  <a:pt x="9144" y="60960"/>
                </a:lnTo>
                <a:lnTo>
                  <a:pt x="13462" y="60960"/>
                </a:lnTo>
                <a:lnTo>
                  <a:pt x="17654" y="60960"/>
                </a:lnTo>
                <a:lnTo>
                  <a:pt x="22225" y="65533"/>
                </a:lnTo>
                <a:lnTo>
                  <a:pt x="26543" y="65533"/>
                </a:lnTo>
                <a:lnTo>
                  <a:pt x="31116" y="65533"/>
                </a:lnTo>
                <a:lnTo>
                  <a:pt x="39624" y="655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2" name="Freeform 412"/>
          <p:cNvSpPr/>
          <p:nvPr/>
        </p:nvSpPr>
        <p:spPr>
          <a:xfrm>
            <a:off x="5053329" y="5485764"/>
            <a:ext cx="56642" cy="109475"/>
          </a:xfrm>
          <a:custGeom>
            <a:avLst/>
            <a:gdLst/>
            <a:ahLst/>
            <a:cxnLst/>
            <a:rect l="0" t="0" r="0" b="0"/>
            <a:pathLst>
              <a:path w="56642" h="109475">
                <a:moveTo>
                  <a:pt x="21844" y="0"/>
                </a:moveTo>
                <a:lnTo>
                  <a:pt x="17273" y="0"/>
                </a:lnTo>
                <a:lnTo>
                  <a:pt x="8763" y="4319"/>
                </a:lnTo>
                <a:lnTo>
                  <a:pt x="4192" y="4319"/>
                </a:lnTo>
                <a:lnTo>
                  <a:pt x="4192" y="13081"/>
                </a:lnTo>
                <a:lnTo>
                  <a:pt x="0" y="13081"/>
                </a:lnTo>
                <a:lnTo>
                  <a:pt x="0" y="17400"/>
                </a:lnTo>
                <a:lnTo>
                  <a:pt x="0" y="21718"/>
                </a:lnTo>
                <a:lnTo>
                  <a:pt x="0" y="26289"/>
                </a:lnTo>
                <a:lnTo>
                  <a:pt x="0" y="30481"/>
                </a:lnTo>
                <a:lnTo>
                  <a:pt x="0" y="35052"/>
                </a:lnTo>
                <a:lnTo>
                  <a:pt x="4192" y="35052"/>
                </a:lnTo>
                <a:lnTo>
                  <a:pt x="13081" y="35052"/>
                </a:lnTo>
                <a:lnTo>
                  <a:pt x="17273" y="35052"/>
                </a:lnTo>
                <a:lnTo>
                  <a:pt x="21844" y="35052"/>
                </a:lnTo>
                <a:lnTo>
                  <a:pt x="26162" y="35052"/>
                </a:lnTo>
                <a:lnTo>
                  <a:pt x="30735" y="30481"/>
                </a:lnTo>
                <a:lnTo>
                  <a:pt x="30735" y="26289"/>
                </a:lnTo>
                <a:lnTo>
                  <a:pt x="30735" y="21718"/>
                </a:lnTo>
                <a:lnTo>
                  <a:pt x="35053" y="26289"/>
                </a:lnTo>
                <a:lnTo>
                  <a:pt x="35053" y="30481"/>
                </a:lnTo>
                <a:lnTo>
                  <a:pt x="39243" y="35052"/>
                </a:lnTo>
                <a:lnTo>
                  <a:pt x="47753" y="52451"/>
                </a:lnTo>
                <a:lnTo>
                  <a:pt x="52324" y="56769"/>
                </a:lnTo>
                <a:lnTo>
                  <a:pt x="56642" y="70105"/>
                </a:lnTo>
                <a:lnTo>
                  <a:pt x="56642" y="74423"/>
                </a:lnTo>
                <a:lnTo>
                  <a:pt x="56642" y="78613"/>
                </a:lnTo>
                <a:lnTo>
                  <a:pt x="56642" y="82931"/>
                </a:lnTo>
                <a:lnTo>
                  <a:pt x="56642" y="87504"/>
                </a:lnTo>
                <a:lnTo>
                  <a:pt x="56642" y="92075"/>
                </a:lnTo>
                <a:lnTo>
                  <a:pt x="56642" y="100584"/>
                </a:lnTo>
                <a:lnTo>
                  <a:pt x="52324" y="104902"/>
                </a:lnTo>
                <a:lnTo>
                  <a:pt x="52324" y="109475"/>
                </a:lnTo>
                <a:lnTo>
                  <a:pt x="47753" y="109475"/>
                </a:lnTo>
                <a:lnTo>
                  <a:pt x="43816" y="109475"/>
                </a:lnTo>
                <a:lnTo>
                  <a:pt x="35053" y="109475"/>
                </a:lnTo>
                <a:lnTo>
                  <a:pt x="30735" y="109475"/>
                </a:lnTo>
                <a:lnTo>
                  <a:pt x="26162" y="1049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3" name="Freeform 413"/>
          <p:cNvSpPr/>
          <p:nvPr/>
        </p:nvSpPr>
        <p:spPr>
          <a:xfrm>
            <a:off x="5114544" y="5455284"/>
            <a:ext cx="109092" cy="96393"/>
          </a:xfrm>
          <a:custGeom>
            <a:avLst/>
            <a:gdLst/>
            <a:ahLst/>
            <a:cxnLst/>
            <a:rect l="0" t="0" r="0" b="0"/>
            <a:pathLst>
              <a:path w="109092" h="96393">
                <a:moveTo>
                  <a:pt x="17652" y="60961"/>
                </a:moveTo>
                <a:lnTo>
                  <a:pt x="17652" y="60961"/>
                </a:lnTo>
                <a:lnTo>
                  <a:pt x="21971" y="60961"/>
                </a:lnTo>
                <a:lnTo>
                  <a:pt x="26542" y="60961"/>
                </a:lnTo>
                <a:lnTo>
                  <a:pt x="30734" y="60961"/>
                </a:lnTo>
                <a:lnTo>
                  <a:pt x="30734" y="52198"/>
                </a:lnTo>
                <a:lnTo>
                  <a:pt x="39370" y="39370"/>
                </a:lnTo>
                <a:lnTo>
                  <a:pt x="43560" y="26289"/>
                </a:lnTo>
                <a:lnTo>
                  <a:pt x="43560" y="8510"/>
                </a:lnTo>
                <a:lnTo>
                  <a:pt x="43560" y="4318"/>
                </a:lnTo>
                <a:lnTo>
                  <a:pt x="43560" y="0"/>
                </a:lnTo>
                <a:lnTo>
                  <a:pt x="39370" y="0"/>
                </a:lnTo>
                <a:lnTo>
                  <a:pt x="35052" y="0"/>
                </a:lnTo>
                <a:lnTo>
                  <a:pt x="30734" y="0"/>
                </a:lnTo>
                <a:lnTo>
                  <a:pt x="17652" y="0"/>
                </a:lnTo>
                <a:lnTo>
                  <a:pt x="17652" y="4318"/>
                </a:lnTo>
                <a:lnTo>
                  <a:pt x="13081" y="17399"/>
                </a:lnTo>
                <a:lnTo>
                  <a:pt x="13081" y="21718"/>
                </a:lnTo>
                <a:lnTo>
                  <a:pt x="8890" y="39370"/>
                </a:lnTo>
                <a:lnTo>
                  <a:pt x="8890" y="43561"/>
                </a:lnTo>
                <a:lnTo>
                  <a:pt x="0" y="47880"/>
                </a:lnTo>
                <a:lnTo>
                  <a:pt x="0" y="65532"/>
                </a:lnTo>
                <a:lnTo>
                  <a:pt x="0" y="69850"/>
                </a:lnTo>
                <a:lnTo>
                  <a:pt x="4571" y="74423"/>
                </a:lnTo>
                <a:lnTo>
                  <a:pt x="8890" y="78360"/>
                </a:lnTo>
                <a:lnTo>
                  <a:pt x="13081" y="82931"/>
                </a:lnTo>
                <a:lnTo>
                  <a:pt x="17652" y="91822"/>
                </a:lnTo>
                <a:lnTo>
                  <a:pt x="21971" y="91822"/>
                </a:lnTo>
                <a:lnTo>
                  <a:pt x="35052" y="96393"/>
                </a:lnTo>
                <a:lnTo>
                  <a:pt x="39370" y="96393"/>
                </a:lnTo>
                <a:lnTo>
                  <a:pt x="43560" y="96393"/>
                </a:lnTo>
                <a:lnTo>
                  <a:pt x="48133" y="96393"/>
                </a:lnTo>
                <a:lnTo>
                  <a:pt x="52451" y="96393"/>
                </a:lnTo>
                <a:lnTo>
                  <a:pt x="57022" y="96393"/>
                </a:lnTo>
                <a:lnTo>
                  <a:pt x="61214" y="91822"/>
                </a:lnTo>
                <a:lnTo>
                  <a:pt x="61214" y="82931"/>
                </a:lnTo>
                <a:lnTo>
                  <a:pt x="61214" y="69850"/>
                </a:lnTo>
                <a:lnTo>
                  <a:pt x="70103" y="60961"/>
                </a:lnTo>
                <a:lnTo>
                  <a:pt x="70103" y="52198"/>
                </a:lnTo>
                <a:lnTo>
                  <a:pt x="70103" y="47880"/>
                </a:lnTo>
                <a:lnTo>
                  <a:pt x="74421" y="43561"/>
                </a:lnTo>
                <a:lnTo>
                  <a:pt x="74421" y="39370"/>
                </a:lnTo>
                <a:lnTo>
                  <a:pt x="74421" y="30480"/>
                </a:lnTo>
                <a:lnTo>
                  <a:pt x="78613" y="30480"/>
                </a:lnTo>
                <a:lnTo>
                  <a:pt x="82931" y="30480"/>
                </a:lnTo>
                <a:lnTo>
                  <a:pt x="82931" y="26289"/>
                </a:lnTo>
                <a:lnTo>
                  <a:pt x="87502" y="26289"/>
                </a:lnTo>
                <a:lnTo>
                  <a:pt x="92075" y="26289"/>
                </a:lnTo>
                <a:lnTo>
                  <a:pt x="96265" y="26289"/>
                </a:lnTo>
                <a:lnTo>
                  <a:pt x="105156" y="34799"/>
                </a:lnTo>
                <a:lnTo>
                  <a:pt x="105156" y="43561"/>
                </a:lnTo>
                <a:lnTo>
                  <a:pt x="105156" y="47880"/>
                </a:lnTo>
                <a:lnTo>
                  <a:pt x="105156" y="60961"/>
                </a:lnTo>
                <a:lnTo>
                  <a:pt x="105156" y="65532"/>
                </a:lnTo>
                <a:lnTo>
                  <a:pt x="105156" y="69850"/>
                </a:lnTo>
                <a:lnTo>
                  <a:pt x="105156" y="74423"/>
                </a:lnTo>
                <a:lnTo>
                  <a:pt x="105156" y="78360"/>
                </a:lnTo>
                <a:lnTo>
                  <a:pt x="109092" y="783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4" name="Freeform 414"/>
          <p:cNvSpPr/>
          <p:nvPr/>
        </p:nvSpPr>
        <p:spPr>
          <a:xfrm>
            <a:off x="5263260" y="5419978"/>
            <a:ext cx="82931" cy="140209"/>
          </a:xfrm>
          <a:custGeom>
            <a:avLst/>
            <a:gdLst/>
            <a:ahLst/>
            <a:cxnLst/>
            <a:rect l="0" t="0" r="0" b="0"/>
            <a:pathLst>
              <a:path w="82931" h="140209">
                <a:moveTo>
                  <a:pt x="21972" y="57024"/>
                </a:moveTo>
                <a:lnTo>
                  <a:pt x="13081" y="61595"/>
                </a:lnTo>
                <a:lnTo>
                  <a:pt x="13081" y="65532"/>
                </a:lnTo>
                <a:lnTo>
                  <a:pt x="4318" y="78867"/>
                </a:lnTo>
                <a:lnTo>
                  <a:pt x="0" y="87504"/>
                </a:lnTo>
                <a:lnTo>
                  <a:pt x="0" y="96267"/>
                </a:lnTo>
                <a:lnTo>
                  <a:pt x="0" y="105156"/>
                </a:lnTo>
                <a:lnTo>
                  <a:pt x="0" y="109348"/>
                </a:lnTo>
                <a:lnTo>
                  <a:pt x="0" y="113666"/>
                </a:lnTo>
                <a:lnTo>
                  <a:pt x="13081" y="127128"/>
                </a:lnTo>
                <a:lnTo>
                  <a:pt x="17399" y="127128"/>
                </a:lnTo>
                <a:lnTo>
                  <a:pt x="26290" y="127128"/>
                </a:lnTo>
                <a:lnTo>
                  <a:pt x="30480" y="127128"/>
                </a:lnTo>
                <a:lnTo>
                  <a:pt x="39370" y="127128"/>
                </a:lnTo>
                <a:lnTo>
                  <a:pt x="56769" y="109348"/>
                </a:lnTo>
                <a:lnTo>
                  <a:pt x="56769" y="96267"/>
                </a:lnTo>
                <a:lnTo>
                  <a:pt x="61342" y="70105"/>
                </a:lnTo>
                <a:lnTo>
                  <a:pt x="61342" y="57024"/>
                </a:lnTo>
                <a:lnTo>
                  <a:pt x="61342" y="48134"/>
                </a:lnTo>
                <a:lnTo>
                  <a:pt x="61342" y="30735"/>
                </a:lnTo>
                <a:lnTo>
                  <a:pt x="61342" y="21972"/>
                </a:lnTo>
                <a:lnTo>
                  <a:pt x="61342" y="13081"/>
                </a:lnTo>
                <a:lnTo>
                  <a:pt x="61342" y="8763"/>
                </a:lnTo>
                <a:lnTo>
                  <a:pt x="61342" y="4573"/>
                </a:lnTo>
                <a:lnTo>
                  <a:pt x="56769" y="4573"/>
                </a:lnTo>
                <a:lnTo>
                  <a:pt x="56769" y="0"/>
                </a:lnTo>
                <a:lnTo>
                  <a:pt x="52451" y="0"/>
                </a:lnTo>
                <a:lnTo>
                  <a:pt x="52451" y="8763"/>
                </a:lnTo>
                <a:lnTo>
                  <a:pt x="52451" y="26162"/>
                </a:lnTo>
                <a:lnTo>
                  <a:pt x="52451" y="39243"/>
                </a:lnTo>
                <a:lnTo>
                  <a:pt x="52451" y="52705"/>
                </a:lnTo>
                <a:lnTo>
                  <a:pt x="52451" y="78867"/>
                </a:lnTo>
                <a:lnTo>
                  <a:pt x="52451" y="83186"/>
                </a:lnTo>
                <a:lnTo>
                  <a:pt x="61342" y="100585"/>
                </a:lnTo>
                <a:lnTo>
                  <a:pt x="65532" y="105156"/>
                </a:lnTo>
                <a:lnTo>
                  <a:pt x="65532" y="113666"/>
                </a:lnTo>
                <a:lnTo>
                  <a:pt x="69850" y="127128"/>
                </a:lnTo>
                <a:lnTo>
                  <a:pt x="69850" y="131318"/>
                </a:lnTo>
                <a:lnTo>
                  <a:pt x="74423" y="135636"/>
                </a:lnTo>
                <a:lnTo>
                  <a:pt x="74423" y="140209"/>
                </a:lnTo>
                <a:lnTo>
                  <a:pt x="78994" y="140209"/>
                </a:lnTo>
                <a:lnTo>
                  <a:pt x="78994" y="135636"/>
                </a:lnTo>
                <a:lnTo>
                  <a:pt x="82931" y="131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5" name="Freeform 415"/>
          <p:cNvSpPr/>
          <p:nvPr/>
        </p:nvSpPr>
        <p:spPr>
          <a:xfrm>
            <a:off x="5430011" y="5477509"/>
            <a:ext cx="0" cy="4573"/>
          </a:xfrm>
          <a:custGeom>
            <a:avLst/>
            <a:gdLst/>
            <a:ahLst/>
            <a:cxnLst/>
            <a:rect l="0" t="0" r="0" b="0"/>
            <a:pathLst>
              <a:path h="4573">
                <a:moveTo>
                  <a:pt x="0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6" name="Freeform 416"/>
          <p:cNvSpPr/>
          <p:nvPr/>
        </p:nvSpPr>
        <p:spPr>
          <a:xfrm>
            <a:off x="5556758" y="5372100"/>
            <a:ext cx="91820" cy="175259"/>
          </a:xfrm>
          <a:custGeom>
            <a:avLst/>
            <a:gdLst/>
            <a:ahLst/>
            <a:cxnLst/>
            <a:rect l="0" t="0" r="0" b="0"/>
            <a:pathLst>
              <a:path w="91820" h="175259">
                <a:moveTo>
                  <a:pt x="60959" y="87502"/>
                </a:moveTo>
                <a:lnTo>
                  <a:pt x="60959" y="92075"/>
                </a:lnTo>
                <a:lnTo>
                  <a:pt x="65532" y="92075"/>
                </a:lnTo>
                <a:lnTo>
                  <a:pt x="69850" y="92075"/>
                </a:lnTo>
                <a:lnTo>
                  <a:pt x="74421" y="87502"/>
                </a:lnTo>
                <a:lnTo>
                  <a:pt x="82931" y="74676"/>
                </a:lnTo>
                <a:lnTo>
                  <a:pt x="82931" y="70103"/>
                </a:lnTo>
                <a:lnTo>
                  <a:pt x="87249" y="61595"/>
                </a:lnTo>
                <a:lnTo>
                  <a:pt x="91820" y="39370"/>
                </a:lnTo>
                <a:lnTo>
                  <a:pt x="91820" y="35052"/>
                </a:lnTo>
                <a:lnTo>
                  <a:pt x="91820" y="30733"/>
                </a:lnTo>
                <a:lnTo>
                  <a:pt x="91820" y="13462"/>
                </a:lnTo>
                <a:lnTo>
                  <a:pt x="91820" y="4571"/>
                </a:lnTo>
                <a:lnTo>
                  <a:pt x="87249" y="4571"/>
                </a:lnTo>
                <a:lnTo>
                  <a:pt x="82931" y="0"/>
                </a:lnTo>
                <a:lnTo>
                  <a:pt x="78739" y="0"/>
                </a:lnTo>
                <a:lnTo>
                  <a:pt x="74421" y="0"/>
                </a:lnTo>
                <a:lnTo>
                  <a:pt x="60959" y="0"/>
                </a:lnTo>
                <a:lnTo>
                  <a:pt x="56769" y="0"/>
                </a:lnTo>
                <a:lnTo>
                  <a:pt x="48259" y="0"/>
                </a:lnTo>
                <a:lnTo>
                  <a:pt x="35051" y="0"/>
                </a:lnTo>
                <a:lnTo>
                  <a:pt x="30480" y="4571"/>
                </a:lnTo>
                <a:lnTo>
                  <a:pt x="17399" y="21970"/>
                </a:lnTo>
                <a:lnTo>
                  <a:pt x="13207" y="26543"/>
                </a:lnTo>
                <a:lnTo>
                  <a:pt x="13207" y="39370"/>
                </a:lnTo>
                <a:lnTo>
                  <a:pt x="8636" y="48133"/>
                </a:lnTo>
                <a:lnTo>
                  <a:pt x="8636" y="52704"/>
                </a:lnTo>
                <a:lnTo>
                  <a:pt x="8636" y="61595"/>
                </a:lnTo>
                <a:lnTo>
                  <a:pt x="8636" y="65532"/>
                </a:lnTo>
                <a:lnTo>
                  <a:pt x="8636" y="70103"/>
                </a:lnTo>
                <a:lnTo>
                  <a:pt x="13207" y="74676"/>
                </a:lnTo>
                <a:lnTo>
                  <a:pt x="17399" y="78994"/>
                </a:lnTo>
                <a:lnTo>
                  <a:pt x="21717" y="78994"/>
                </a:lnTo>
                <a:lnTo>
                  <a:pt x="26288" y="83184"/>
                </a:lnTo>
                <a:lnTo>
                  <a:pt x="30480" y="83184"/>
                </a:lnTo>
                <a:lnTo>
                  <a:pt x="43688" y="92075"/>
                </a:lnTo>
                <a:lnTo>
                  <a:pt x="52451" y="92075"/>
                </a:lnTo>
                <a:lnTo>
                  <a:pt x="65532" y="96265"/>
                </a:lnTo>
                <a:lnTo>
                  <a:pt x="69850" y="96265"/>
                </a:lnTo>
                <a:lnTo>
                  <a:pt x="74421" y="100838"/>
                </a:lnTo>
                <a:lnTo>
                  <a:pt x="74421" y="105156"/>
                </a:lnTo>
                <a:lnTo>
                  <a:pt x="82931" y="109727"/>
                </a:lnTo>
                <a:lnTo>
                  <a:pt x="82931" y="114045"/>
                </a:lnTo>
                <a:lnTo>
                  <a:pt x="87249" y="122554"/>
                </a:lnTo>
                <a:lnTo>
                  <a:pt x="87249" y="127127"/>
                </a:lnTo>
                <a:lnTo>
                  <a:pt x="87249" y="131318"/>
                </a:lnTo>
                <a:lnTo>
                  <a:pt x="87249" y="140208"/>
                </a:lnTo>
                <a:lnTo>
                  <a:pt x="87249" y="144526"/>
                </a:lnTo>
                <a:lnTo>
                  <a:pt x="78739" y="153289"/>
                </a:lnTo>
                <a:lnTo>
                  <a:pt x="74421" y="157607"/>
                </a:lnTo>
                <a:lnTo>
                  <a:pt x="69850" y="162178"/>
                </a:lnTo>
                <a:lnTo>
                  <a:pt x="65532" y="166370"/>
                </a:lnTo>
                <a:lnTo>
                  <a:pt x="60959" y="170688"/>
                </a:lnTo>
                <a:lnTo>
                  <a:pt x="48259" y="175259"/>
                </a:lnTo>
                <a:lnTo>
                  <a:pt x="43688" y="175259"/>
                </a:lnTo>
                <a:lnTo>
                  <a:pt x="21717" y="175259"/>
                </a:lnTo>
                <a:lnTo>
                  <a:pt x="17399" y="175259"/>
                </a:lnTo>
                <a:lnTo>
                  <a:pt x="13207" y="175259"/>
                </a:lnTo>
                <a:lnTo>
                  <a:pt x="8636" y="175259"/>
                </a:lnTo>
                <a:lnTo>
                  <a:pt x="0" y="175259"/>
                </a:lnTo>
                <a:lnTo>
                  <a:pt x="0" y="170688"/>
                </a:lnTo>
                <a:lnTo>
                  <a:pt x="0" y="166370"/>
                </a:lnTo>
                <a:lnTo>
                  <a:pt x="0" y="144526"/>
                </a:lnTo>
                <a:lnTo>
                  <a:pt x="4571" y="131318"/>
                </a:lnTo>
                <a:lnTo>
                  <a:pt x="4571" y="127127"/>
                </a:lnTo>
                <a:lnTo>
                  <a:pt x="13207" y="109727"/>
                </a:lnTo>
                <a:lnTo>
                  <a:pt x="21717" y="105156"/>
                </a:lnTo>
                <a:lnTo>
                  <a:pt x="26288" y="100838"/>
                </a:lnTo>
                <a:lnTo>
                  <a:pt x="30480" y="92075"/>
                </a:lnTo>
                <a:lnTo>
                  <a:pt x="35051" y="87502"/>
                </a:lnTo>
                <a:lnTo>
                  <a:pt x="39370" y="87502"/>
                </a:lnTo>
                <a:lnTo>
                  <a:pt x="43688" y="87502"/>
                </a:lnTo>
                <a:lnTo>
                  <a:pt x="48259" y="83184"/>
                </a:lnTo>
                <a:lnTo>
                  <a:pt x="56769" y="83184"/>
                </a:lnTo>
                <a:lnTo>
                  <a:pt x="60959" y="83184"/>
                </a:lnTo>
                <a:lnTo>
                  <a:pt x="65532" y="83184"/>
                </a:lnTo>
                <a:lnTo>
                  <a:pt x="69850" y="83184"/>
                </a:lnTo>
                <a:lnTo>
                  <a:pt x="74421" y="831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7" name="Freeform 417"/>
          <p:cNvSpPr/>
          <p:nvPr/>
        </p:nvSpPr>
        <p:spPr>
          <a:xfrm>
            <a:off x="4133977" y="5389498"/>
            <a:ext cx="43942" cy="148717"/>
          </a:xfrm>
          <a:custGeom>
            <a:avLst/>
            <a:gdLst/>
            <a:ahLst/>
            <a:cxnLst/>
            <a:rect l="0" t="0" r="0" b="0"/>
            <a:pathLst>
              <a:path w="43942" h="148717">
                <a:moveTo>
                  <a:pt x="43942" y="0"/>
                </a:moveTo>
                <a:lnTo>
                  <a:pt x="39624" y="0"/>
                </a:lnTo>
                <a:lnTo>
                  <a:pt x="39624" y="8764"/>
                </a:lnTo>
                <a:lnTo>
                  <a:pt x="30861" y="21591"/>
                </a:lnTo>
                <a:lnTo>
                  <a:pt x="17652" y="43816"/>
                </a:lnTo>
                <a:lnTo>
                  <a:pt x="17652" y="48134"/>
                </a:lnTo>
                <a:lnTo>
                  <a:pt x="13081" y="52452"/>
                </a:lnTo>
                <a:lnTo>
                  <a:pt x="8889" y="61215"/>
                </a:lnTo>
                <a:lnTo>
                  <a:pt x="8889" y="65533"/>
                </a:lnTo>
                <a:lnTo>
                  <a:pt x="4571" y="65533"/>
                </a:lnTo>
                <a:lnTo>
                  <a:pt x="4571" y="74296"/>
                </a:lnTo>
                <a:lnTo>
                  <a:pt x="4571" y="78614"/>
                </a:lnTo>
                <a:lnTo>
                  <a:pt x="4571" y="83185"/>
                </a:lnTo>
                <a:lnTo>
                  <a:pt x="4571" y="87504"/>
                </a:lnTo>
                <a:lnTo>
                  <a:pt x="4571" y="92075"/>
                </a:lnTo>
                <a:lnTo>
                  <a:pt x="0" y="105156"/>
                </a:lnTo>
                <a:lnTo>
                  <a:pt x="0" y="109347"/>
                </a:lnTo>
                <a:lnTo>
                  <a:pt x="0" y="117984"/>
                </a:lnTo>
                <a:lnTo>
                  <a:pt x="0" y="122555"/>
                </a:lnTo>
                <a:lnTo>
                  <a:pt x="0" y="126747"/>
                </a:lnTo>
                <a:lnTo>
                  <a:pt x="0" y="135636"/>
                </a:lnTo>
                <a:lnTo>
                  <a:pt x="0" y="140209"/>
                </a:lnTo>
                <a:lnTo>
                  <a:pt x="0" y="144146"/>
                </a:lnTo>
                <a:lnTo>
                  <a:pt x="0" y="1487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8" name="Freeform 418"/>
          <p:cNvSpPr/>
          <p:nvPr/>
        </p:nvSpPr>
        <p:spPr>
          <a:xfrm>
            <a:off x="4173346" y="5472429"/>
            <a:ext cx="52706" cy="70104"/>
          </a:xfrm>
          <a:custGeom>
            <a:avLst/>
            <a:gdLst/>
            <a:ahLst/>
            <a:cxnLst/>
            <a:rect l="0" t="0" r="0" b="0"/>
            <a:pathLst>
              <a:path w="52706" h="70104">
                <a:moveTo>
                  <a:pt x="35052" y="8764"/>
                </a:moveTo>
                <a:lnTo>
                  <a:pt x="35052" y="8764"/>
                </a:lnTo>
                <a:lnTo>
                  <a:pt x="30481" y="8764"/>
                </a:lnTo>
                <a:lnTo>
                  <a:pt x="26163" y="8764"/>
                </a:lnTo>
                <a:lnTo>
                  <a:pt x="22225" y="8764"/>
                </a:lnTo>
                <a:lnTo>
                  <a:pt x="13082" y="8764"/>
                </a:lnTo>
                <a:lnTo>
                  <a:pt x="8763" y="8764"/>
                </a:lnTo>
                <a:lnTo>
                  <a:pt x="4573" y="8764"/>
                </a:lnTo>
                <a:lnTo>
                  <a:pt x="0" y="17654"/>
                </a:lnTo>
                <a:lnTo>
                  <a:pt x="0" y="21591"/>
                </a:lnTo>
                <a:lnTo>
                  <a:pt x="0" y="30735"/>
                </a:lnTo>
                <a:lnTo>
                  <a:pt x="0" y="35053"/>
                </a:lnTo>
                <a:lnTo>
                  <a:pt x="0" y="39243"/>
                </a:lnTo>
                <a:lnTo>
                  <a:pt x="0" y="48134"/>
                </a:lnTo>
                <a:lnTo>
                  <a:pt x="0" y="52324"/>
                </a:lnTo>
                <a:lnTo>
                  <a:pt x="0" y="56897"/>
                </a:lnTo>
                <a:lnTo>
                  <a:pt x="0" y="61215"/>
                </a:lnTo>
                <a:lnTo>
                  <a:pt x="13082" y="65533"/>
                </a:lnTo>
                <a:lnTo>
                  <a:pt x="13082" y="70104"/>
                </a:lnTo>
                <a:lnTo>
                  <a:pt x="17654" y="70104"/>
                </a:lnTo>
                <a:lnTo>
                  <a:pt x="22225" y="70104"/>
                </a:lnTo>
                <a:lnTo>
                  <a:pt x="26163" y="65533"/>
                </a:lnTo>
                <a:lnTo>
                  <a:pt x="30481" y="61215"/>
                </a:lnTo>
                <a:lnTo>
                  <a:pt x="39625" y="48134"/>
                </a:lnTo>
                <a:lnTo>
                  <a:pt x="39625" y="39243"/>
                </a:lnTo>
                <a:lnTo>
                  <a:pt x="43815" y="30735"/>
                </a:lnTo>
                <a:lnTo>
                  <a:pt x="43815" y="21591"/>
                </a:lnTo>
                <a:lnTo>
                  <a:pt x="43815" y="8764"/>
                </a:lnTo>
                <a:lnTo>
                  <a:pt x="43815" y="4573"/>
                </a:lnTo>
                <a:lnTo>
                  <a:pt x="43815" y="0"/>
                </a:lnTo>
                <a:lnTo>
                  <a:pt x="43815" y="4573"/>
                </a:lnTo>
                <a:lnTo>
                  <a:pt x="48133" y="21591"/>
                </a:lnTo>
                <a:lnTo>
                  <a:pt x="52706" y="215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9" name="Freeform 419"/>
          <p:cNvSpPr/>
          <p:nvPr/>
        </p:nvSpPr>
        <p:spPr>
          <a:xfrm>
            <a:off x="4203827" y="5424170"/>
            <a:ext cx="4571" cy="0"/>
          </a:xfrm>
          <a:custGeom>
            <a:avLst/>
            <a:gdLst/>
            <a:ahLst/>
            <a:cxnLst/>
            <a:rect l="0" t="0" r="0" b="0"/>
            <a:pathLst>
              <a:path w="4571">
                <a:moveTo>
                  <a:pt x="4571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0" name="Freeform 420"/>
          <p:cNvSpPr/>
          <p:nvPr/>
        </p:nvSpPr>
        <p:spPr>
          <a:xfrm>
            <a:off x="4234560" y="5463539"/>
            <a:ext cx="43561" cy="69850"/>
          </a:xfrm>
          <a:custGeom>
            <a:avLst/>
            <a:gdLst/>
            <a:ahLst/>
            <a:cxnLst/>
            <a:rect l="0" t="0" r="0" b="0"/>
            <a:pathLst>
              <a:path w="43561" h="69850">
                <a:moveTo>
                  <a:pt x="4318" y="69850"/>
                </a:moveTo>
                <a:lnTo>
                  <a:pt x="4318" y="65532"/>
                </a:lnTo>
                <a:lnTo>
                  <a:pt x="0" y="57024"/>
                </a:lnTo>
                <a:lnTo>
                  <a:pt x="0" y="52451"/>
                </a:lnTo>
                <a:lnTo>
                  <a:pt x="0" y="48133"/>
                </a:lnTo>
                <a:lnTo>
                  <a:pt x="0" y="35052"/>
                </a:lnTo>
                <a:lnTo>
                  <a:pt x="0" y="30481"/>
                </a:lnTo>
                <a:lnTo>
                  <a:pt x="0" y="26163"/>
                </a:lnTo>
                <a:lnTo>
                  <a:pt x="4318" y="13081"/>
                </a:lnTo>
                <a:lnTo>
                  <a:pt x="8891" y="8890"/>
                </a:lnTo>
                <a:lnTo>
                  <a:pt x="8891" y="4319"/>
                </a:lnTo>
                <a:lnTo>
                  <a:pt x="13081" y="4319"/>
                </a:lnTo>
                <a:lnTo>
                  <a:pt x="13081" y="0"/>
                </a:lnTo>
                <a:lnTo>
                  <a:pt x="17399" y="0"/>
                </a:lnTo>
                <a:lnTo>
                  <a:pt x="21972" y="0"/>
                </a:lnTo>
                <a:lnTo>
                  <a:pt x="26290" y="0"/>
                </a:lnTo>
                <a:lnTo>
                  <a:pt x="26290" y="13081"/>
                </a:lnTo>
                <a:lnTo>
                  <a:pt x="30480" y="17400"/>
                </a:lnTo>
                <a:lnTo>
                  <a:pt x="30480" y="21971"/>
                </a:lnTo>
                <a:lnTo>
                  <a:pt x="30480" y="26163"/>
                </a:lnTo>
                <a:lnTo>
                  <a:pt x="30480" y="30481"/>
                </a:lnTo>
                <a:lnTo>
                  <a:pt x="30480" y="35052"/>
                </a:lnTo>
                <a:lnTo>
                  <a:pt x="39370" y="39370"/>
                </a:lnTo>
                <a:lnTo>
                  <a:pt x="39370" y="52451"/>
                </a:lnTo>
                <a:lnTo>
                  <a:pt x="39370" y="57024"/>
                </a:lnTo>
                <a:lnTo>
                  <a:pt x="39370" y="61214"/>
                </a:lnTo>
                <a:lnTo>
                  <a:pt x="43561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1" name="Freeform 421"/>
          <p:cNvSpPr/>
          <p:nvPr/>
        </p:nvSpPr>
        <p:spPr>
          <a:xfrm>
            <a:off x="4300092" y="5441569"/>
            <a:ext cx="92075" cy="114045"/>
          </a:xfrm>
          <a:custGeom>
            <a:avLst/>
            <a:gdLst/>
            <a:ahLst/>
            <a:cxnLst/>
            <a:rect l="0" t="0" r="0" b="0"/>
            <a:pathLst>
              <a:path w="92075" h="114045">
                <a:moveTo>
                  <a:pt x="21972" y="43941"/>
                </a:moveTo>
                <a:lnTo>
                  <a:pt x="21972" y="35051"/>
                </a:lnTo>
                <a:lnTo>
                  <a:pt x="17399" y="35051"/>
                </a:lnTo>
                <a:lnTo>
                  <a:pt x="13462" y="35051"/>
                </a:lnTo>
                <a:lnTo>
                  <a:pt x="13462" y="39370"/>
                </a:lnTo>
                <a:lnTo>
                  <a:pt x="4318" y="43941"/>
                </a:lnTo>
                <a:lnTo>
                  <a:pt x="0" y="48133"/>
                </a:lnTo>
                <a:lnTo>
                  <a:pt x="0" y="52451"/>
                </a:lnTo>
                <a:lnTo>
                  <a:pt x="0" y="70103"/>
                </a:lnTo>
                <a:lnTo>
                  <a:pt x="0" y="74421"/>
                </a:lnTo>
                <a:lnTo>
                  <a:pt x="0" y="91820"/>
                </a:lnTo>
                <a:lnTo>
                  <a:pt x="0" y="96393"/>
                </a:lnTo>
                <a:lnTo>
                  <a:pt x="8891" y="105156"/>
                </a:lnTo>
                <a:lnTo>
                  <a:pt x="13462" y="105156"/>
                </a:lnTo>
                <a:lnTo>
                  <a:pt x="17399" y="114045"/>
                </a:lnTo>
                <a:lnTo>
                  <a:pt x="21972" y="114045"/>
                </a:lnTo>
                <a:lnTo>
                  <a:pt x="26290" y="114045"/>
                </a:lnTo>
                <a:lnTo>
                  <a:pt x="39624" y="100583"/>
                </a:lnTo>
                <a:lnTo>
                  <a:pt x="43942" y="87502"/>
                </a:lnTo>
                <a:lnTo>
                  <a:pt x="52452" y="61340"/>
                </a:lnTo>
                <a:lnTo>
                  <a:pt x="52452" y="48133"/>
                </a:lnTo>
                <a:lnTo>
                  <a:pt x="57023" y="35051"/>
                </a:lnTo>
                <a:lnTo>
                  <a:pt x="57023" y="17399"/>
                </a:lnTo>
                <a:lnTo>
                  <a:pt x="57023" y="13081"/>
                </a:lnTo>
                <a:lnTo>
                  <a:pt x="57023" y="4318"/>
                </a:lnTo>
                <a:lnTo>
                  <a:pt x="57023" y="0"/>
                </a:lnTo>
                <a:lnTo>
                  <a:pt x="57023" y="4318"/>
                </a:lnTo>
                <a:lnTo>
                  <a:pt x="57023" y="13081"/>
                </a:lnTo>
                <a:lnTo>
                  <a:pt x="57023" y="21970"/>
                </a:lnTo>
                <a:lnTo>
                  <a:pt x="57023" y="43941"/>
                </a:lnTo>
                <a:lnTo>
                  <a:pt x="57023" y="52451"/>
                </a:lnTo>
                <a:lnTo>
                  <a:pt x="57023" y="65532"/>
                </a:lnTo>
                <a:lnTo>
                  <a:pt x="70104" y="83184"/>
                </a:lnTo>
                <a:lnTo>
                  <a:pt x="70104" y="91820"/>
                </a:lnTo>
                <a:lnTo>
                  <a:pt x="74423" y="96393"/>
                </a:lnTo>
                <a:lnTo>
                  <a:pt x="74423" y="100583"/>
                </a:lnTo>
                <a:lnTo>
                  <a:pt x="78994" y="100583"/>
                </a:lnTo>
                <a:lnTo>
                  <a:pt x="87504" y="100583"/>
                </a:lnTo>
                <a:lnTo>
                  <a:pt x="92075" y="963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2" name="Freeform 422"/>
          <p:cNvSpPr/>
          <p:nvPr/>
        </p:nvSpPr>
        <p:spPr>
          <a:xfrm>
            <a:off x="4409566" y="5415407"/>
            <a:ext cx="13081" cy="117982"/>
          </a:xfrm>
          <a:custGeom>
            <a:avLst/>
            <a:gdLst/>
            <a:ahLst/>
            <a:cxnLst/>
            <a:rect l="0" t="0" r="0" b="0"/>
            <a:pathLst>
              <a:path w="13081" h="117982">
                <a:moveTo>
                  <a:pt x="8763" y="0"/>
                </a:moveTo>
                <a:lnTo>
                  <a:pt x="8763" y="4190"/>
                </a:lnTo>
                <a:lnTo>
                  <a:pt x="8763" y="17652"/>
                </a:lnTo>
                <a:lnTo>
                  <a:pt x="0" y="30480"/>
                </a:lnTo>
                <a:lnTo>
                  <a:pt x="0" y="48132"/>
                </a:lnTo>
                <a:lnTo>
                  <a:pt x="0" y="65532"/>
                </a:lnTo>
                <a:lnTo>
                  <a:pt x="0" y="78613"/>
                </a:lnTo>
                <a:lnTo>
                  <a:pt x="0" y="87502"/>
                </a:lnTo>
                <a:lnTo>
                  <a:pt x="0" y="91694"/>
                </a:lnTo>
                <a:lnTo>
                  <a:pt x="0" y="100583"/>
                </a:lnTo>
                <a:lnTo>
                  <a:pt x="0" y="105156"/>
                </a:lnTo>
                <a:lnTo>
                  <a:pt x="0" y="109346"/>
                </a:lnTo>
                <a:lnTo>
                  <a:pt x="0" y="113664"/>
                </a:lnTo>
                <a:lnTo>
                  <a:pt x="4192" y="113664"/>
                </a:lnTo>
                <a:lnTo>
                  <a:pt x="13081" y="1179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3" name="Freeform 423"/>
          <p:cNvSpPr/>
          <p:nvPr/>
        </p:nvSpPr>
        <p:spPr>
          <a:xfrm>
            <a:off x="4448809" y="5480939"/>
            <a:ext cx="0" cy="52450"/>
          </a:xfrm>
          <a:custGeom>
            <a:avLst/>
            <a:gdLst/>
            <a:ahLst/>
            <a:cxnLst/>
            <a:rect l="0" t="0" r="0" b="0"/>
            <a:pathLst>
              <a:path h="52450">
                <a:moveTo>
                  <a:pt x="0" y="52450"/>
                </a:moveTo>
                <a:lnTo>
                  <a:pt x="0" y="30733"/>
                </a:lnTo>
                <a:lnTo>
                  <a:pt x="0" y="2197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4" name="Freeform 424"/>
          <p:cNvSpPr/>
          <p:nvPr/>
        </p:nvSpPr>
        <p:spPr>
          <a:xfrm>
            <a:off x="4444619" y="5424170"/>
            <a:ext cx="4190" cy="4318"/>
          </a:xfrm>
          <a:custGeom>
            <a:avLst/>
            <a:gdLst/>
            <a:ahLst/>
            <a:cxnLst/>
            <a:rect l="0" t="0" r="0" b="0"/>
            <a:pathLst>
              <a:path w="4190" h="4318">
                <a:moveTo>
                  <a:pt x="4190" y="4318"/>
                </a:moveTo>
                <a:lnTo>
                  <a:pt x="0" y="4318"/>
                </a:lnTo>
                <a:lnTo>
                  <a:pt x="419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5" name="Freeform 425"/>
          <p:cNvSpPr/>
          <p:nvPr/>
        </p:nvSpPr>
        <p:spPr>
          <a:xfrm>
            <a:off x="4479671" y="5494020"/>
            <a:ext cx="61213" cy="61594"/>
          </a:xfrm>
          <a:custGeom>
            <a:avLst/>
            <a:gdLst/>
            <a:ahLst/>
            <a:cxnLst/>
            <a:rect l="0" t="0" r="0" b="0"/>
            <a:pathLst>
              <a:path w="61213" h="61594">
                <a:moveTo>
                  <a:pt x="35051" y="0"/>
                </a:moveTo>
                <a:lnTo>
                  <a:pt x="26162" y="0"/>
                </a:lnTo>
                <a:lnTo>
                  <a:pt x="21970" y="0"/>
                </a:lnTo>
                <a:lnTo>
                  <a:pt x="17399" y="4571"/>
                </a:lnTo>
                <a:lnTo>
                  <a:pt x="13081" y="8889"/>
                </a:lnTo>
                <a:lnTo>
                  <a:pt x="8508" y="13081"/>
                </a:lnTo>
                <a:lnTo>
                  <a:pt x="8508" y="21970"/>
                </a:lnTo>
                <a:lnTo>
                  <a:pt x="4190" y="21970"/>
                </a:lnTo>
                <a:lnTo>
                  <a:pt x="4190" y="30733"/>
                </a:lnTo>
                <a:lnTo>
                  <a:pt x="4190" y="35051"/>
                </a:lnTo>
                <a:lnTo>
                  <a:pt x="0" y="48132"/>
                </a:lnTo>
                <a:lnTo>
                  <a:pt x="0" y="52705"/>
                </a:lnTo>
                <a:lnTo>
                  <a:pt x="0" y="57023"/>
                </a:lnTo>
                <a:lnTo>
                  <a:pt x="4190" y="61594"/>
                </a:lnTo>
                <a:lnTo>
                  <a:pt x="8508" y="61594"/>
                </a:lnTo>
                <a:lnTo>
                  <a:pt x="21970" y="61594"/>
                </a:lnTo>
                <a:lnTo>
                  <a:pt x="26162" y="61594"/>
                </a:lnTo>
                <a:lnTo>
                  <a:pt x="30480" y="61594"/>
                </a:lnTo>
                <a:lnTo>
                  <a:pt x="47879" y="61594"/>
                </a:lnTo>
                <a:lnTo>
                  <a:pt x="52450" y="61594"/>
                </a:lnTo>
                <a:lnTo>
                  <a:pt x="57023" y="61594"/>
                </a:lnTo>
                <a:lnTo>
                  <a:pt x="57023" y="57023"/>
                </a:lnTo>
                <a:lnTo>
                  <a:pt x="61213" y="527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6" name="Freeform 426"/>
          <p:cNvSpPr/>
          <p:nvPr/>
        </p:nvSpPr>
        <p:spPr>
          <a:xfrm>
            <a:off x="4553965" y="5398008"/>
            <a:ext cx="4573" cy="131063"/>
          </a:xfrm>
          <a:custGeom>
            <a:avLst/>
            <a:gdLst/>
            <a:ahLst/>
            <a:cxnLst/>
            <a:rect l="0" t="0" r="0" b="0"/>
            <a:pathLst>
              <a:path w="4573" h="131063">
                <a:moveTo>
                  <a:pt x="4573" y="131063"/>
                </a:moveTo>
                <a:lnTo>
                  <a:pt x="4573" y="131063"/>
                </a:lnTo>
                <a:lnTo>
                  <a:pt x="0" y="122555"/>
                </a:lnTo>
                <a:lnTo>
                  <a:pt x="0" y="117982"/>
                </a:lnTo>
                <a:lnTo>
                  <a:pt x="0" y="104901"/>
                </a:lnTo>
                <a:lnTo>
                  <a:pt x="0" y="96012"/>
                </a:lnTo>
                <a:lnTo>
                  <a:pt x="0" y="74421"/>
                </a:lnTo>
                <a:lnTo>
                  <a:pt x="0" y="30480"/>
                </a:lnTo>
                <a:lnTo>
                  <a:pt x="0" y="215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7" name="Freeform 427"/>
          <p:cNvSpPr/>
          <p:nvPr/>
        </p:nvSpPr>
        <p:spPr>
          <a:xfrm>
            <a:off x="4562855" y="5485510"/>
            <a:ext cx="60960" cy="43561"/>
          </a:xfrm>
          <a:custGeom>
            <a:avLst/>
            <a:gdLst/>
            <a:ahLst/>
            <a:cxnLst/>
            <a:rect l="0" t="0" r="0" b="0"/>
            <a:pathLst>
              <a:path w="60960" h="43561">
                <a:moveTo>
                  <a:pt x="0" y="13081"/>
                </a:moveTo>
                <a:lnTo>
                  <a:pt x="21591" y="0"/>
                </a:lnTo>
                <a:lnTo>
                  <a:pt x="26162" y="0"/>
                </a:lnTo>
                <a:lnTo>
                  <a:pt x="30480" y="0"/>
                </a:lnTo>
                <a:lnTo>
                  <a:pt x="34798" y="0"/>
                </a:lnTo>
                <a:lnTo>
                  <a:pt x="39371" y="0"/>
                </a:lnTo>
                <a:lnTo>
                  <a:pt x="43561" y="8510"/>
                </a:lnTo>
                <a:lnTo>
                  <a:pt x="47879" y="13081"/>
                </a:lnTo>
                <a:lnTo>
                  <a:pt x="47879" y="17399"/>
                </a:lnTo>
                <a:lnTo>
                  <a:pt x="56642" y="26162"/>
                </a:lnTo>
                <a:lnTo>
                  <a:pt x="56642" y="30480"/>
                </a:lnTo>
                <a:lnTo>
                  <a:pt x="56642" y="39243"/>
                </a:lnTo>
                <a:lnTo>
                  <a:pt x="60960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8" name="Freeform 428"/>
          <p:cNvSpPr/>
          <p:nvPr/>
        </p:nvSpPr>
        <p:spPr>
          <a:xfrm>
            <a:off x="4632705" y="5489702"/>
            <a:ext cx="91948" cy="65912"/>
          </a:xfrm>
          <a:custGeom>
            <a:avLst/>
            <a:gdLst/>
            <a:ahLst/>
            <a:cxnLst/>
            <a:rect l="0" t="0" r="0" b="0"/>
            <a:pathLst>
              <a:path w="91948" h="65912">
                <a:moveTo>
                  <a:pt x="30735" y="26288"/>
                </a:moveTo>
                <a:lnTo>
                  <a:pt x="35053" y="21970"/>
                </a:lnTo>
                <a:lnTo>
                  <a:pt x="39243" y="21970"/>
                </a:lnTo>
                <a:lnTo>
                  <a:pt x="39243" y="17399"/>
                </a:lnTo>
                <a:lnTo>
                  <a:pt x="43561" y="17399"/>
                </a:lnTo>
                <a:lnTo>
                  <a:pt x="43561" y="13207"/>
                </a:lnTo>
                <a:lnTo>
                  <a:pt x="48134" y="8889"/>
                </a:lnTo>
                <a:lnTo>
                  <a:pt x="48134" y="4318"/>
                </a:lnTo>
                <a:lnTo>
                  <a:pt x="48134" y="0"/>
                </a:lnTo>
                <a:lnTo>
                  <a:pt x="43561" y="0"/>
                </a:lnTo>
                <a:lnTo>
                  <a:pt x="39243" y="0"/>
                </a:lnTo>
                <a:lnTo>
                  <a:pt x="35053" y="0"/>
                </a:lnTo>
                <a:lnTo>
                  <a:pt x="21845" y="4318"/>
                </a:lnTo>
                <a:lnTo>
                  <a:pt x="17273" y="8889"/>
                </a:lnTo>
                <a:lnTo>
                  <a:pt x="17273" y="13207"/>
                </a:lnTo>
                <a:lnTo>
                  <a:pt x="8510" y="21970"/>
                </a:lnTo>
                <a:lnTo>
                  <a:pt x="8510" y="26288"/>
                </a:lnTo>
                <a:lnTo>
                  <a:pt x="0" y="35051"/>
                </a:lnTo>
                <a:lnTo>
                  <a:pt x="0" y="39369"/>
                </a:lnTo>
                <a:lnTo>
                  <a:pt x="0" y="48260"/>
                </a:lnTo>
                <a:lnTo>
                  <a:pt x="0" y="52450"/>
                </a:lnTo>
                <a:lnTo>
                  <a:pt x="0" y="57023"/>
                </a:lnTo>
                <a:lnTo>
                  <a:pt x="4573" y="57023"/>
                </a:lnTo>
                <a:lnTo>
                  <a:pt x="8510" y="61341"/>
                </a:lnTo>
                <a:lnTo>
                  <a:pt x="13081" y="65912"/>
                </a:lnTo>
                <a:lnTo>
                  <a:pt x="17273" y="65912"/>
                </a:lnTo>
                <a:lnTo>
                  <a:pt x="21845" y="65912"/>
                </a:lnTo>
                <a:lnTo>
                  <a:pt x="35053" y="65912"/>
                </a:lnTo>
                <a:lnTo>
                  <a:pt x="39243" y="65912"/>
                </a:lnTo>
                <a:lnTo>
                  <a:pt x="43561" y="65912"/>
                </a:lnTo>
                <a:lnTo>
                  <a:pt x="61215" y="61341"/>
                </a:lnTo>
                <a:lnTo>
                  <a:pt x="65533" y="52450"/>
                </a:lnTo>
                <a:lnTo>
                  <a:pt x="70104" y="48260"/>
                </a:lnTo>
                <a:lnTo>
                  <a:pt x="70104" y="43687"/>
                </a:lnTo>
                <a:lnTo>
                  <a:pt x="74296" y="39369"/>
                </a:lnTo>
                <a:lnTo>
                  <a:pt x="74296" y="30861"/>
                </a:lnTo>
                <a:lnTo>
                  <a:pt x="78867" y="26288"/>
                </a:lnTo>
                <a:lnTo>
                  <a:pt x="78867" y="13207"/>
                </a:lnTo>
                <a:lnTo>
                  <a:pt x="83185" y="13207"/>
                </a:lnTo>
                <a:lnTo>
                  <a:pt x="83185" y="8889"/>
                </a:lnTo>
                <a:lnTo>
                  <a:pt x="83185" y="4318"/>
                </a:lnTo>
                <a:lnTo>
                  <a:pt x="9194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9" name="Freeform 429"/>
          <p:cNvSpPr/>
          <p:nvPr/>
        </p:nvSpPr>
        <p:spPr>
          <a:xfrm>
            <a:off x="3636898" y="5471159"/>
            <a:ext cx="43816" cy="61214"/>
          </a:xfrm>
          <a:custGeom>
            <a:avLst/>
            <a:gdLst/>
            <a:ahLst/>
            <a:cxnLst/>
            <a:rect l="0" t="0" r="0" b="0"/>
            <a:pathLst>
              <a:path w="43816" h="61214">
                <a:moveTo>
                  <a:pt x="0" y="56643"/>
                </a:moveTo>
                <a:lnTo>
                  <a:pt x="0" y="56643"/>
                </a:lnTo>
                <a:lnTo>
                  <a:pt x="4192" y="61214"/>
                </a:lnTo>
                <a:lnTo>
                  <a:pt x="8763" y="52451"/>
                </a:lnTo>
                <a:lnTo>
                  <a:pt x="13081" y="48514"/>
                </a:lnTo>
                <a:lnTo>
                  <a:pt x="17399" y="39370"/>
                </a:lnTo>
                <a:lnTo>
                  <a:pt x="26543" y="30480"/>
                </a:lnTo>
                <a:lnTo>
                  <a:pt x="26543" y="21972"/>
                </a:lnTo>
                <a:lnTo>
                  <a:pt x="35053" y="8891"/>
                </a:lnTo>
                <a:lnTo>
                  <a:pt x="35053" y="4318"/>
                </a:lnTo>
                <a:lnTo>
                  <a:pt x="4381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0" name="Freeform 430"/>
          <p:cNvSpPr/>
          <p:nvPr/>
        </p:nvSpPr>
        <p:spPr>
          <a:xfrm>
            <a:off x="3636898" y="5510529"/>
            <a:ext cx="57023" cy="26162"/>
          </a:xfrm>
          <a:custGeom>
            <a:avLst/>
            <a:gdLst/>
            <a:ahLst/>
            <a:cxnLst/>
            <a:rect l="0" t="0" r="0" b="0"/>
            <a:pathLst>
              <a:path w="57023" h="26162">
                <a:moveTo>
                  <a:pt x="0" y="0"/>
                </a:moveTo>
                <a:lnTo>
                  <a:pt x="0" y="0"/>
                </a:lnTo>
                <a:lnTo>
                  <a:pt x="13081" y="13081"/>
                </a:lnTo>
                <a:lnTo>
                  <a:pt x="17399" y="13081"/>
                </a:lnTo>
                <a:lnTo>
                  <a:pt x="26543" y="17273"/>
                </a:lnTo>
                <a:lnTo>
                  <a:pt x="30480" y="21844"/>
                </a:lnTo>
                <a:lnTo>
                  <a:pt x="39243" y="21844"/>
                </a:lnTo>
                <a:lnTo>
                  <a:pt x="43816" y="21844"/>
                </a:lnTo>
                <a:lnTo>
                  <a:pt x="43816" y="26162"/>
                </a:lnTo>
                <a:lnTo>
                  <a:pt x="48134" y="26162"/>
                </a:lnTo>
                <a:lnTo>
                  <a:pt x="52452" y="26162"/>
                </a:lnTo>
                <a:lnTo>
                  <a:pt x="57023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1" name="Freeform 431"/>
          <p:cNvSpPr/>
          <p:nvPr/>
        </p:nvSpPr>
        <p:spPr>
          <a:xfrm>
            <a:off x="3724402" y="5480050"/>
            <a:ext cx="35051" cy="30479"/>
          </a:xfrm>
          <a:custGeom>
            <a:avLst/>
            <a:gdLst/>
            <a:ahLst/>
            <a:cxnLst/>
            <a:rect l="0" t="0" r="0" b="0"/>
            <a:pathLst>
              <a:path w="35051" h="30479">
                <a:moveTo>
                  <a:pt x="0" y="26162"/>
                </a:moveTo>
                <a:lnTo>
                  <a:pt x="0" y="30479"/>
                </a:lnTo>
                <a:lnTo>
                  <a:pt x="8763" y="21589"/>
                </a:lnTo>
                <a:lnTo>
                  <a:pt x="13081" y="13081"/>
                </a:lnTo>
                <a:lnTo>
                  <a:pt x="26415" y="8508"/>
                </a:lnTo>
                <a:lnTo>
                  <a:pt x="30480" y="4190"/>
                </a:lnTo>
                <a:lnTo>
                  <a:pt x="350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2" name="Freeform 432"/>
          <p:cNvSpPr/>
          <p:nvPr/>
        </p:nvSpPr>
        <p:spPr>
          <a:xfrm>
            <a:off x="3724402" y="5484240"/>
            <a:ext cx="4571" cy="52451"/>
          </a:xfrm>
          <a:custGeom>
            <a:avLst/>
            <a:gdLst/>
            <a:ahLst/>
            <a:cxnLst/>
            <a:rect l="0" t="0" r="0" b="0"/>
            <a:pathLst>
              <a:path w="4571" h="52451">
                <a:moveTo>
                  <a:pt x="4571" y="52451"/>
                </a:moveTo>
                <a:lnTo>
                  <a:pt x="4571" y="48133"/>
                </a:lnTo>
                <a:lnTo>
                  <a:pt x="4571" y="43562"/>
                </a:lnTo>
                <a:lnTo>
                  <a:pt x="4571" y="39370"/>
                </a:lnTo>
                <a:lnTo>
                  <a:pt x="4571" y="35433"/>
                </a:lnTo>
                <a:lnTo>
                  <a:pt x="0" y="21972"/>
                </a:lnTo>
                <a:lnTo>
                  <a:pt x="0" y="13081"/>
                </a:lnTo>
                <a:lnTo>
                  <a:pt x="0" y="88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3" name="Freeform 433"/>
          <p:cNvSpPr/>
          <p:nvPr/>
        </p:nvSpPr>
        <p:spPr>
          <a:xfrm>
            <a:off x="3759453" y="5484240"/>
            <a:ext cx="78868" cy="57024"/>
          </a:xfrm>
          <a:custGeom>
            <a:avLst/>
            <a:gdLst/>
            <a:ahLst/>
            <a:cxnLst/>
            <a:rect l="0" t="0" r="0" b="0"/>
            <a:pathLst>
              <a:path w="78868" h="57024">
                <a:moveTo>
                  <a:pt x="17654" y="26289"/>
                </a:moveTo>
                <a:lnTo>
                  <a:pt x="17654" y="26289"/>
                </a:lnTo>
                <a:lnTo>
                  <a:pt x="17654" y="30862"/>
                </a:lnTo>
                <a:lnTo>
                  <a:pt x="21844" y="30862"/>
                </a:lnTo>
                <a:lnTo>
                  <a:pt x="26417" y="30862"/>
                </a:lnTo>
                <a:lnTo>
                  <a:pt x="30735" y="26289"/>
                </a:lnTo>
                <a:lnTo>
                  <a:pt x="35052" y="21972"/>
                </a:lnTo>
                <a:lnTo>
                  <a:pt x="43816" y="4318"/>
                </a:lnTo>
                <a:lnTo>
                  <a:pt x="43816" y="0"/>
                </a:lnTo>
                <a:lnTo>
                  <a:pt x="48133" y="0"/>
                </a:lnTo>
                <a:lnTo>
                  <a:pt x="39243" y="0"/>
                </a:lnTo>
                <a:lnTo>
                  <a:pt x="30735" y="0"/>
                </a:lnTo>
                <a:lnTo>
                  <a:pt x="26417" y="4318"/>
                </a:lnTo>
                <a:lnTo>
                  <a:pt x="8763" y="17399"/>
                </a:lnTo>
                <a:lnTo>
                  <a:pt x="4573" y="21972"/>
                </a:lnTo>
                <a:lnTo>
                  <a:pt x="0" y="26289"/>
                </a:lnTo>
                <a:lnTo>
                  <a:pt x="0" y="30862"/>
                </a:lnTo>
                <a:lnTo>
                  <a:pt x="0" y="35433"/>
                </a:lnTo>
                <a:lnTo>
                  <a:pt x="0" y="39370"/>
                </a:lnTo>
                <a:lnTo>
                  <a:pt x="0" y="43562"/>
                </a:lnTo>
                <a:lnTo>
                  <a:pt x="4573" y="52451"/>
                </a:lnTo>
                <a:lnTo>
                  <a:pt x="8763" y="52451"/>
                </a:lnTo>
                <a:lnTo>
                  <a:pt x="13081" y="52451"/>
                </a:lnTo>
                <a:lnTo>
                  <a:pt x="30735" y="57024"/>
                </a:lnTo>
                <a:lnTo>
                  <a:pt x="35052" y="57024"/>
                </a:lnTo>
                <a:lnTo>
                  <a:pt x="48133" y="57024"/>
                </a:lnTo>
                <a:lnTo>
                  <a:pt x="52325" y="57024"/>
                </a:lnTo>
                <a:lnTo>
                  <a:pt x="56897" y="57024"/>
                </a:lnTo>
                <a:lnTo>
                  <a:pt x="61214" y="57024"/>
                </a:lnTo>
                <a:lnTo>
                  <a:pt x="65532" y="57024"/>
                </a:lnTo>
                <a:lnTo>
                  <a:pt x="78868" y="570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4" name="Freeform 434"/>
          <p:cNvSpPr/>
          <p:nvPr/>
        </p:nvSpPr>
        <p:spPr>
          <a:xfrm>
            <a:off x="3824985" y="5471159"/>
            <a:ext cx="21844" cy="61214"/>
          </a:xfrm>
          <a:custGeom>
            <a:avLst/>
            <a:gdLst/>
            <a:ahLst/>
            <a:cxnLst/>
            <a:rect l="0" t="0" r="0" b="0"/>
            <a:pathLst>
              <a:path w="21844" h="61214">
                <a:moveTo>
                  <a:pt x="21844" y="61214"/>
                </a:moveTo>
                <a:lnTo>
                  <a:pt x="21844" y="61214"/>
                </a:lnTo>
                <a:lnTo>
                  <a:pt x="21844" y="56643"/>
                </a:lnTo>
                <a:lnTo>
                  <a:pt x="21844" y="43943"/>
                </a:lnTo>
                <a:lnTo>
                  <a:pt x="17907" y="39370"/>
                </a:lnTo>
                <a:lnTo>
                  <a:pt x="8763" y="26162"/>
                </a:lnTo>
                <a:lnTo>
                  <a:pt x="4573" y="21972"/>
                </a:lnTo>
                <a:lnTo>
                  <a:pt x="4573" y="17399"/>
                </a:lnTo>
                <a:lnTo>
                  <a:pt x="0" y="88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5" name="Freeform 435"/>
          <p:cNvSpPr/>
          <p:nvPr/>
        </p:nvSpPr>
        <p:spPr>
          <a:xfrm>
            <a:off x="3864609" y="5471159"/>
            <a:ext cx="65532" cy="65532"/>
          </a:xfrm>
          <a:custGeom>
            <a:avLst/>
            <a:gdLst/>
            <a:ahLst/>
            <a:cxnLst/>
            <a:rect l="0" t="0" r="0" b="0"/>
            <a:pathLst>
              <a:path w="65532" h="65532">
                <a:moveTo>
                  <a:pt x="21844" y="0"/>
                </a:moveTo>
                <a:lnTo>
                  <a:pt x="17273" y="0"/>
                </a:lnTo>
                <a:lnTo>
                  <a:pt x="12700" y="0"/>
                </a:lnTo>
                <a:lnTo>
                  <a:pt x="8763" y="0"/>
                </a:lnTo>
                <a:lnTo>
                  <a:pt x="4192" y="0"/>
                </a:lnTo>
                <a:lnTo>
                  <a:pt x="4192" y="4318"/>
                </a:lnTo>
                <a:lnTo>
                  <a:pt x="0" y="13081"/>
                </a:lnTo>
                <a:lnTo>
                  <a:pt x="0" y="17399"/>
                </a:lnTo>
                <a:lnTo>
                  <a:pt x="0" y="21972"/>
                </a:lnTo>
                <a:lnTo>
                  <a:pt x="4192" y="21972"/>
                </a:lnTo>
                <a:lnTo>
                  <a:pt x="17273" y="21972"/>
                </a:lnTo>
                <a:lnTo>
                  <a:pt x="21844" y="21972"/>
                </a:lnTo>
                <a:lnTo>
                  <a:pt x="30481" y="21972"/>
                </a:lnTo>
                <a:lnTo>
                  <a:pt x="39244" y="21972"/>
                </a:lnTo>
                <a:lnTo>
                  <a:pt x="56643" y="26162"/>
                </a:lnTo>
                <a:lnTo>
                  <a:pt x="60961" y="26162"/>
                </a:lnTo>
                <a:lnTo>
                  <a:pt x="65532" y="30480"/>
                </a:lnTo>
                <a:lnTo>
                  <a:pt x="65532" y="35053"/>
                </a:lnTo>
                <a:lnTo>
                  <a:pt x="65532" y="43943"/>
                </a:lnTo>
                <a:lnTo>
                  <a:pt x="65532" y="48514"/>
                </a:lnTo>
                <a:lnTo>
                  <a:pt x="65532" y="52451"/>
                </a:lnTo>
                <a:lnTo>
                  <a:pt x="65532" y="56643"/>
                </a:lnTo>
                <a:lnTo>
                  <a:pt x="60961" y="56643"/>
                </a:lnTo>
                <a:lnTo>
                  <a:pt x="48133" y="61214"/>
                </a:lnTo>
                <a:lnTo>
                  <a:pt x="43562" y="65532"/>
                </a:lnTo>
                <a:lnTo>
                  <a:pt x="39244" y="65532"/>
                </a:lnTo>
                <a:lnTo>
                  <a:pt x="21844" y="65532"/>
                </a:lnTo>
                <a:lnTo>
                  <a:pt x="17273" y="65532"/>
                </a:lnTo>
                <a:lnTo>
                  <a:pt x="12700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6" name="Freeform 436"/>
          <p:cNvSpPr/>
          <p:nvPr/>
        </p:nvSpPr>
        <p:spPr>
          <a:xfrm>
            <a:off x="3947414" y="5471159"/>
            <a:ext cx="78994" cy="56643"/>
          </a:xfrm>
          <a:custGeom>
            <a:avLst/>
            <a:gdLst/>
            <a:ahLst/>
            <a:cxnLst/>
            <a:rect l="0" t="0" r="0" b="0"/>
            <a:pathLst>
              <a:path w="78994" h="56643">
                <a:moveTo>
                  <a:pt x="0" y="30480"/>
                </a:moveTo>
                <a:lnTo>
                  <a:pt x="8889" y="30480"/>
                </a:lnTo>
                <a:lnTo>
                  <a:pt x="13207" y="30480"/>
                </a:lnTo>
                <a:lnTo>
                  <a:pt x="17399" y="30480"/>
                </a:lnTo>
                <a:lnTo>
                  <a:pt x="21970" y="30480"/>
                </a:lnTo>
                <a:lnTo>
                  <a:pt x="26543" y="30480"/>
                </a:lnTo>
                <a:lnTo>
                  <a:pt x="30861" y="30480"/>
                </a:lnTo>
                <a:lnTo>
                  <a:pt x="35051" y="30480"/>
                </a:lnTo>
                <a:lnTo>
                  <a:pt x="39624" y="30480"/>
                </a:lnTo>
                <a:lnTo>
                  <a:pt x="48514" y="26162"/>
                </a:lnTo>
                <a:lnTo>
                  <a:pt x="48514" y="21972"/>
                </a:lnTo>
                <a:lnTo>
                  <a:pt x="48514" y="17399"/>
                </a:lnTo>
                <a:lnTo>
                  <a:pt x="52832" y="8891"/>
                </a:lnTo>
                <a:lnTo>
                  <a:pt x="52832" y="4318"/>
                </a:lnTo>
                <a:lnTo>
                  <a:pt x="52832" y="0"/>
                </a:lnTo>
                <a:lnTo>
                  <a:pt x="43941" y="0"/>
                </a:lnTo>
                <a:lnTo>
                  <a:pt x="35051" y="0"/>
                </a:lnTo>
                <a:lnTo>
                  <a:pt x="30861" y="0"/>
                </a:lnTo>
                <a:lnTo>
                  <a:pt x="26543" y="13081"/>
                </a:lnTo>
                <a:lnTo>
                  <a:pt x="21970" y="17399"/>
                </a:lnTo>
                <a:lnTo>
                  <a:pt x="13207" y="21972"/>
                </a:lnTo>
                <a:lnTo>
                  <a:pt x="8889" y="39370"/>
                </a:lnTo>
                <a:lnTo>
                  <a:pt x="4571" y="43943"/>
                </a:lnTo>
                <a:lnTo>
                  <a:pt x="4571" y="48514"/>
                </a:lnTo>
                <a:lnTo>
                  <a:pt x="4571" y="52451"/>
                </a:lnTo>
                <a:lnTo>
                  <a:pt x="4571" y="56643"/>
                </a:lnTo>
                <a:lnTo>
                  <a:pt x="17399" y="56643"/>
                </a:lnTo>
                <a:lnTo>
                  <a:pt x="26543" y="56643"/>
                </a:lnTo>
                <a:lnTo>
                  <a:pt x="39624" y="56643"/>
                </a:lnTo>
                <a:lnTo>
                  <a:pt x="65532" y="56643"/>
                </a:lnTo>
                <a:lnTo>
                  <a:pt x="70103" y="56643"/>
                </a:lnTo>
                <a:lnTo>
                  <a:pt x="78994" y="566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7" name="Freeform 437"/>
          <p:cNvSpPr/>
          <p:nvPr/>
        </p:nvSpPr>
        <p:spPr>
          <a:xfrm>
            <a:off x="3180588" y="5408929"/>
            <a:ext cx="127127" cy="144273"/>
          </a:xfrm>
          <a:custGeom>
            <a:avLst/>
            <a:gdLst/>
            <a:ahLst/>
            <a:cxnLst/>
            <a:rect l="0" t="0" r="0" b="0"/>
            <a:pathLst>
              <a:path w="127127" h="144273">
                <a:moveTo>
                  <a:pt x="17653" y="0"/>
                </a:moveTo>
                <a:lnTo>
                  <a:pt x="17653" y="4318"/>
                </a:lnTo>
                <a:lnTo>
                  <a:pt x="17653" y="17399"/>
                </a:lnTo>
                <a:lnTo>
                  <a:pt x="13081" y="35053"/>
                </a:lnTo>
                <a:lnTo>
                  <a:pt x="8889" y="56769"/>
                </a:lnTo>
                <a:lnTo>
                  <a:pt x="0" y="74423"/>
                </a:lnTo>
                <a:lnTo>
                  <a:pt x="0" y="100585"/>
                </a:lnTo>
                <a:lnTo>
                  <a:pt x="0" y="113792"/>
                </a:lnTo>
                <a:lnTo>
                  <a:pt x="0" y="117984"/>
                </a:lnTo>
                <a:lnTo>
                  <a:pt x="4572" y="135383"/>
                </a:lnTo>
                <a:lnTo>
                  <a:pt x="8889" y="139954"/>
                </a:lnTo>
                <a:lnTo>
                  <a:pt x="8889" y="144273"/>
                </a:lnTo>
                <a:lnTo>
                  <a:pt x="13081" y="144273"/>
                </a:lnTo>
                <a:lnTo>
                  <a:pt x="17653" y="144273"/>
                </a:lnTo>
                <a:lnTo>
                  <a:pt x="21970" y="144273"/>
                </a:lnTo>
                <a:lnTo>
                  <a:pt x="26162" y="139954"/>
                </a:lnTo>
                <a:lnTo>
                  <a:pt x="26162" y="131446"/>
                </a:lnTo>
                <a:lnTo>
                  <a:pt x="30734" y="122555"/>
                </a:lnTo>
                <a:lnTo>
                  <a:pt x="48132" y="83312"/>
                </a:lnTo>
                <a:lnTo>
                  <a:pt x="52704" y="74423"/>
                </a:lnTo>
                <a:lnTo>
                  <a:pt x="52704" y="60960"/>
                </a:lnTo>
                <a:lnTo>
                  <a:pt x="52704" y="35053"/>
                </a:lnTo>
                <a:lnTo>
                  <a:pt x="52704" y="30480"/>
                </a:lnTo>
                <a:lnTo>
                  <a:pt x="52704" y="26290"/>
                </a:lnTo>
                <a:lnTo>
                  <a:pt x="52704" y="21717"/>
                </a:lnTo>
                <a:lnTo>
                  <a:pt x="52704" y="30480"/>
                </a:lnTo>
                <a:lnTo>
                  <a:pt x="52704" y="43689"/>
                </a:lnTo>
                <a:lnTo>
                  <a:pt x="52704" y="47879"/>
                </a:lnTo>
                <a:lnTo>
                  <a:pt x="61594" y="69850"/>
                </a:lnTo>
                <a:lnTo>
                  <a:pt x="65532" y="78741"/>
                </a:lnTo>
                <a:lnTo>
                  <a:pt x="74676" y="91822"/>
                </a:lnTo>
                <a:lnTo>
                  <a:pt x="78994" y="100585"/>
                </a:lnTo>
                <a:lnTo>
                  <a:pt x="87502" y="104903"/>
                </a:lnTo>
                <a:lnTo>
                  <a:pt x="96265" y="109474"/>
                </a:lnTo>
                <a:lnTo>
                  <a:pt x="100838" y="109474"/>
                </a:lnTo>
                <a:lnTo>
                  <a:pt x="105156" y="109474"/>
                </a:lnTo>
                <a:lnTo>
                  <a:pt x="109473" y="109474"/>
                </a:lnTo>
                <a:lnTo>
                  <a:pt x="118237" y="104903"/>
                </a:lnTo>
                <a:lnTo>
                  <a:pt x="118237" y="91822"/>
                </a:lnTo>
                <a:lnTo>
                  <a:pt x="122554" y="87249"/>
                </a:lnTo>
                <a:lnTo>
                  <a:pt x="122554" y="65533"/>
                </a:lnTo>
                <a:lnTo>
                  <a:pt x="122554" y="52452"/>
                </a:lnTo>
                <a:lnTo>
                  <a:pt x="122554" y="47879"/>
                </a:lnTo>
                <a:lnTo>
                  <a:pt x="127127" y="393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8" name="Freeform 438"/>
          <p:cNvSpPr/>
          <p:nvPr/>
        </p:nvSpPr>
        <p:spPr>
          <a:xfrm>
            <a:off x="3325114" y="5404739"/>
            <a:ext cx="91694" cy="135636"/>
          </a:xfrm>
          <a:custGeom>
            <a:avLst/>
            <a:gdLst/>
            <a:ahLst/>
            <a:cxnLst/>
            <a:rect l="0" t="0" r="0" b="0"/>
            <a:pathLst>
              <a:path w="91694" h="135636">
                <a:moveTo>
                  <a:pt x="34670" y="96012"/>
                </a:moveTo>
                <a:lnTo>
                  <a:pt x="30733" y="96012"/>
                </a:lnTo>
                <a:lnTo>
                  <a:pt x="26162" y="96012"/>
                </a:lnTo>
                <a:lnTo>
                  <a:pt x="21844" y="100583"/>
                </a:lnTo>
                <a:lnTo>
                  <a:pt x="17271" y="104775"/>
                </a:lnTo>
                <a:lnTo>
                  <a:pt x="4190" y="109093"/>
                </a:lnTo>
                <a:lnTo>
                  <a:pt x="4190" y="113664"/>
                </a:lnTo>
                <a:lnTo>
                  <a:pt x="0" y="117982"/>
                </a:lnTo>
                <a:lnTo>
                  <a:pt x="0" y="122174"/>
                </a:lnTo>
                <a:lnTo>
                  <a:pt x="0" y="126745"/>
                </a:lnTo>
                <a:lnTo>
                  <a:pt x="13081" y="126745"/>
                </a:lnTo>
                <a:lnTo>
                  <a:pt x="17271" y="126745"/>
                </a:lnTo>
                <a:lnTo>
                  <a:pt x="26162" y="126745"/>
                </a:lnTo>
                <a:lnTo>
                  <a:pt x="30733" y="126745"/>
                </a:lnTo>
                <a:lnTo>
                  <a:pt x="43561" y="117982"/>
                </a:lnTo>
                <a:lnTo>
                  <a:pt x="48132" y="117982"/>
                </a:lnTo>
                <a:lnTo>
                  <a:pt x="48132" y="109093"/>
                </a:lnTo>
                <a:lnTo>
                  <a:pt x="52705" y="104775"/>
                </a:lnTo>
                <a:lnTo>
                  <a:pt x="52705" y="100583"/>
                </a:lnTo>
                <a:lnTo>
                  <a:pt x="56641" y="100583"/>
                </a:lnTo>
                <a:lnTo>
                  <a:pt x="65532" y="104775"/>
                </a:lnTo>
                <a:lnTo>
                  <a:pt x="65532" y="113664"/>
                </a:lnTo>
                <a:lnTo>
                  <a:pt x="69722" y="117982"/>
                </a:lnTo>
                <a:lnTo>
                  <a:pt x="69722" y="122174"/>
                </a:lnTo>
                <a:lnTo>
                  <a:pt x="74295" y="126745"/>
                </a:lnTo>
                <a:lnTo>
                  <a:pt x="74295" y="135636"/>
                </a:lnTo>
                <a:lnTo>
                  <a:pt x="78866" y="135636"/>
                </a:lnTo>
                <a:lnTo>
                  <a:pt x="83184" y="135636"/>
                </a:lnTo>
                <a:lnTo>
                  <a:pt x="87376" y="135636"/>
                </a:lnTo>
                <a:lnTo>
                  <a:pt x="91694" y="135636"/>
                </a:lnTo>
                <a:lnTo>
                  <a:pt x="91694" y="131063"/>
                </a:lnTo>
                <a:lnTo>
                  <a:pt x="91694" y="122174"/>
                </a:lnTo>
                <a:lnTo>
                  <a:pt x="91694" y="117982"/>
                </a:lnTo>
                <a:lnTo>
                  <a:pt x="91694" y="104775"/>
                </a:lnTo>
                <a:lnTo>
                  <a:pt x="91694" y="91439"/>
                </a:lnTo>
                <a:lnTo>
                  <a:pt x="91694" y="82931"/>
                </a:lnTo>
                <a:lnTo>
                  <a:pt x="91694" y="47879"/>
                </a:lnTo>
                <a:lnTo>
                  <a:pt x="91694" y="34670"/>
                </a:lnTo>
                <a:lnTo>
                  <a:pt x="91694" y="8508"/>
                </a:lnTo>
                <a:lnTo>
                  <a:pt x="91694" y="4190"/>
                </a:lnTo>
                <a:lnTo>
                  <a:pt x="9169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9" name="Freeform 439"/>
          <p:cNvSpPr/>
          <p:nvPr/>
        </p:nvSpPr>
        <p:spPr>
          <a:xfrm>
            <a:off x="3443351" y="5478779"/>
            <a:ext cx="60959" cy="57023"/>
          </a:xfrm>
          <a:custGeom>
            <a:avLst/>
            <a:gdLst/>
            <a:ahLst/>
            <a:cxnLst/>
            <a:rect l="0" t="0" r="0" b="0"/>
            <a:pathLst>
              <a:path w="60959" h="57023">
                <a:moveTo>
                  <a:pt x="0" y="13462"/>
                </a:moveTo>
                <a:lnTo>
                  <a:pt x="8508" y="13462"/>
                </a:lnTo>
                <a:lnTo>
                  <a:pt x="12827" y="4573"/>
                </a:lnTo>
                <a:lnTo>
                  <a:pt x="17399" y="4573"/>
                </a:lnTo>
                <a:lnTo>
                  <a:pt x="21970" y="0"/>
                </a:lnTo>
                <a:lnTo>
                  <a:pt x="26162" y="0"/>
                </a:lnTo>
                <a:lnTo>
                  <a:pt x="30479" y="0"/>
                </a:lnTo>
                <a:lnTo>
                  <a:pt x="43560" y="0"/>
                </a:lnTo>
                <a:lnTo>
                  <a:pt x="43560" y="8891"/>
                </a:lnTo>
                <a:lnTo>
                  <a:pt x="52451" y="26543"/>
                </a:lnTo>
                <a:lnTo>
                  <a:pt x="52451" y="30735"/>
                </a:lnTo>
                <a:lnTo>
                  <a:pt x="52451" y="39624"/>
                </a:lnTo>
                <a:lnTo>
                  <a:pt x="52451" y="43942"/>
                </a:lnTo>
                <a:lnTo>
                  <a:pt x="52451" y="48134"/>
                </a:lnTo>
                <a:lnTo>
                  <a:pt x="52451" y="57023"/>
                </a:lnTo>
                <a:lnTo>
                  <a:pt x="60959" y="527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0" name="Freeform 440"/>
          <p:cNvSpPr/>
          <p:nvPr/>
        </p:nvSpPr>
        <p:spPr>
          <a:xfrm>
            <a:off x="3535045" y="5395848"/>
            <a:ext cx="13081" cy="131065"/>
          </a:xfrm>
          <a:custGeom>
            <a:avLst/>
            <a:gdLst/>
            <a:ahLst/>
            <a:cxnLst/>
            <a:rect l="0" t="0" r="0" b="0"/>
            <a:pathLst>
              <a:path w="13081" h="131065">
                <a:moveTo>
                  <a:pt x="0" y="0"/>
                </a:moveTo>
                <a:lnTo>
                  <a:pt x="0" y="0"/>
                </a:lnTo>
                <a:lnTo>
                  <a:pt x="4318" y="0"/>
                </a:lnTo>
                <a:lnTo>
                  <a:pt x="8889" y="0"/>
                </a:lnTo>
                <a:lnTo>
                  <a:pt x="8889" y="4318"/>
                </a:lnTo>
                <a:lnTo>
                  <a:pt x="8889" y="25909"/>
                </a:lnTo>
                <a:lnTo>
                  <a:pt x="8889" y="30480"/>
                </a:lnTo>
                <a:lnTo>
                  <a:pt x="8889" y="48134"/>
                </a:lnTo>
                <a:lnTo>
                  <a:pt x="8889" y="74041"/>
                </a:lnTo>
                <a:lnTo>
                  <a:pt x="8889" y="87504"/>
                </a:lnTo>
                <a:lnTo>
                  <a:pt x="8889" y="104903"/>
                </a:lnTo>
                <a:lnTo>
                  <a:pt x="8889" y="109474"/>
                </a:lnTo>
                <a:lnTo>
                  <a:pt x="8889" y="113666"/>
                </a:lnTo>
                <a:lnTo>
                  <a:pt x="8889" y="117984"/>
                </a:lnTo>
                <a:lnTo>
                  <a:pt x="8889" y="122555"/>
                </a:lnTo>
                <a:lnTo>
                  <a:pt x="8889" y="131065"/>
                </a:lnTo>
                <a:lnTo>
                  <a:pt x="13081" y="1310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1" name="Freeform 441"/>
          <p:cNvSpPr/>
          <p:nvPr/>
        </p:nvSpPr>
        <p:spPr>
          <a:xfrm>
            <a:off x="3587496" y="5413247"/>
            <a:ext cx="0" cy="135636"/>
          </a:xfrm>
          <a:custGeom>
            <a:avLst/>
            <a:gdLst/>
            <a:ahLst/>
            <a:cxnLst/>
            <a:rect l="0" t="0" r="0" b="0"/>
            <a:pathLst>
              <a:path h="135636">
                <a:moveTo>
                  <a:pt x="0" y="135636"/>
                </a:moveTo>
                <a:lnTo>
                  <a:pt x="0" y="135636"/>
                </a:lnTo>
                <a:lnTo>
                  <a:pt x="0" y="131065"/>
                </a:lnTo>
                <a:lnTo>
                  <a:pt x="0" y="127128"/>
                </a:lnTo>
                <a:lnTo>
                  <a:pt x="0" y="122555"/>
                </a:lnTo>
                <a:lnTo>
                  <a:pt x="0" y="109474"/>
                </a:lnTo>
                <a:lnTo>
                  <a:pt x="0" y="82931"/>
                </a:lnTo>
                <a:lnTo>
                  <a:pt x="0" y="74423"/>
                </a:lnTo>
                <a:lnTo>
                  <a:pt x="0" y="61215"/>
                </a:lnTo>
                <a:lnTo>
                  <a:pt x="0" y="35053"/>
                </a:lnTo>
                <a:lnTo>
                  <a:pt x="0" y="26162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2" name="Freeform 442"/>
          <p:cNvSpPr/>
          <p:nvPr/>
        </p:nvSpPr>
        <p:spPr>
          <a:xfrm>
            <a:off x="2388361" y="5483097"/>
            <a:ext cx="70105" cy="74296"/>
          </a:xfrm>
          <a:custGeom>
            <a:avLst/>
            <a:gdLst/>
            <a:ahLst/>
            <a:cxnLst/>
            <a:rect l="0" t="0" r="0" b="0"/>
            <a:pathLst>
              <a:path w="70105" h="74296">
                <a:moveTo>
                  <a:pt x="0" y="35053"/>
                </a:moveTo>
                <a:lnTo>
                  <a:pt x="0" y="38990"/>
                </a:lnTo>
                <a:lnTo>
                  <a:pt x="4318" y="43561"/>
                </a:lnTo>
                <a:lnTo>
                  <a:pt x="8890" y="48134"/>
                </a:lnTo>
                <a:lnTo>
                  <a:pt x="13462" y="48134"/>
                </a:lnTo>
                <a:lnTo>
                  <a:pt x="21971" y="52071"/>
                </a:lnTo>
                <a:lnTo>
                  <a:pt x="30862" y="52071"/>
                </a:lnTo>
                <a:lnTo>
                  <a:pt x="35053" y="56642"/>
                </a:lnTo>
                <a:lnTo>
                  <a:pt x="39371" y="52071"/>
                </a:lnTo>
                <a:lnTo>
                  <a:pt x="39371" y="48134"/>
                </a:lnTo>
                <a:lnTo>
                  <a:pt x="47880" y="43561"/>
                </a:lnTo>
                <a:lnTo>
                  <a:pt x="47880" y="38990"/>
                </a:lnTo>
                <a:lnTo>
                  <a:pt x="47880" y="30480"/>
                </a:lnTo>
                <a:lnTo>
                  <a:pt x="47880" y="26162"/>
                </a:lnTo>
                <a:lnTo>
                  <a:pt x="47880" y="17273"/>
                </a:lnTo>
                <a:lnTo>
                  <a:pt x="47880" y="12700"/>
                </a:lnTo>
                <a:lnTo>
                  <a:pt x="47880" y="8510"/>
                </a:lnTo>
                <a:lnTo>
                  <a:pt x="43943" y="0"/>
                </a:lnTo>
                <a:lnTo>
                  <a:pt x="39371" y="0"/>
                </a:lnTo>
                <a:lnTo>
                  <a:pt x="35053" y="4192"/>
                </a:lnTo>
                <a:lnTo>
                  <a:pt x="26290" y="8510"/>
                </a:lnTo>
                <a:lnTo>
                  <a:pt x="17399" y="21591"/>
                </a:lnTo>
                <a:lnTo>
                  <a:pt x="13462" y="26162"/>
                </a:lnTo>
                <a:lnTo>
                  <a:pt x="8890" y="30480"/>
                </a:lnTo>
                <a:lnTo>
                  <a:pt x="4318" y="35053"/>
                </a:lnTo>
                <a:lnTo>
                  <a:pt x="0" y="43561"/>
                </a:lnTo>
                <a:lnTo>
                  <a:pt x="0" y="52071"/>
                </a:lnTo>
                <a:lnTo>
                  <a:pt x="0" y="56642"/>
                </a:lnTo>
                <a:lnTo>
                  <a:pt x="0" y="60961"/>
                </a:lnTo>
                <a:lnTo>
                  <a:pt x="0" y="65532"/>
                </a:lnTo>
                <a:lnTo>
                  <a:pt x="0" y="69723"/>
                </a:lnTo>
                <a:lnTo>
                  <a:pt x="4318" y="74296"/>
                </a:lnTo>
                <a:lnTo>
                  <a:pt x="8890" y="74296"/>
                </a:lnTo>
                <a:lnTo>
                  <a:pt x="13462" y="74296"/>
                </a:lnTo>
                <a:lnTo>
                  <a:pt x="17399" y="74296"/>
                </a:lnTo>
                <a:lnTo>
                  <a:pt x="30862" y="74296"/>
                </a:lnTo>
                <a:lnTo>
                  <a:pt x="35053" y="74296"/>
                </a:lnTo>
                <a:lnTo>
                  <a:pt x="39371" y="74296"/>
                </a:lnTo>
                <a:lnTo>
                  <a:pt x="43943" y="74296"/>
                </a:lnTo>
                <a:lnTo>
                  <a:pt x="47880" y="74296"/>
                </a:lnTo>
                <a:lnTo>
                  <a:pt x="52452" y="74296"/>
                </a:lnTo>
                <a:lnTo>
                  <a:pt x="61341" y="74296"/>
                </a:lnTo>
                <a:lnTo>
                  <a:pt x="65914" y="74296"/>
                </a:lnTo>
                <a:lnTo>
                  <a:pt x="70105" y="742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3" name="Freeform 443"/>
          <p:cNvSpPr/>
          <p:nvPr/>
        </p:nvSpPr>
        <p:spPr>
          <a:xfrm>
            <a:off x="2488945" y="5487289"/>
            <a:ext cx="0" cy="70104"/>
          </a:xfrm>
          <a:custGeom>
            <a:avLst/>
            <a:gdLst/>
            <a:ahLst/>
            <a:cxnLst/>
            <a:rect l="0" t="0" r="0" b="0"/>
            <a:pathLst>
              <a:path h="70104">
                <a:moveTo>
                  <a:pt x="0" y="70104"/>
                </a:moveTo>
                <a:lnTo>
                  <a:pt x="0" y="70104"/>
                </a:lnTo>
                <a:lnTo>
                  <a:pt x="0" y="65531"/>
                </a:lnTo>
                <a:lnTo>
                  <a:pt x="0" y="61340"/>
                </a:lnTo>
                <a:lnTo>
                  <a:pt x="0" y="56769"/>
                </a:lnTo>
                <a:lnTo>
                  <a:pt x="0" y="43942"/>
                </a:lnTo>
                <a:lnTo>
                  <a:pt x="0" y="39369"/>
                </a:lnTo>
                <a:lnTo>
                  <a:pt x="0" y="30861"/>
                </a:lnTo>
                <a:lnTo>
                  <a:pt x="0" y="1739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4" name="Freeform 444"/>
          <p:cNvSpPr/>
          <p:nvPr/>
        </p:nvSpPr>
        <p:spPr>
          <a:xfrm>
            <a:off x="2488945" y="5434838"/>
            <a:ext cx="0" cy="8889"/>
          </a:xfrm>
          <a:custGeom>
            <a:avLst/>
            <a:gdLst/>
            <a:ahLst/>
            <a:cxnLst/>
            <a:rect l="0" t="0" r="0" b="0"/>
            <a:pathLst>
              <a:path h="8889">
                <a:moveTo>
                  <a:pt x="0" y="8889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5" name="Freeform 445"/>
          <p:cNvSpPr/>
          <p:nvPr/>
        </p:nvSpPr>
        <p:spPr>
          <a:xfrm>
            <a:off x="2528316" y="5500370"/>
            <a:ext cx="52704" cy="61340"/>
          </a:xfrm>
          <a:custGeom>
            <a:avLst/>
            <a:gdLst/>
            <a:ahLst/>
            <a:cxnLst/>
            <a:rect l="0" t="0" r="0" b="0"/>
            <a:pathLst>
              <a:path w="52704" h="61340">
                <a:moveTo>
                  <a:pt x="0" y="52450"/>
                </a:moveTo>
                <a:lnTo>
                  <a:pt x="0" y="43688"/>
                </a:lnTo>
                <a:lnTo>
                  <a:pt x="0" y="39369"/>
                </a:lnTo>
                <a:lnTo>
                  <a:pt x="0" y="21717"/>
                </a:lnTo>
                <a:lnTo>
                  <a:pt x="0" y="17780"/>
                </a:lnTo>
                <a:lnTo>
                  <a:pt x="0" y="13207"/>
                </a:lnTo>
                <a:lnTo>
                  <a:pt x="0" y="8889"/>
                </a:lnTo>
                <a:lnTo>
                  <a:pt x="0" y="4318"/>
                </a:lnTo>
                <a:lnTo>
                  <a:pt x="0" y="0"/>
                </a:lnTo>
                <a:lnTo>
                  <a:pt x="4572" y="0"/>
                </a:lnTo>
                <a:lnTo>
                  <a:pt x="8889" y="0"/>
                </a:lnTo>
                <a:lnTo>
                  <a:pt x="17653" y="0"/>
                </a:lnTo>
                <a:lnTo>
                  <a:pt x="21970" y="0"/>
                </a:lnTo>
                <a:lnTo>
                  <a:pt x="26542" y="0"/>
                </a:lnTo>
                <a:lnTo>
                  <a:pt x="35051" y="4318"/>
                </a:lnTo>
                <a:lnTo>
                  <a:pt x="43941" y="8889"/>
                </a:lnTo>
                <a:lnTo>
                  <a:pt x="48513" y="26288"/>
                </a:lnTo>
                <a:lnTo>
                  <a:pt x="48513" y="39369"/>
                </a:lnTo>
                <a:lnTo>
                  <a:pt x="52704" y="43688"/>
                </a:lnTo>
                <a:lnTo>
                  <a:pt x="52704" y="52450"/>
                </a:lnTo>
                <a:lnTo>
                  <a:pt x="52704" y="613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6" name="Freeform 446"/>
          <p:cNvSpPr/>
          <p:nvPr/>
        </p:nvSpPr>
        <p:spPr>
          <a:xfrm>
            <a:off x="2602992" y="5495797"/>
            <a:ext cx="78612" cy="70486"/>
          </a:xfrm>
          <a:custGeom>
            <a:avLst/>
            <a:gdLst/>
            <a:ahLst/>
            <a:cxnLst/>
            <a:rect l="0" t="0" r="0" b="0"/>
            <a:pathLst>
              <a:path w="78612" h="70486">
                <a:moveTo>
                  <a:pt x="0" y="0"/>
                </a:moveTo>
                <a:lnTo>
                  <a:pt x="0" y="0"/>
                </a:lnTo>
                <a:lnTo>
                  <a:pt x="4318" y="0"/>
                </a:lnTo>
                <a:lnTo>
                  <a:pt x="8890" y="0"/>
                </a:lnTo>
                <a:lnTo>
                  <a:pt x="12827" y="0"/>
                </a:lnTo>
                <a:lnTo>
                  <a:pt x="17399" y="0"/>
                </a:lnTo>
                <a:lnTo>
                  <a:pt x="21971" y="0"/>
                </a:lnTo>
                <a:lnTo>
                  <a:pt x="26162" y="4573"/>
                </a:lnTo>
                <a:lnTo>
                  <a:pt x="34797" y="8891"/>
                </a:lnTo>
                <a:lnTo>
                  <a:pt x="34797" y="13462"/>
                </a:lnTo>
                <a:lnTo>
                  <a:pt x="39369" y="30861"/>
                </a:lnTo>
                <a:lnTo>
                  <a:pt x="39369" y="35434"/>
                </a:lnTo>
                <a:lnTo>
                  <a:pt x="39369" y="43942"/>
                </a:lnTo>
                <a:lnTo>
                  <a:pt x="39369" y="48261"/>
                </a:lnTo>
                <a:lnTo>
                  <a:pt x="39369" y="57023"/>
                </a:lnTo>
                <a:lnTo>
                  <a:pt x="26162" y="65913"/>
                </a:lnTo>
                <a:lnTo>
                  <a:pt x="21971" y="70486"/>
                </a:lnTo>
                <a:lnTo>
                  <a:pt x="26162" y="70486"/>
                </a:lnTo>
                <a:lnTo>
                  <a:pt x="43560" y="70486"/>
                </a:lnTo>
                <a:lnTo>
                  <a:pt x="48133" y="70486"/>
                </a:lnTo>
                <a:lnTo>
                  <a:pt x="52450" y="70486"/>
                </a:lnTo>
                <a:lnTo>
                  <a:pt x="61213" y="70486"/>
                </a:lnTo>
                <a:lnTo>
                  <a:pt x="69850" y="70486"/>
                </a:lnTo>
                <a:lnTo>
                  <a:pt x="74422" y="70486"/>
                </a:lnTo>
                <a:lnTo>
                  <a:pt x="78612" y="704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7" name="Freeform 447"/>
          <p:cNvSpPr/>
          <p:nvPr/>
        </p:nvSpPr>
        <p:spPr>
          <a:xfrm>
            <a:off x="2685923" y="5474208"/>
            <a:ext cx="57022" cy="83185"/>
          </a:xfrm>
          <a:custGeom>
            <a:avLst/>
            <a:gdLst/>
            <a:ahLst/>
            <a:cxnLst/>
            <a:rect l="0" t="0" r="0" b="0"/>
            <a:pathLst>
              <a:path w="57022" h="83185">
                <a:moveTo>
                  <a:pt x="8762" y="57023"/>
                </a:moveTo>
                <a:lnTo>
                  <a:pt x="8762" y="57023"/>
                </a:lnTo>
                <a:lnTo>
                  <a:pt x="13334" y="52450"/>
                </a:lnTo>
                <a:lnTo>
                  <a:pt x="13334" y="47879"/>
                </a:lnTo>
                <a:lnTo>
                  <a:pt x="21971" y="47879"/>
                </a:lnTo>
                <a:lnTo>
                  <a:pt x="21971" y="43942"/>
                </a:lnTo>
                <a:lnTo>
                  <a:pt x="26162" y="35051"/>
                </a:lnTo>
                <a:lnTo>
                  <a:pt x="26162" y="30480"/>
                </a:lnTo>
                <a:lnTo>
                  <a:pt x="30734" y="26162"/>
                </a:lnTo>
                <a:lnTo>
                  <a:pt x="30734" y="21589"/>
                </a:lnTo>
                <a:lnTo>
                  <a:pt x="30734" y="17399"/>
                </a:lnTo>
                <a:lnTo>
                  <a:pt x="30734" y="13081"/>
                </a:lnTo>
                <a:lnTo>
                  <a:pt x="30734" y="8889"/>
                </a:lnTo>
                <a:lnTo>
                  <a:pt x="30734" y="0"/>
                </a:lnTo>
                <a:lnTo>
                  <a:pt x="26162" y="4318"/>
                </a:lnTo>
                <a:lnTo>
                  <a:pt x="17399" y="13081"/>
                </a:lnTo>
                <a:lnTo>
                  <a:pt x="4572" y="35051"/>
                </a:lnTo>
                <a:lnTo>
                  <a:pt x="0" y="39369"/>
                </a:lnTo>
                <a:lnTo>
                  <a:pt x="0" y="47879"/>
                </a:lnTo>
                <a:lnTo>
                  <a:pt x="0" y="52450"/>
                </a:lnTo>
                <a:lnTo>
                  <a:pt x="0" y="57023"/>
                </a:lnTo>
                <a:lnTo>
                  <a:pt x="0" y="69850"/>
                </a:lnTo>
                <a:lnTo>
                  <a:pt x="13334" y="74421"/>
                </a:lnTo>
                <a:lnTo>
                  <a:pt x="17399" y="78612"/>
                </a:lnTo>
                <a:lnTo>
                  <a:pt x="21971" y="78612"/>
                </a:lnTo>
                <a:lnTo>
                  <a:pt x="35052" y="78612"/>
                </a:lnTo>
                <a:lnTo>
                  <a:pt x="39624" y="83185"/>
                </a:lnTo>
                <a:lnTo>
                  <a:pt x="48387" y="83185"/>
                </a:lnTo>
                <a:lnTo>
                  <a:pt x="52450" y="83185"/>
                </a:lnTo>
                <a:lnTo>
                  <a:pt x="57022" y="83185"/>
                </a:lnTo>
                <a:lnTo>
                  <a:pt x="57022" y="7442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8" name="Freeform 448"/>
          <p:cNvSpPr/>
          <p:nvPr/>
        </p:nvSpPr>
        <p:spPr>
          <a:xfrm>
            <a:off x="2756026" y="5434838"/>
            <a:ext cx="30481" cy="109220"/>
          </a:xfrm>
          <a:custGeom>
            <a:avLst/>
            <a:gdLst/>
            <a:ahLst/>
            <a:cxnLst/>
            <a:rect l="0" t="0" r="0" b="0"/>
            <a:pathLst>
              <a:path w="30481" h="109220">
                <a:moveTo>
                  <a:pt x="0" y="0"/>
                </a:moveTo>
                <a:lnTo>
                  <a:pt x="0" y="0"/>
                </a:lnTo>
                <a:lnTo>
                  <a:pt x="4191" y="4318"/>
                </a:lnTo>
                <a:lnTo>
                  <a:pt x="8763" y="17399"/>
                </a:lnTo>
                <a:lnTo>
                  <a:pt x="17653" y="21716"/>
                </a:lnTo>
                <a:lnTo>
                  <a:pt x="17653" y="34797"/>
                </a:lnTo>
                <a:lnTo>
                  <a:pt x="17653" y="43688"/>
                </a:lnTo>
                <a:lnTo>
                  <a:pt x="21972" y="56769"/>
                </a:lnTo>
                <a:lnTo>
                  <a:pt x="21972" y="74421"/>
                </a:lnTo>
                <a:lnTo>
                  <a:pt x="26163" y="78739"/>
                </a:lnTo>
                <a:lnTo>
                  <a:pt x="26163" y="91820"/>
                </a:lnTo>
                <a:lnTo>
                  <a:pt x="26163" y="96393"/>
                </a:lnTo>
                <a:lnTo>
                  <a:pt x="26163" y="100330"/>
                </a:lnTo>
                <a:lnTo>
                  <a:pt x="26163" y="104901"/>
                </a:lnTo>
                <a:lnTo>
                  <a:pt x="26163" y="109220"/>
                </a:lnTo>
                <a:lnTo>
                  <a:pt x="30481" y="10922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9" name="Freeform 449"/>
          <p:cNvSpPr/>
          <p:nvPr/>
        </p:nvSpPr>
        <p:spPr>
          <a:xfrm>
            <a:off x="2808477" y="5504688"/>
            <a:ext cx="61468" cy="61595"/>
          </a:xfrm>
          <a:custGeom>
            <a:avLst/>
            <a:gdLst/>
            <a:ahLst/>
            <a:cxnLst/>
            <a:rect l="0" t="0" r="0" b="0"/>
            <a:pathLst>
              <a:path w="61468" h="61595">
                <a:moveTo>
                  <a:pt x="0" y="43941"/>
                </a:moveTo>
                <a:lnTo>
                  <a:pt x="0" y="39370"/>
                </a:lnTo>
                <a:lnTo>
                  <a:pt x="0" y="30480"/>
                </a:lnTo>
                <a:lnTo>
                  <a:pt x="0" y="26543"/>
                </a:lnTo>
                <a:lnTo>
                  <a:pt x="0" y="13462"/>
                </a:lnTo>
                <a:lnTo>
                  <a:pt x="0" y="8889"/>
                </a:lnTo>
                <a:lnTo>
                  <a:pt x="0" y="4571"/>
                </a:lnTo>
                <a:lnTo>
                  <a:pt x="0" y="0"/>
                </a:lnTo>
                <a:lnTo>
                  <a:pt x="4573" y="0"/>
                </a:lnTo>
                <a:lnTo>
                  <a:pt x="8764" y="0"/>
                </a:lnTo>
                <a:lnTo>
                  <a:pt x="13081" y="0"/>
                </a:lnTo>
                <a:lnTo>
                  <a:pt x="26417" y="0"/>
                </a:lnTo>
                <a:lnTo>
                  <a:pt x="30734" y="0"/>
                </a:lnTo>
                <a:lnTo>
                  <a:pt x="35052" y="0"/>
                </a:lnTo>
                <a:lnTo>
                  <a:pt x="48133" y="17399"/>
                </a:lnTo>
                <a:lnTo>
                  <a:pt x="48133" y="21970"/>
                </a:lnTo>
                <a:lnTo>
                  <a:pt x="52705" y="39370"/>
                </a:lnTo>
                <a:lnTo>
                  <a:pt x="56896" y="43941"/>
                </a:lnTo>
                <a:lnTo>
                  <a:pt x="56896" y="48132"/>
                </a:lnTo>
                <a:lnTo>
                  <a:pt x="56896" y="61595"/>
                </a:lnTo>
                <a:lnTo>
                  <a:pt x="61468" y="615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0" name="Freeform 450"/>
          <p:cNvSpPr/>
          <p:nvPr/>
        </p:nvSpPr>
        <p:spPr>
          <a:xfrm>
            <a:off x="2900426" y="5495797"/>
            <a:ext cx="100584" cy="87885"/>
          </a:xfrm>
          <a:custGeom>
            <a:avLst/>
            <a:gdLst/>
            <a:ahLst/>
            <a:cxnLst/>
            <a:rect l="0" t="0" r="0" b="0"/>
            <a:pathLst>
              <a:path w="100584" h="87885">
                <a:moveTo>
                  <a:pt x="4318" y="26290"/>
                </a:moveTo>
                <a:lnTo>
                  <a:pt x="4318" y="26290"/>
                </a:lnTo>
                <a:lnTo>
                  <a:pt x="8635" y="26290"/>
                </a:lnTo>
                <a:lnTo>
                  <a:pt x="13207" y="26290"/>
                </a:lnTo>
                <a:lnTo>
                  <a:pt x="13207" y="22353"/>
                </a:lnTo>
                <a:lnTo>
                  <a:pt x="13207" y="17780"/>
                </a:lnTo>
                <a:lnTo>
                  <a:pt x="13207" y="13462"/>
                </a:lnTo>
                <a:lnTo>
                  <a:pt x="13207" y="8891"/>
                </a:lnTo>
                <a:lnTo>
                  <a:pt x="13207" y="0"/>
                </a:lnTo>
                <a:lnTo>
                  <a:pt x="8635" y="4573"/>
                </a:lnTo>
                <a:lnTo>
                  <a:pt x="8635" y="13462"/>
                </a:lnTo>
                <a:lnTo>
                  <a:pt x="4318" y="26290"/>
                </a:lnTo>
                <a:lnTo>
                  <a:pt x="4318" y="30861"/>
                </a:lnTo>
                <a:lnTo>
                  <a:pt x="0" y="39371"/>
                </a:lnTo>
                <a:lnTo>
                  <a:pt x="0" y="61596"/>
                </a:lnTo>
                <a:lnTo>
                  <a:pt x="0" y="65913"/>
                </a:lnTo>
                <a:lnTo>
                  <a:pt x="0" y="74423"/>
                </a:lnTo>
                <a:lnTo>
                  <a:pt x="0" y="78994"/>
                </a:lnTo>
                <a:lnTo>
                  <a:pt x="4318" y="78994"/>
                </a:lnTo>
                <a:lnTo>
                  <a:pt x="13207" y="87885"/>
                </a:lnTo>
                <a:lnTo>
                  <a:pt x="26288" y="87885"/>
                </a:lnTo>
                <a:lnTo>
                  <a:pt x="52450" y="87885"/>
                </a:lnTo>
                <a:lnTo>
                  <a:pt x="69850" y="83312"/>
                </a:lnTo>
                <a:lnTo>
                  <a:pt x="83312" y="83312"/>
                </a:lnTo>
                <a:lnTo>
                  <a:pt x="100584" y="789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1" name="Freeform 451"/>
          <p:cNvSpPr/>
          <p:nvPr/>
        </p:nvSpPr>
        <p:spPr>
          <a:xfrm>
            <a:off x="992428" y="5447410"/>
            <a:ext cx="61265" cy="127128"/>
          </a:xfrm>
          <a:custGeom>
            <a:avLst/>
            <a:gdLst/>
            <a:ahLst/>
            <a:cxnLst/>
            <a:rect l="0" t="0" r="0" b="0"/>
            <a:pathLst>
              <a:path w="61265" h="127128">
                <a:moveTo>
                  <a:pt x="0" y="0"/>
                </a:moveTo>
                <a:lnTo>
                  <a:pt x="0" y="8763"/>
                </a:lnTo>
                <a:lnTo>
                  <a:pt x="0" y="13335"/>
                </a:lnTo>
                <a:lnTo>
                  <a:pt x="0" y="17654"/>
                </a:lnTo>
                <a:lnTo>
                  <a:pt x="0" y="30735"/>
                </a:lnTo>
                <a:lnTo>
                  <a:pt x="0" y="35053"/>
                </a:lnTo>
                <a:lnTo>
                  <a:pt x="0" y="43816"/>
                </a:lnTo>
                <a:lnTo>
                  <a:pt x="0" y="65786"/>
                </a:lnTo>
                <a:lnTo>
                  <a:pt x="0" y="70104"/>
                </a:lnTo>
                <a:lnTo>
                  <a:pt x="4268" y="92075"/>
                </a:lnTo>
                <a:lnTo>
                  <a:pt x="4268" y="96267"/>
                </a:lnTo>
                <a:lnTo>
                  <a:pt x="8535" y="100838"/>
                </a:lnTo>
                <a:lnTo>
                  <a:pt x="8535" y="109729"/>
                </a:lnTo>
                <a:lnTo>
                  <a:pt x="8535" y="113919"/>
                </a:lnTo>
                <a:lnTo>
                  <a:pt x="8535" y="118237"/>
                </a:lnTo>
                <a:lnTo>
                  <a:pt x="8535" y="122555"/>
                </a:lnTo>
                <a:lnTo>
                  <a:pt x="17374" y="122555"/>
                </a:lnTo>
                <a:lnTo>
                  <a:pt x="21946" y="122555"/>
                </a:lnTo>
                <a:lnTo>
                  <a:pt x="26213" y="127128"/>
                </a:lnTo>
                <a:lnTo>
                  <a:pt x="30480" y="127128"/>
                </a:lnTo>
                <a:lnTo>
                  <a:pt x="35052" y="127128"/>
                </a:lnTo>
                <a:lnTo>
                  <a:pt x="39015" y="127128"/>
                </a:lnTo>
                <a:lnTo>
                  <a:pt x="43587" y="127128"/>
                </a:lnTo>
                <a:lnTo>
                  <a:pt x="52426" y="127128"/>
                </a:lnTo>
                <a:lnTo>
                  <a:pt x="56998" y="127128"/>
                </a:lnTo>
                <a:lnTo>
                  <a:pt x="61265" y="12712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2" name="Freeform 452"/>
          <p:cNvSpPr/>
          <p:nvPr/>
        </p:nvSpPr>
        <p:spPr>
          <a:xfrm>
            <a:off x="1093012" y="5561329"/>
            <a:ext cx="8840" cy="17399"/>
          </a:xfrm>
          <a:custGeom>
            <a:avLst/>
            <a:gdLst/>
            <a:ahLst/>
            <a:cxnLst/>
            <a:rect l="0" t="0" r="0" b="0"/>
            <a:pathLst>
              <a:path w="8840" h="17399">
                <a:moveTo>
                  <a:pt x="8840" y="17399"/>
                </a:moveTo>
                <a:lnTo>
                  <a:pt x="4268" y="17399"/>
                </a:lnTo>
                <a:lnTo>
                  <a:pt x="4268" y="13209"/>
                </a:lnTo>
                <a:lnTo>
                  <a:pt x="4268" y="8636"/>
                </a:lnTo>
                <a:lnTo>
                  <a:pt x="0" y="8636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3" name="Freeform 453"/>
          <p:cNvSpPr/>
          <p:nvPr/>
        </p:nvSpPr>
        <p:spPr>
          <a:xfrm>
            <a:off x="1088440" y="5513196"/>
            <a:ext cx="4572" cy="8891"/>
          </a:xfrm>
          <a:custGeom>
            <a:avLst/>
            <a:gdLst/>
            <a:ahLst/>
            <a:cxnLst/>
            <a:rect l="0" t="0" r="0" b="0"/>
            <a:pathLst>
              <a:path w="4572" h="8891">
                <a:moveTo>
                  <a:pt x="4572" y="8891"/>
                </a:move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4" name="Freeform 454"/>
          <p:cNvSpPr/>
          <p:nvPr/>
        </p:nvSpPr>
        <p:spPr>
          <a:xfrm>
            <a:off x="1106119" y="5421121"/>
            <a:ext cx="87477" cy="153417"/>
          </a:xfrm>
          <a:custGeom>
            <a:avLst/>
            <a:gdLst/>
            <a:ahLst/>
            <a:cxnLst/>
            <a:rect l="0" t="0" r="0" b="0"/>
            <a:pathLst>
              <a:path w="87477" h="153417">
                <a:moveTo>
                  <a:pt x="0" y="0"/>
                </a:moveTo>
                <a:lnTo>
                  <a:pt x="0" y="4318"/>
                </a:lnTo>
                <a:lnTo>
                  <a:pt x="8839" y="17399"/>
                </a:lnTo>
                <a:lnTo>
                  <a:pt x="8839" y="21972"/>
                </a:lnTo>
                <a:lnTo>
                  <a:pt x="8839" y="26289"/>
                </a:lnTo>
                <a:lnTo>
                  <a:pt x="13106" y="35052"/>
                </a:lnTo>
                <a:lnTo>
                  <a:pt x="13106" y="39624"/>
                </a:lnTo>
                <a:lnTo>
                  <a:pt x="17373" y="57024"/>
                </a:lnTo>
                <a:lnTo>
                  <a:pt x="17373" y="61342"/>
                </a:lnTo>
                <a:lnTo>
                  <a:pt x="17373" y="78994"/>
                </a:lnTo>
                <a:lnTo>
                  <a:pt x="17373" y="83312"/>
                </a:lnTo>
                <a:lnTo>
                  <a:pt x="17373" y="92075"/>
                </a:lnTo>
                <a:lnTo>
                  <a:pt x="21641" y="100966"/>
                </a:lnTo>
                <a:lnTo>
                  <a:pt x="21641" y="104902"/>
                </a:lnTo>
                <a:lnTo>
                  <a:pt x="21641" y="109474"/>
                </a:lnTo>
                <a:lnTo>
                  <a:pt x="21641" y="118364"/>
                </a:lnTo>
                <a:lnTo>
                  <a:pt x="21641" y="122556"/>
                </a:lnTo>
                <a:lnTo>
                  <a:pt x="21641" y="127127"/>
                </a:lnTo>
                <a:lnTo>
                  <a:pt x="30784" y="127127"/>
                </a:lnTo>
                <a:lnTo>
                  <a:pt x="30784" y="131445"/>
                </a:lnTo>
                <a:lnTo>
                  <a:pt x="30784" y="127127"/>
                </a:lnTo>
                <a:lnTo>
                  <a:pt x="35052" y="122556"/>
                </a:lnTo>
                <a:lnTo>
                  <a:pt x="35052" y="114047"/>
                </a:lnTo>
                <a:lnTo>
                  <a:pt x="39319" y="109474"/>
                </a:lnTo>
                <a:lnTo>
                  <a:pt x="43891" y="104902"/>
                </a:lnTo>
                <a:lnTo>
                  <a:pt x="47853" y="100966"/>
                </a:lnTo>
                <a:lnTo>
                  <a:pt x="47853" y="96393"/>
                </a:lnTo>
                <a:lnTo>
                  <a:pt x="52425" y="96393"/>
                </a:lnTo>
                <a:lnTo>
                  <a:pt x="56997" y="96393"/>
                </a:lnTo>
                <a:lnTo>
                  <a:pt x="56997" y="92075"/>
                </a:lnTo>
                <a:lnTo>
                  <a:pt x="61264" y="92075"/>
                </a:lnTo>
                <a:lnTo>
                  <a:pt x="69799" y="92075"/>
                </a:lnTo>
                <a:lnTo>
                  <a:pt x="74371" y="92075"/>
                </a:lnTo>
                <a:lnTo>
                  <a:pt x="78638" y="92075"/>
                </a:lnTo>
                <a:lnTo>
                  <a:pt x="83210" y="96393"/>
                </a:lnTo>
                <a:lnTo>
                  <a:pt x="87477" y="100966"/>
                </a:lnTo>
                <a:lnTo>
                  <a:pt x="87477" y="114047"/>
                </a:lnTo>
                <a:lnTo>
                  <a:pt x="87477" y="118364"/>
                </a:lnTo>
                <a:lnTo>
                  <a:pt x="87477" y="122556"/>
                </a:lnTo>
                <a:lnTo>
                  <a:pt x="87477" y="127127"/>
                </a:lnTo>
                <a:lnTo>
                  <a:pt x="87477" y="131445"/>
                </a:lnTo>
                <a:lnTo>
                  <a:pt x="83210" y="136018"/>
                </a:lnTo>
                <a:lnTo>
                  <a:pt x="78638" y="140208"/>
                </a:lnTo>
                <a:lnTo>
                  <a:pt x="65836" y="140208"/>
                </a:lnTo>
                <a:lnTo>
                  <a:pt x="61264" y="153417"/>
                </a:lnTo>
                <a:lnTo>
                  <a:pt x="56997" y="153417"/>
                </a:lnTo>
                <a:lnTo>
                  <a:pt x="39319" y="153417"/>
                </a:lnTo>
                <a:lnTo>
                  <a:pt x="35052" y="153417"/>
                </a:lnTo>
                <a:lnTo>
                  <a:pt x="30784" y="1534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5" name="Freeform 455"/>
          <p:cNvSpPr/>
          <p:nvPr/>
        </p:nvSpPr>
        <p:spPr>
          <a:xfrm>
            <a:off x="1224076" y="5504433"/>
            <a:ext cx="87834" cy="61214"/>
          </a:xfrm>
          <a:custGeom>
            <a:avLst/>
            <a:gdLst/>
            <a:ahLst/>
            <a:cxnLst/>
            <a:rect l="0" t="0" r="0" b="0"/>
            <a:pathLst>
              <a:path w="87834" h="61214">
                <a:moveTo>
                  <a:pt x="13412" y="21590"/>
                </a:moveTo>
                <a:lnTo>
                  <a:pt x="13412" y="26162"/>
                </a:lnTo>
                <a:lnTo>
                  <a:pt x="13412" y="30735"/>
                </a:lnTo>
                <a:lnTo>
                  <a:pt x="13412" y="35052"/>
                </a:lnTo>
                <a:lnTo>
                  <a:pt x="17679" y="35052"/>
                </a:lnTo>
                <a:lnTo>
                  <a:pt x="21946" y="35052"/>
                </a:lnTo>
                <a:lnTo>
                  <a:pt x="26518" y="30735"/>
                </a:lnTo>
                <a:lnTo>
                  <a:pt x="30785" y="30735"/>
                </a:lnTo>
                <a:lnTo>
                  <a:pt x="30785" y="21590"/>
                </a:lnTo>
                <a:lnTo>
                  <a:pt x="39624" y="17654"/>
                </a:lnTo>
                <a:lnTo>
                  <a:pt x="39624" y="13081"/>
                </a:lnTo>
                <a:lnTo>
                  <a:pt x="39624" y="8763"/>
                </a:lnTo>
                <a:lnTo>
                  <a:pt x="39624" y="4573"/>
                </a:lnTo>
                <a:lnTo>
                  <a:pt x="35052" y="4573"/>
                </a:lnTo>
                <a:lnTo>
                  <a:pt x="30785" y="0"/>
                </a:lnTo>
                <a:lnTo>
                  <a:pt x="26518" y="0"/>
                </a:lnTo>
                <a:lnTo>
                  <a:pt x="21946" y="0"/>
                </a:lnTo>
                <a:lnTo>
                  <a:pt x="17679" y="0"/>
                </a:lnTo>
                <a:lnTo>
                  <a:pt x="13412" y="0"/>
                </a:lnTo>
                <a:lnTo>
                  <a:pt x="8840" y="0"/>
                </a:lnTo>
                <a:lnTo>
                  <a:pt x="0" y="0"/>
                </a:lnTo>
                <a:lnTo>
                  <a:pt x="0" y="4573"/>
                </a:lnTo>
                <a:lnTo>
                  <a:pt x="0" y="8763"/>
                </a:lnTo>
                <a:lnTo>
                  <a:pt x="0" y="13081"/>
                </a:lnTo>
                <a:lnTo>
                  <a:pt x="0" y="17654"/>
                </a:lnTo>
                <a:lnTo>
                  <a:pt x="0" y="26162"/>
                </a:lnTo>
                <a:lnTo>
                  <a:pt x="0" y="30735"/>
                </a:lnTo>
                <a:lnTo>
                  <a:pt x="0" y="35052"/>
                </a:lnTo>
                <a:lnTo>
                  <a:pt x="0" y="39244"/>
                </a:lnTo>
                <a:lnTo>
                  <a:pt x="0" y="43815"/>
                </a:lnTo>
                <a:lnTo>
                  <a:pt x="4572" y="48133"/>
                </a:lnTo>
                <a:lnTo>
                  <a:pt x="4572" y="52706"/>
                </a:lnTo>
                <a:lnTo>
                  <a:pt x="8840" y="52706"/>
                </a:lnTo>
                <a:lnTo>
                  <a:pt x="17679" y="61214"/>
                </a:lnTo>
                <a:lnTo>
                  <a:pt x="30785" y="61214"/>
                </a:lnTo>
                <a:lnTo>
                  <a:pt x="35052" y="61214"/>
                </a:lnTo>
                <a:lnTo>
                  <a:pt x="43891" y="61214"/>
                </a:lnTo>
                <a:lnTo>
                  <a:pt x="56973" y="61214"/>
                </a:lnTo>
                <a:lnTo>
                  <a:pt x="61545" y="61214"/>
                </a:lnTo>
                <a:lnTo>
                  <a:pt x="65482" y="52706"/>
                </a:lnTo>
                <a:lnTo>
                  <a:pt x="65482" y="48133"/>
                </a:lnTo>
                <a:lnTo>
                  <a:pt x="70054" y="43815"/>
                </a:lnTo>
                <a:lnTo>
                  <a:pt x="70054" y="39244"/>
                </a:lnTo>
                <a:lnTo>
                  <a:pt x="70054" y="30735"/>
                </a:lnTo>
                <a:lnTo>
                  <a:pt x="70054" y="21590"/>
                </a:lnTo>
                <a:lnTo>
                  <a:pt x="70054" y="17654"/>
                </a:lnTo>
                <a:lnTo>
                  <a:pt x="70054" y="13081"/>
                </a:lnTo>
                <a:lnTo>
                  <a:pt x="70054" y="8763"/>
                </a:lnTo>
                <a:lnTo>
                  <a:pt x="74371" y="8763"/>
                </a:lnTo>
                <a:lnTo>
                  <a:pt x="83262" y="4573"/>
                </a:lnTo>
                <a:lnTo>
                  <a:pt x="87834" y="4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6" name="Freeform 456"/>
          <p:cNvSpPr/>
          <p:nvPr/>
        </p:nvSpPr>
        <p:spPr>
          <a:xfrm>
            <a:off x="1320672" y="5509006"/>
            <a:ext cx="74041" cy="60959"/>
          </a:xfrm>
          <a:custGeom>
            <a:avLst/>
            <a:gdLst/>
            <a:ahLst/>
            <a:cxnLst/>
            <a:rect l="0" t="0" r="0" b="0"/>
            <a:pathLst>
              <a:path w="74041" h="60959">
                <a:moveTo>
                  <a:pt x="34799" y="0"/>
                </a:moveTo>
                <a:lnTo>
                  <a:pt x="25908" y="0"/>
                </a:lnTo>
                <a:lnTo>
                  <a:pt x="21717" y="4190"/>
                </a:lnTo>
                <a:lnTo>
                  <a:pt x="8510" y="17017"/>
                </a:lnTo>
                <a:lnTo>
                  <a:pt x="3938" y="21589"/>
                </a:lnTo>
                <a:lnTo>
                  <a:pt x="0" y="26162"/>
                </a:lnTo>
                <a:lnTo>
                  <a:pt x="0" y="30479"/>
                </a:lnTo>
                <a:lnTo>
                  <a:pt x="0" y="34671"/>
                </a:lnTo>
                <a:lnTo>
                  <a:pt x="0" y="39242"/>
                </a:lnTo>
                <a:lnTo>
                  <a:pt x="0" y="48133"/>
                </a:lnTo>
                <a:lnTo>
                  <a:pt x="0" y="52323"/>
                </a:lnTo>
                <a:lnTo>
                  <a:pt x="3938" y="52323"/>
                </a:lnTo>
                <a:lnTo>
                  <a:pt x="12828" y="52323"/>
                </a:lnTo>
                <a:lnTo>
                  <a:pt x="34799" y="48133"/>
                </a:lnTo>
                <a:lnTo>
                  <a:pt x="39370" y="48133"/>
                </a:lnTo>
                <a:lnTo>
                  <a:pt x="43561" y="43560"/>
                </a:lnTo>
                <a:lnTo>
                  <a:pt x="47880" y="39242"/>
                </a:lnTo>
                <a:lnTo>
                  <a:pt x="47880" y="34671"/>
                </a:lnTo>
                <a:lnTo>
                  <a:pt x="47880" y="30479"/>
                </a:lnTo>
                <a:lnTo>
                  <a:pt x="47880" y="26162"/>
                </a:lnTo>
                <a:lnTo>
                  <a:pt x="47880" y="17017"/>
                </a:lnTo>
                <a:lnTo>
                  <a:pt x="47880" y="13081"/>
                </a:lnTo>
                <a:lnTo>
                  <a:pt x="47880" y="21589"/>
                </a:lnTo>
                <a:lnTo>
                  <a:pt x="52452" y="26162"/>
                </a:lnTo>
                <a:lnTo>
                  <a:pt x="52452" y="30479"/>
                </a:lnTo>
                <a:lnTo>
                  <a:pt x="60961" y="48133"/>
                </a:lnTo>
                <a:lnTo>
                  <a:pt x="65533" y="52323"/>
                </a:lnTo>
                <a:lnTo>
                  <a:pt x="65533" y="56641"/>
                </a:lnTo>
                <a:lnTo>
                  <a:pt x="69850" y="60959"/>
                </a:lnTo>
                <a:lnTo>
                  <a:pt x="74041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7" name="Freeform 457"/>
          <p:cNvSpPr/>
          <p:nvPr/>
        </p:nvSpPr>
        <p:spPr>
          <a:xfrm>
            <a:off x="1399286" y="5447410"/>
            <a:ext cx="0" cy="131318"/>
          </a:xfrm>
          <a:custGeom>
            <a:avLst/>
            <a:gdLst/>
            <a:ahLst/>
            <a:cxnLst/>
            <a:rect l="0" t="0" r="0" b="0"/>
            <a:pathLst>
              <a:path h="131318">
                <a:moveTo>
                  <a:pt x="0" y="0"/>
                </a:moveTo>
                <a:lnTo>
                  <a:pt x="0" y="8763"/>
                </a:lnTo>
                <a:lnTo>
                  <a:pt x="0" y="21972"/>
                </a:lnTo>
                <a:lnTo>
                  <a:pt x="0" y="26543"/>
                </a:lnTo>
                <a:lnTo>
                  <a:pt x="0" y="35053"/>
                </a:lnTo>
                <a:lnTo>
                  <a:pt x="0" y="61596"/>
                </a:lnTo>
                <a:lnTo>
                  <a:pt x="0" y="74677"/>
                </a:lnTo>
                <a:lnTo>
                  <a:pt x="0" y="83185"/>
                </a:lnTo>
                <a:lnTo>
                  <a:pt x="0" y="105156"/>
                </a:lnTo>
                <a:lnTo>
                  <a:pt x="0" y="109729"/>
                </a:lnTo>
                <a:lnTo>
                  <a:pt x="0" y="118237"/>
                </a:lnTo>
                <a:lnTo>
                  <a:pt x="0" y="122555"/>
                </a:lnTo>
                <a:lnTo>
                  <a:pt x="0" y="131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8" name="Freeform 458"/>
          <p:cNvSpPr/>
          <p:nvPr/>
        </p:nvSpPr>
        <p:spPr>
          <a:xfrm>
            <a:off x="1425575" y="5452237"/>
            <a:ext cx="87502" cy="161925"/>
          </a:xfrm>
          <a:custGeom>
            <a:avLst/>
            <a:gdLst/>
            <a:ahLst/>
            <a:cxnLst/>
            <a:rect l="0" t="0" r="0" b="0"/>
            <a:pathLst>
              <a:path w="87502" h="161925">
                <a:moveTo>
                  <a:pt x="39624" y="74421"/>
                </a:moveTo>
                <a:lnTo>
                  <a:pt x="39624" y="74421"/>
                </a:lnTo>
                <a:lnTo>
                  <a:pt x="35052" y="74421"/>
                </a:lnTo>
                <a:lnTo>
                  <a:pt x="30480" y="74421"/>
                </a:lnTo>
                <a:lnTo>
                  <a:pt x="26161" y="74421"/>
                </a:lnTo>
                <a:lnTo>
                  <a:pt x="21589" y="74421"/>
                </a:lnTo>
                <a:lnTo>
                  <a:pt x="8508" y="87502"/>
                </a:lnTo>
                <a:lnTo>
                  <a:pt x="4191" y="91821"/>
                </a:lnTo>
                <a:lnTo>
                  <a:pt x="4191" y="96392"/>
                </a:lnTo>
                <a:lnTo>
                  <a:pt x="0" y="109473"/>
                </a:lnTo>
                <a:lnTo>
                  <a:pt x="0" y="113665"/>
                </a:lnTo>
                <a:lnTo>
                  <a:pt x="0" y="117983"/>
                </a:lnTo>
                <a:lnTo>
                  <a:pt x="0" y="122301"/>
                </a:lnTo>
                <a:lnTo>
                  <a:pt x="4191" y="122301"/>
                </a:lnTo>
                <a:lnTo>
                  <a:pt x="17399" y="126872"/>
                </a:lnTo>
                <a:lnTo>
                  <a:pt x="21589" y="131064"/>
                </a:lnTo>
                <a:lnTo>
                  <a:pt x="30480" y="131064"/>
                </a:lnTo>
                <a:lnTo>
                  <a:pt x="35052" y="131064"/>
                </a:lnTo>
                <a:lnTo>
                  <a:pt x="43561" y="126872"/>
                </a:lnTo>
                <a:lnTo>
                  <a:pt x="48133" y="113665"/>
                </a:lnTo>
                <a:lnTo>
                  <a:pt x="61213" y="100583"/>
                </a:lnTo>
                <a:lnTo>
                  <a:pt x="65532" y="65913"/>
                </a:lnTo>
                <a:lnTo>
                  <a:pt x="74041" y="52451"/>
                </a:lnTo>
                <a:lnTo>
                  <a:pt x="78613" y="43560"/>
                </a:lnTo>
                <a:lnTo>
                  <a:pt x="78613" y="30479"/>
                </a:lnTo>
                <a:lnTo>
                  <a:pt x="78613" y="17398"/>
                </a:lnTo>
                <a:lnTo>
                  <a:pt x="78613" y="13081"/>
                </a:lnTo>
                <a:lnTo>
                  <a:pt x="78613" y="8890"/>
                </a:lnTo>
                <a:lnTo>
                  <a:pt x="74041" y="4317"/>
                </a:lnTo>
                <a:lnTo>
                  <a:pt x="70103" y="4317"/>
                </a:lnTo>
                <a:lnTo>
                  <a:pt x="70103" y="0"/>
                </a:lnTo>
                <a:lnTo>
                  <a:pt x="70103" y="4317"/>
                </a:lnTo>
                <a:lnTo>
                  <a:pt x="70103" y="21716"/>
                </a:lnTo>
                <a:lnTo>
                  <a:pt x="70103" y="39370"/>
                </a:lnTo>
                <a:lnTo>
                  <a:pt x="70103" y="74421"/>
                </a:lnTo>
                <a:lnTo>
                  <a:pt x="70103" y="96392"/>
                </a:lnTo>
                <a:lnTo>
                  <a:pt x="70103" y="131064"/>
                </a:lnTo>
                <a:lnTo>
                  <a:pt x="78613" y="135635"/>
                </a:lnTo>
                <a:lnTo>
                  <a:pt x="78613" y="139953"/>
                </a:lnTo>
                <a:lnTo>
                  <a:pt x="78613" y="157352"/>
                </a:lnTo>
                <a:lnTo>
                  <a:pt x="78613" y="161925"/>
                </a:lnTo>
                <a:lnTo>
                  <a:pt x="83185" y="161925"/>
                </a:lnTo>
                <a:lnTo>
                  <a:pt x="87502" y="1619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9" name="Freeform 459"/>
          <p:cNvSpPr/>
          <p:nvPr/>
        </p:nvSpPr>
        <p:spPr>
          <a:xfrm>
            <a:off x="1508760" y="5509006"/>
            <a:ext cx="170434" cy="96265"/>
          </a:xfrm>
          <a:custGeom>
            <a:avLst/>
            <a:gdLst/>
            <a:ahLst/>
            <a:cxnLst/>
            <a:rect l="0" t="0" r="0" b="0"/>
            <a:pathLst>
              <a:path w="170434" h="96265">
                <a:moveTo>
                  <a:pt x="4317" y="48133"/>
                </a:moveTo>
                <a:lnTo>
                  <a:pt x="8509" y="48133"/>
                </a:lnTo>
                <a:lnTo>
                  <a:pt x="13081" y="48133"/>
                </a:lnTo>
                <a:lnTo>
                  <a:pt x="13081" y="43814"/>
                </a:lnTo>
                <a:lnTo>
                  <a:pt x="17398" y="43814"/>
                </a:lnTo>
                <a:lnTo>
                  <a:pt x="21970" y="35052"/>
                </a:lnTo>
                <a:lnTo>
                  <a:pt x="30479" y="30733"/>
                </a:lnTo>
                <a:lnTo>
                  <a:pt x="34798" y="21844"/>
                </a:lnTo>
                <a:lnTo>
                  <a:pt x="34798" y="13081"/>
                </a:lnTo>
                <a:lnTo>
                  <a:pt x="34798" y="9144"/>
                </a:lnTo>
                <a:lnTo>
                  <a:pt x="34798" y="4571"/>
                </a:lnTo>
                <a:lnTo>
                  <a:pt x="26162" y="4571"/>
                </a:lnTo>
                <a:lnTo>
                  <a:pt x="17398" y="9144"/>
                </a:lnTo>
                <a:lnTo>
                  <a:pt x="13081" y="13081"/>
                </a:lnTo>
                <a:lnTo>
                  <a:pt x="13081" y="17652"/>
                </a:lnTo>
                <a:lnTo>
                  <a:pt x="0" y="35052"/>
                </a:lnTo>
                <a:lnTo>
                  <a:pt x="0" y="43814"/>
                </a:lnTo>
                <a:lnTo>
                  <a:pt x="0" y="48133"/>
                </a:lnTo>
                <a:lnTo>
                  <a:pt x="0" y="56896"/>
                </a:lnTo>
                <a:lnTo>
                  <a:pt x="0" y="61214"/>
                </a:lnTo>
                <a:lnTo>
                  <a:pt x="0" y="74295"/>
                </a:lnTo>
                <a:lnTo>
                  <a:pt x="0" y="78866"/>
                </a:lnTo>
                <a:lnTo>
                  <a:pt x="0" y="83184"/>
                </a:lnTo>
                <a:lnTo>
                  <a:pt x="8509" y="87376"/>
                </a:lnTo>
                <a:lnTo>
                  <a:pt x="17398" y="87376"/>
                </a:lnTo>
                <a:lnTo>
                  <a:pt x="30479" y="96265"/>
                </a:lnTo>
                <a:lnTo>
                  <a:pt x="34798" y="96265"/>
                </a:lnTo>
                <a:lnTo>
                  <a:pt x="39370" y="96265"/>
                </a:lnTo>
                <a:lnTo>
                  <a:pt x="43561" y="96265"/>
                </a:lnTo>
                <a:lnTo>
                  <a:pt x="52451" y="96265"/>
                </a:lnTo>
                <a:lnTo>
                  <a:pt x="56642" y="91694"/>
                </a:lnTo>
                <a:lnTo>
                  <a:pt x="56642" y="87376"/>
                </a:lnTo>
                <a:lnTo>
                  <a:pt x="60959" y="83184"/>
                </a:lnTo>
                <a:lnTo>
                  <a:pt x="65531" y="78866"/>
                </a:lnTo>
                <a:lnTo>
                  <a:pt x="65531" y="74295"/>
                </a:lnTo>
                <a:lnTo>
                  <a:pt x="65531" y="70103"/>
                </a:lnTo>
                <a:lnTo>
                  <a:pt x="65531" y="56896"/>
                </a:lnTo>
                <a:lnTo>
                  <a:pt x="65531" y="52704"/>
                </a:lnTo>
                <a:lnTo>
                  <a:pt x="65531" y="43814"/>
                </a:lnTo>
                <a:lnTo>
                  <a:pt x="65531" y="39623"/>
                </a:lnTo>
                <a:lnTo>
                  <a:pt x="65531" y="30733"/>
                </a:lnTo>
                <a:lnTo>
                  <a:pt x="65531" y="26162"/>
                </a:lnTo>
                <a:lnTo>
                  <a:pt x="69850" y="26162"/>
                </a:lnTo>
                <a:lnTo>
                  <a:pt x="74422" y="26162"/>
                </a:lnTo>
                <a:lnTo>
                  <a:pt x="78359" y="26162"/>
                </a:lnTo>
                <a:lnTo>
                  <a:pt x="87503" y="35052"/>
                </a:lnTo>
                <a:lnTo>
                  <a:pt x="91693" y="43814"/>
                </a:lnTo>
                <a:lnTo>
                  <a:pt x="91693" y="48133"/>
                </a:lnTo>
                <a:lnTo>
                  <a:pt x="96012" y="48133"/>
                </a:lnTo>
                <a:lnTo>
                  <a:pt x="96012" y="43814"/>
                </a:lnTo>
                <a:lnTo>
                  <a:pt x="96012" y="39623"/>
                </a:lnTo>
                <a:lnTo>
                  <a:pt x="100584" y="26162"/>
                </a:lnTo>
                <a:lnTo>
                  <a:pt x="100584" y="21844"/>
                </a:lnTo>
                <a:lnTo>
                  <a:pt x="104901" y="13081"/>
                </a:lnTo>
                <a:lnTo>
                  <a:pt x="113665" y="13081"/>
                </a:lnTo>
                <a:lnTo>
                  <a:pt x="113665" y="9144"/>
                </a:lnTo>
                <a:lnTo>
                  <a:pt x="117982" y="0"/>
                </a:lnTo>
                <a:lnTo>
                  <a:pt x="122554" y="0"/>
                </a:lnTo>
                <a:lnTo>
                  <a:pt x="126745" y="0"/>
                </a:lnTo>
                <a:lnTo>
                  <a:pt x="131063" y="0"/>
                </a:lnTo>
                <a:lnTo>
                  <a:pt x="135382" y="0"/>
                </a:lnTo>
                <a:lnTo>
                  <a:pt x="139954" y="0"/>
                </a:lnTo>
                <a:lnTo>
                  <a:pt x="148716" y="0"/>
                </a:lnTo>
                <a:lnTo>
                  <a:pt x="153035" y="9144"/>
                </a:lnTo>
                <a:lnTo>
                  <a:pt x="157225" y="13081"/>
                </a:lnTo>
                <a:lnTo>
                  <a:pt x="161544" y="17652"/>
                </a:lnTo>
                <a:lnTo>
                  <a:pt x="161544" y="30733"/>
                </a:lnTo>
                <a:lnTo>
                  <a:pt x="166116" y="35052"/>
                </a:lnTo>
                <a:lnTo>
                  <a:pt x="166116" y="39623"/>
                </a:lnTo>
                <a:lnTo>
                  <a:pt x="170434" y="396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0" name="Freeform 460"/>
          <p:cNvSpPr/>
          <p:nvPr/>
        </p:nvSpPr>
        <p:spPr>
          <a:xfrm>
            <a:off x="1670304" y="5518150"/>
            <a:ext cx="65785" cy="69722"/>
          </a:xfrm>
          <a:custGeom>
            <a:avLst/>
            <a:gdLst/>
            <a:ahLst/>
            <a:cxnLst/>
            <a:rect l="0" t="0" r="0" b="0"/>
            <a:pathLst>
              <a:path w="65785" h="69722">
                <a:moveTo>
                  <a:pt x="35306" y="0"/>
                </a:moveTo>
                <a:lnTo>
                  <a:pt x="30734" y="0"/>
                </a:lnTo>
                <a:lnTo>
                  <a:pt x="26543" y="0"/>
                </a:lnTo>
                <a:lnTo>
                  <a:pt x="17653" y="0"/>
                </a:lnTo>
                <a:lnTo>
                  <a:pt x="13462" y="0"/>
                </a:lnTo>
                <a:lnTo>
                  <a:pt x="8890" y="3937"/>
                </a:lnTo>
                <a:lnTo>
                  <a:pt x="4572" y="8508"/>
                </a:lnTo>
                <a:lnTo>
                  <a:pt x="4572" y="12700"/>
                </a:lnTo>
                <a:lnTo>
                  <a:pt x="0" y="25908"/>
                </a:lnTo>
                <a:lnTo>
                  <a:pt x="0" y="30479"/>
                </a:lnTo>
                <a:lnTo>
                  <a:pt x="0" y="34670"/>
                </a:lnTo>
                <a:lnTo>
                  <a:pt x="0" y="38989"/>
                </a:lnTo>
                <a:lnTo>
                  <a:pt x="0" y="56388"/>
                </a:lnTo>
                <a:lnTo>
                  <a:pt x="4572" y="56388"/>
                </a:lnTo>
                <a:lnTo>
                  <a:pt x="17653" y="69722"/>
                </a:lnTo>
                <a:lnTo>
                  <a:pt x="21971" y="69722"/>
                </a:lnTo>
                <a:lnTo>
                  <a:pt x="26543" y="69722"/>
                </a:lnTo>
                <a:lnTo>
                  <a:pt x="35306" y="69722"/>
                </a:lnTo>
                <a:lnTo>
                  <a:pt x="43941" y="69722"/>
                </a:lnTo>
                <a:lnTo>
                  <a:pt x="52704" y="56388"/>
                </a:lnTo>
                <a:lnTo>
                  <a:pt x="52704" y="52070"/>
                </a:lnTo>
                <a:lnTo>
                  <a:pt x="57022" y="47752"/>
                </a:lnTo>
                <a:lnTo>
                  <a:pt x="65785" y="30479"/>
                </a:lnTo>
                <a:lnTo>
                  <a:pt x="65785" y="25908"/>
                </a:lnTo>
                <a:lnTo>
                  <a:pt x="65785" y="12700"/>
                </a:lnTo>
                <a:lnTo>
                  <a:pt x="65785" y="8508"/>
                </a:lnTo>
                <a:lnTo>
                  <a:pt x="57022" y="85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1" name="Freeform 461"/>
          <p:cNvSpPr/>
          <p:nvPr/>
        </p:nvSpPr>
        <p:spPr>
          <a:xfrm>
            <a:off x="1749298" y="5421502"/>
            <a:ext cx="26162" cy="157607"/>
          </a:xfrm>
          <a:custGeom>
            <a:avLst/>
            <a:gdLst/>
            <a:ahLst/>
            <a:cxnLst/>
            <a:rect l="0" t="0" r="0" b="0"/>
            <a:pathLst>
              <a:path w="26162" h="157607">
                <a:moveTo>
                  <a:pt x="26162" y="157607"/>
                </a:moveTo>
                <a:lnTo>
                  <a:pt x="26162" y="153036"/>
                </a:lnTo>
                <a:lnTo>
                  <a:pt x="26162" y="148718"/>
                </a:lnTo>
                <a:lnTo>
                  <a:pt x="26162" y="140208"/>
                </a:lnTo>
                <a:lnTo>
                  <a:pt x="26162" y="127127"/>
                </a:lnTo>
                <a:lnTo>
                  <a:pt x="26162" y="118237"/>
                </a:lnTo>
                <a:lnTo>
                  <a:pt x="21844" y="78613"/>
                </a:lnTo>
                <a:lnTo>
                  <a:pt x="21844" y="61214"/>
                </a:lnTo>
                <a:lnTo>
                  <a:pt x="17272" y="48133"/>
                </a:lnTo>
                <a:lnTo>
                  <a:pt x="8509" y="21971"/>
                </a:lnTo>
                <a:lnTo>
                  <a:pt x="4572" y="1308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2" name="Freeform 462"/>
          <p:cNvSpPr/>
          <p:nvPr/>
        </p:nvSpPr>
        <p:spPr>
          <a:xfrm>
            <a:off x="1780032" y="5500115"/>
            <a:ext cx="30479" cy="35053"/>
          </a:xfrm>
          <a:custGeom>
            <a:avLst/>
            <a:gdLst/>
            <a:ahLst/>
            <a:cxnLst/>
            <a:rect l="0" t="0" r="0" b="0"/>
            <a:pathLst>
              <a:path w="30479" h="35053">
                <a:moveTo>
                  <a:pt x="0" y="30735"/>
                </a:moveTo>
                <a:lnTo>
                  <a:pt x="0" y="30735"/>
                </a:lnTo>
                <a:lnTo>
                  <a:pt x="0" y="35053"/>
                </a:lnTo>
                <a:lnTo>
                  <a:pt x="8509" y="35053"/>
                </a:lnTo>
                <a:lnTo>
                  <a:pt x="12826" y="35053"/>
                </a:lnTo>
                <a:lnTo>
                  <a:pt x="17398" y="30735"/>
                </a:lnTo>
                <a:lnTo>
                  <a:pt x="17398" y="26543"/>
                </a:lnTo>
                <a:lnTo>
                  <a:pt x="21590" y="21972"/>
                </a:lnTo>
                <a:lnTo>
                  <a:pt x="21590" y="18035"/>
                </a:lnTo>
                <a:lnTo>
                  <a:pt x="26162" y="13462"/>
                </a:lnTo>
                <a:lnTo>
                  <a:pt x="3047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3" name="Freeform 463"/>
          <p:cNvSpPr/>
          <p:nvPr/>
        </p:nvSpPr>
        <p:spPr>
          <a:xfrm>
            <a:off x="1810511" y="5513577"/>
            <a:ext cx="57024" cy="56643"/>
          </a:xfrm>
          <a:custGeom>
            <a:avLst/>
            <a:gdLst/>
            <a:ahLst/>
            <a:cxnLst/>
            <a:rect l="0" t="0" r="0" b="0"/>
            <a:pathLst>
              <a:path w="57024" h="56643">
                <a:moveTo>
                  <a:pt x="0" y="21591"/>
                </a:moveTo>
                <a:lnTo>
                  <a:pt x="0" y="21591"/>
                </a:lnTo>
                <a:lnTo>
                  <a:pt x="0" y="26162"/>
                </a:lnTo>
                <a:lnTo>
                  <a:pt x="0" y="30481"/>
                </a:lnTo>
                <a:lnTo>
                  <a:pt x="0" y="35052"/>
                </a:lnTo>
                <a:lnTo>
                  <a:pt x="4318" y="39243"/>
                </a:lnTo>
                <a:lnTo>
                  <a:pt x="17399" y="39243"/>
                </a:lnTo>
                <a:lnTo>
                  <a:pt x="26162" y="48133"/>
                </a:lnTo>
                <a:lnTo>
                  <a:pt x="30734" y="52325"/>
                </a:lnTo>
                <a:lnTo>
                  <a:pt x="39371" y="52325"/>
                </a:lnTo>
                <a:lnTo>
                  <a:pt x="48134" y="56643"/>
                </a:lnTo>
                <a:lnTo>
                  <a:pt x="52452" y="56643"/>
                </a:lnTo>
                <a:lnTo>
                  <a:pt x="57024" y="56643"/>
                </a:lnTo>
                <a:lnTo>
                  <a:pt x="57024" y="52325"/>
                </a:lnTo>
                <a:lnTo>
                  <a:pt x="57024" y="35052"/>
                </a:lnTo>
                <a:lnTo>
                  <a:pt x="57024" y="26162"/>
                </a:lnTo>
                <a:lnTo>
                  <a:pt x="57024" y="17273"/>
                </a:lnTo>
                <a:lnTo>
                  <a:pt x="57024" y="13081"/>
                </a:lnTo>
                <a:lnTo>
                  <a:pt x="57024" y="8510"/>
                </a:lnTo>
                <a:lnTo>
                  <a:pt x="570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4" name="Freeform 464"/>
          <p:cNvSpPr/>
          <p:nvPr/>
        </p:nvSpPr>
        <p:spPr>
          <a:xfrm>
            <a:off x="1912620" y="5488558"/>
            <a:ext cx="96265" cy="60961"/>
          </a:xfrm>
          <a:custGeom>
            <a:avLst/>
            <a:gdLst/>
            <a:ahLst/>
            <a:cxnLst/>
            <a:rect l="0" t="0" r="0" b="0"/>
            <a:pathLst>
              <a:path w="96265" h="60961">
                <a:moveTo>
                  <a:pt x="30734" y="21971"/>
                </a:moveTo>
                <a:lnTo>
                  <a:pt x="26162" y="21971"/>
                </a:lnTo>
                <a:lnTo>
                  <a:pt x="22225" y="21971"/>
                </a:lnTo>
                <a:lnTo>
                  <a:pt x="17653" y="26162"/>
                </a:lnTo>
                <a:lnTo>
                  <a:pt x="4572" y="30481"/>
                </a:lnTo>
                <a:lnTo>
                  <a:pt x="4572" y="34671"/>
                </a:lnTo>
                <a:lnTo>
                  <a:pt x="0" y="38989"/>
                </a:lnTo>
                <a:lnTo>
                  <a:pt x="0" y="47880"/>
                </a:lnTo>
                <a:lnTo>
                  <a:pt x="0" y="52451"/>
                </a:lnTo>
                <a:lnTo>
                  <a:pt x="0" y="56643"/>
                </a:lnTo>
                <a:lnTo>
                  <a:pt x="0" y="60961"/>
                </a:lnTo>
                <a:lnTo>
                  <a:pt x="8890" y="60961"/>
                </a:lnTo>
                <a:lnTo>
                  <a:pt x="17653" y="60961"/>
                </a:lnTo>
                <a:lnTo>
                  <a:pt x="35306" y="60961"/>
                </a:lnTo>
                <a:lnTo>
                  <a:pt x="39624" y="60961"/>
                </a:lnTo>
                <a:lnTo>
                  <a:pt x="43941" y="60961"/>
                </a:lnTo>
                <a:lnTo>
                  <a:pt x="57022" y="43562"/>
                </a:lnTo>
                <a:lnTo>
                  <a:pt x="61594" y="38989"/>
                </a:lnTo>
                <a:lnTo>
                  <a:pt x="61594" y="21971"/>
                </a:lnTo>
                <a:lnTo>
                  <a:pt x="65785" y="17400"/>
                </a:lnTo>
                <a:lnTo>
                  <a:pt x="65785" y="13081"/>
                </a:lnTo>
                <a:lnTo>
                  <a:pt x="65785" y="8510"/>
                </a:lnTo>
                <a:lnTo>
                  <a:pt x="65785" y="0"/>
                </a:lnTo>
                <a:lnTo>
                  <a:pt x="65785" y="4192"/>
                </a:lnTo>
                <a:lnTo>
                  <a:pt x="65785" y="13081"/>
                </a:lnTo>
                <a:lnTo>
                  <a:pt x="65785" y="17400"/>
                </a:lnTo>
                <a:lnTo>
                  <a:pt x="65785" y="21971"/>
                </a:lnTo>
                <a:lnTo>
                  <a:pt x="65785" y="34671"/>
                </a:lnTo>
                <a:lnTo>
                  <a:pt x="65785" y="43562"/>
                </a:lnTo>
                <a:lnTo>
                  <a:pt x="74422" y="43562"/>
                </a:lnTo>
                <a:lnTo>
                  <a:pt x="74422" y="47880"/>
                </a:lnTo>
                <a:lnTo>
                  <a:pt x="78994" y="47880"/>
                </a:lnTo>
                <a:lnTo>
                  <a:pt x="83184" y="47880"/>
                </a:lnTo>
                <a:lnTo>
                  <a:pt x="87756" y="47880"/>
                </a:lnTo>
                <a:lnTo>
                  <a:pt x="87756" y="52451"/>
                </a:lnTo>
                <a:lnTo>
                  <a:pt x="92075" y="52451"/>
                </a:lnTo>
                <a:lnTo>
                  <a:pt x="96265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5" name="Freeform 465"/>
          <p:cNvSpPr/>
          <p:nvPr/>
        </p:nvSpPr>
        <p:spPr>
          <a:xfrm>
            <a:off x="2008885" y="5418454"/>
            <a:ext cx="17400" cy="122555"/>
          </a:xfrm>
          <a:custGeom>
            <a:avLst/>
            <a:gdLst/>
            <a:ahLst/>
            <a:cxnLst/>
            <a:rect l="0" t="0" r="0" b="0"/>
            <a:pathLst>
              <a:path w="17400" h="122555">
                <a:moveTo>
                  <a:pt x="17400" y="122555"/>
                </a:moveTo>
                <a:lnTo>
                  <a:pt x="17400" y="117984"/>
                </a:lnTo>
                <a:lnTo>
                  <a:pt x="17400" y="109093"/>
                </a:lnTo>
                <a:lnTo>
                  <a:pt x="17400" y="96266"/>
                </a:lnTo>
                <a:lnTo>
                  <a:pt x="17400" y="78614"/>
                </a:lnTo>
                <a:lnTo>
                  <a:pt x="17400" y="52071"/>
                </a:lnTo>
                <a:lnTo>
                  <a:pt x="17400" y="39243"/>
                </a:lnTo>
                <a:lnTo>
                  <a:pt x="13209" y="21591"/>
                </a:lnTo>
                <a:lnTo>
                  <a:pt x="8891" y="17399"/>
                </a:lnTo>
                <a:lnTo>
                  <a:pt x="4572" y="13081"/>
                </a:lnTo>
                <a:lnTo>
                  <a:pt x="0" y="851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6" name="Freeform 466"/>
          <p:cNvSpPr/>
          <p:nvPr/>
        </p:nvSpPr>
        <p:spPr>
          <a:xfrm>
            <a:off x="2022094" y="5479669"/>
            <a:ext cx="21844" cy="13081"/>
          </a:xfrm>
          <a:custGeom>
            <a:avLst/>
            <a:gdLst/>
            <a:ahLst/>
            <a:cxnLst/>
            <a:rect l="0" t="0" r="0" b="0"/>
            <a:pathLst>
              <a:path w="21844" h="13081">
                <a:moveTo>
                  <a:pt x="21844" y="0"/>
                </a:moveTo>
                <a:lnTo>
                  <a:pt x="17653" y="4318"/>
                </a:lnTo>
                <a:lnTo>
                  <a:pt x="13081" y="4318"/>
                </a:lnTo>
                <a:lnTo>
                  <a:pt x="8763" y="4318"/>
                </a:lnTo>
                <a:lnTo>
                  <a:pt x="8763" y="8889"/>
                </a:lnTo>
                <a:lnTo>
                  <a:pt x="4191" y="8889"/>
                </a:lnTo>
                <a:lnTo>
                  <a:pt x="4191" y="13081"/>
                </a:lnTo>
                <a:lnTo>
                  <a:pt x="0" y="130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7" name="Freeform 467"/>
          <p:cNvSpPr/>
          <p:nvPr/>
        </p:nvSpPr>
        <p:spPr>
          <a:xfrm>
            <a:off x="2030857" y="5479669"/>
            <a:ext cx="170688" cy="65532"/>
          </a:xfrm>
          <a:custGeom>
            <a:avLst/>
            <a:gdLst/>
            <a:ahLst/>
            <a:cxnLst/>
            <a:rect l="0" t="0" r="0" b="0"/>
            <a:pathLst>
              <a:path w="170688" h="65532">
                <a:moveTo>
                  <a:pt x="65913" y="39370"/>
                </a:moveTo>
                <a:lnTo>
                  <a:pt x="65913" y="39370"/>
                </a:lnTo>
                <a:lnTo>
                  <a:pt x="70103" y="39370"/>
                </a:lnTo>
                <a:lnTo>
                  <a:pt x="74422" y="39370"/>
                </a:lnTo>
                <a:lnTo>
                  <a:pt x="74422" y="35051"/>
                </a:lnTo>
                <a:lnTo>
                  <a:pt x="74422" y="26289"/>
                </a:lnTo>
                <a:lnTo>
                  <a:pt x="74422" y="17399"/>
                </a:lnTo>
                <a:lnTo>
                  <a:pt x="74422" y="13081"/>
                </a:lnTo>
                <a:lnTo>
                  <a:pt x="70103" y="4318"/>
                </a:lnTo>
                <a:lnTo>
                  <a:pt x="65913" y="0"/>
                </a:lnTo>
                <a:lnTo>
                  <a:pt x="48132" y="0"/>
                </a:lnTo>
                <a:lnTo>
                  <a:pt x="43560" y="0"/>
                </a:lnTo>
                <a:lnTo>
                  <a:pt x="35051" y="0"/>
                </a:lnTo>
                <a:lnTo>
                  <a:pt x="21716" y="0"/>
                </a:lnTo>
                <a:lnTo>
                  <a:pt x="8890" y="8889"/>
                </a:lnTo>
                <a:lnTo>
                  <a:pt x="4318" y="13081"/>
                </a:lnTo>
                <a:lnTo>
                  <a:pt x="4318" y="21970"/>
                </a:lnTo>
                <a:lnTo>
                  <a:pt x="0" y="30860"/>
                </a:lnTo>
                <a:lnTo>
                  <a:pt x="0" y="35051"/>
                </a:lnTo>
                <a:lnTo>
                  <a:pt x="0" y="39370"/>
                </a:lnTo>
                <a:lnTo>
                  <a:pt x="0" y="47878"/>
                </a:lnTo>
                <a:lnTo>
                  <a:pt x="4318" y="52451"/>
                </a:lnTo>
                <a:lnTo>
                  <a:pt x="13081" y="56769"/>
                </a:lnTo>
                <a:lnTo>
                  <a:pt x="21716" y="56769"/>
                </a:lnTo>
                <a:lnTo>
                  <a:pt x="30479" y="61340"/>
                </a:lnTo>
                <a:lnTo>
                  <a:pt x="43560" y="61340"/>
                </a:lnTo>
                <a:lnTo>
                  <a:pt x="48132" y="61340"/>
                </a:lnTo>
                <a:lnTo>
                  <a:pt x="52450" y="65532"/>
                </a:lnTo>
                <a:lnTo>
                  <a:pt x="57022" y="65532"/>
                </a:lnTo>
                <a:lnTo>
                  <a:pt x="61341" y="65532"/>
                </a:lnTo>
                <a:lnTo>
                  <a:pt x="65913" y="65532"/>
                </a:lnTo>
                <a:lnTo>
                  <a:pt x="70103" y="65532"/>
                </a:lnTo>
                <a:lnTo>
                  <a:pt x="78613" y="61340"/>
                </a:lnTo>
                <a:lnTo>
                  <a:pt x="83185" y="56769"/>
                </a:lnTo>
                <a:lnTo>
                  <a:pt x="87503" y="52451"/>
                </a:lnTo>
                <a:lnTo>
                  <a:pt x="91820" y="47878"/>
                </a:lnTo>
                <a:lnTo>
                  <a:pt x="91820" y="43560"/>
                </a:lnTo>
                <a:lnTo>
                  <a:pt x="96393" y="35051"/>
                </a:lnTo>
                <a:lnTo>
                  <a:pt x="100584" y="30860"/>
                </a:lnTo>
                <a:lnTo>
                  <a:pt x="100584" y="26289"/>
                </a:lnTo>
                <a:lnTo>
                  <a:pt x="105156" y="26289"/>
                </a:lnTo>
                <a:lnTo>
                  <a:pt x="105156" y="21970"/>
                </a:lnTo>
                <a:lnTo>
                  <a:pt x="113665" y="21970"/>
                </a:lnTo>
                <a:lnTo>
                  <a:pt x="113665" y="17399"/>
                </a:lnTo>
                <a:lnTo>
                  <a:pt x="117982" y="17399"/>
                </a:lnTo>
                <a:lnTo>
                  <a:pt x="127126" y="17399"/>
                </a:lnTo>
                <a:lnTo>
                  <a:pt x="131444" y="17399"/>
                </a:lnTo>
                <a:lnTo>
                  <a:pt x="144144" y="21970"/>
                </a:lnTo>
                <a:lnTo>
                  <a:pt x="157607" y="35051"/>
                </a:lnTo>
                <a:lnTo>
                  <a:pt x="162178" y="39370"/>
                </a:lnTo>
                <a:lnTo>
                  <a:pt x="166116" y="52451"/>
                </a:lnTo>
                <a:lnTo>
                  <a:pt x="170688" y="56769"/>
                </a:lnTo>
                <a:lnTo>
                  <a:pt x="170688" y="613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8" name="Freeform 468"/>
          <p:cNvSpPr/>
          <p:nvPr/>
        </p:nvSpPr>
        <p:spPr>
          <a:xfrm>
            <a:off x="5025516" y="5826506"/>
            <a:ext cx="96393" cy="83312"/>
          </a:xfrm>
          <a:custGeom>
            <a:avLst/>
            <a:gdLst/>
            <a:ahLst/>
            <a:cxnLst/>
            <a:rect l="0" t="0" r="0" b="0"/>
            <a:pathLst>
              <a:path w="96393" h="83312">
                <a:moveTo>
                  <a:pt x="0" y="0"/>
                </a:moveTo>
                <a:lnTo>
                  <a:pt x="8510" y="0"/>
                </a:lnTo>
                <a:lnTo>
                  <a:pt x="13081" y="0"/>
                </a:lnTo>
                <a:lnTo>
                  <a:pt x="17399" y="0"/>
                </a:lnTo>
                <a:lnTo>
                  <a:pt x="21972" y="0"/>
                </a:lnTo>
                <a:lnTo>
                  <a:pt x="26289" y="0"/>
                </a:lnTo>
                <a:lnTo>
                  <a:pt x="30480" y="0"/>
                </a:lnTo>
                <a:lnTo>
                  <a:pt x="35053" y="0"/>
                </a:lnTo>
                <a:lnTo>
                  <a:pt x="39370" y="0"/>
                </a:lnTo>
                <a:lnTo>
                  <a:pt x="48134" y="0"/>
                </a:lnTo>
                <a:lnTo>
                  <a:pt x="48134" y="4571"/>
                </a:lnTo>
                <a:lnTo>
                  <a:pt x="48134" y="9144"/>
                </a:lnTo>
                <a:lnTo>
                  <a:pt x="48134" y="13208"/>
                </a:lnTo>
                <a:lnTo>
                  <a:pt x="48134" y="17779"/>
                </a:lnTo>
                <a:lnTo>
                  <a:pt x="48134" y="21971"/>
                </a:lnTo>
                <a:lnTo>
                  <a:pt x="48134" y="30860"/>
                </a:lnTo>
                <a:lnTo>
                  <a:pt x="48134" y="35433"/>
                </a:lnTo>
                <a:lnTo>
                  <a:pt x="43562" y="39623"/>
                </a:lnTo>
                <a:lnTo>
                  <a:pt x="39370" y="39623"/>
                </a:lnTo>
                <a:lnTo>
                  <a:pt x="39370" y="44196"/>
                </a:lnTo>
                <a:lnTo>
                  <a:pt x="48134" y="44196"/>
                </a:lnTo>
                <a:lnTo>
                  <a:pt x="57024" y="44196"/>
                </a:lnTo>
                <a:lnTo>
                  <a:pt x="61342" y="44196"/>
                </a:lnTo>
                <a:lnTo>
                  <a:pt x="74042" y="44196"/>
                </a:lnTo>
                <a:lnTo>
                  <a:pt x="78613" y="44196"/>
                </a:lnTo>
                <a:lnTo>
                  <a:pt x="82931" y="44196"/>
                </a:lnTo>
                <a:lnTo>
                  <a:pt x="87504" y="44196"/>
                </a:lnTo>
                <a:lnTo>
                  <a:pt x="87504" y="48259"/>
                </a:lnTo>
                <a:lnTo>
                  <a:pt x="92075" y="48259"/>
                </a:lnTo>
                <a:lnTo>
                  <a:pt x="92075" y="52832"/>
                </a:lnTo>
                <a:lnTo>
                  <a:pt x="96393" y="57022"/>
                </a:lnTo>
                <a:lnTo>
                  <a:pt x="96393" y="61340"/>
                </a:lnTo>
                <a:lnTo>
                  <a:pt x="96393" y="70103"/>
                </a:lnTo>
                <a:lnTo>
                  <a:pt x="96393" y="74676"/>
                </a:lnTo>
                <a:lnTo>
                  <a:pt x="96393" y="78994"/>
                </a:lnTo>
                <a:lnTo>
                  <a:pt x="92075" y="78994"/>
                </a:lnTo>
                <a:lnTo>
                  <a:pt x="92075" y="83312"/>
                </a:lnTo>
                <a:lnTo>
                  <a:pt x="87504" y="83312"/>
                </a:lnTo>
                <a:lnTo>
                  <a:pt x="70105" y="83312"/>
                </a:lnTo>
                <a:lnTo>
                  <a:pt x="65532" y="83312"/>
                </a:lnTo>
                <a:lnTo>
                  <a:pt x="52451" y="83312"/>
                </a:lnTo>
                <a:lnTo>
                  <a:pt x="48134" y="833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9" name="Freeform 469"/>
          <p:cNvSpPr/>
          <p:nvPr/>
        </p:nvSpPr>
        <p:spPr>
          <a:xfrm>
            <a:off x="4045965" y="5774689"/>
            <a:ext cx="96267" cy="179325"/>
          </a:xfrm>
          <a:custGeom>
            <a:avLst/>
            <a:gdLst/>
            <a:ahLst/>
            <a:cxnLst/>
            <a:rect l="0" t="0" r="0" b="0"/>
            <a:pathLst>
              <a:path w="96267" h="179325">
                <a:moveTo>
                  <a:pt x="0" y="179325"/>
                </a:moveTo>
                <a:lnTo>
                  <a:pt x="0" y="179325"/>
                </a:lnTo>
                <a:lnTo>
                  <a:pt x="4192" y="179325"/>
                </a:lnTo>
                <a:lnTo>
                  <a:pt x="8763" y="175006"/>
                </a:lnTo>
                <a:lnTo>
                  <a:pt x="8763" y="166117"/>
                </a:lnTo>
                <a:lnTo>
                  <a:pt x="8763" y="144526"/>
                </a:lnTo>
                <a:lnTo>
                  <a:pt x="12700" y="135637"/>
                </a:lnTo>
                <a:lnTo>
                  <a:pt x="21844" y="100584"/>
                </a:lnTo>
                <a:lnTo>
                  <a:pt x="21844" y="87504"/>
                </a:lnTo>
                <a:lnTo>
                  <a:pt x="26163" y="61342"/>
                </a:lnTo>
                <a:lnTo>
                  <a:pt x="26163" y="56769"/>
                </a:lnTo>
                <a:lnTo>
                  <a:pt x="35052" y="61342"/>
                </a:lnTo>
                <a:lnTo>
                  <a:pt x="35052" y="74169"/>
                </a:lnTo>
                <a:lnTo>
                  <a:pt x="39244" y="78740"/>
                </a:lnTo>
                <a:lnTo>
                  <a:pt x="39244" y="87504"/>
                </a:lnTo>
                <a:lnTo>
                  <a:pt x="43815" y="100584"/>
                </a:lnTo>
                <a:lnTo>
                  <a:pt x="52325" y="118364"/>
                </a:lnTo>
                <a:lnTo>
                  <a:pt x="56896" y="126874"/>
                </a:lnTo>
                <a:lnTo>
                  <a:pt x="56896" y="131064"/>
                </a:lnTo>
                <a:lnTo>
                  <a:pt x="61214" y="139955"/>
                </a:lnTo>
                <a:lnTo>
                  <a:pt x="65532" y="139955"/>
                </a:lnTo>
                <a:lnTo>
                  <a:pt x="69724" y="135637"/>
                </a:lnTo>
                <a:lnTo>
                  <a:pt x="78613" y="122301"/>
                </a:lnTo>
                <a:lnTo>
                  <a:pt x="91694" y="87504"/>
                </a:lnTo>
                <a:lnTo>
                  <a:pt x="91694" y="74169"/>
                </a:lnTo>
                <a:lnTo>
                  <a:pt x="96267" y="61342"/>
                </a:lnTo>
                <a:lnTo>
                  <a:pt x="96267" y="43688"/>
                </a:lnTo>
                <a:lnTo>
                  <a:pt x="96267" y="30481"/>
                </a:lnTo>
                <a:lnTo>
                  <a:pt x="96267" y="21971"/>
                </a:lnTo>
                <a:lnTo>
                  <a:pt x="96267" y="17400"/>
                </a:lnTo>
                <a:lnTo>
                  <a:pt x="96267" y="13208"/>
                </a:lnTo>
                <a:lnTo>
                  <a:pt x="9626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0" name="Freeform 470"/>
          <p:cNvSpPr/>
          <p:nvPr/>
        </p:nvSpPr>
        <p:spPr>
          <a:xfrm>
            <a:off x="4150740" y="5862193"/>
            <a:ext cx="48514" cy="87502"/>
          </a:xfrm>
          <a:custGeom>
            <a:avLst/>
            <a:gdLst/>
            <a:ahLst/>
            <a:cxnLst/>
            <a:rect l="0" t="0" r="0" b="0"/>
            <a:pathLst>
              <a:path w="48514" h="87502">
                <a:moveTo>
                  <a:pt x="48514" y="4317"/>
                </a:moveTo>
                <a:lnTo>
                  <a:pt x="48514" y="0"/>
                </a:lnTo>
                <a:lnTo>
                  <a:pt x="43943" y="0"/>
                </a:lnTo>
                <a:lnTo>
                  <a:pt x="39625" y="0"/>
                </a:lnTo>
                <a:lnTo>
                  <a:pt x="35052" y="4317"/>
                </a:lnTo>
                <a:lnTo>
                  <a:pt x="30862" y="13080"/>
                </a:lnTo>
                <a:lnTo>
                  <a:pt x="21971" y="17398"/>
                </a:lnTo>
                <a:lnTo>
                  <a:pt x="17654" y="26289"/>
                </a:lnTo>
                <a:lnTo>
                  <a:pt x="13081" y="39370"/>
                </a:lnTo>
                <a:lnTo>
                  <a:pt x="8890" y="43560"/>
                </a:lnTo>
                <a:lnTo>
                  <a:pt x="8890" y="52451"/>
                </a:lnTo>
                <a:lnTo>
                  <a:pt x="0" y="65532"/>
                </a:lnTo>
                <a:lnTo>
                  <a:pt x="0" y="69850"/>
                </a:lnTo>
                <a:lnTo>
                  <a:pt x="0" y="74421"/>
                </a:lnTo>
                <a:lnTo>
                  <a:pt x="0" y="82930"/>
                </a:lnTo>
                <a:lnTo>
                  <a:pt x="0" y="87502"/>
                </a:lnTo>
                <a:lnTo>
                  <a:pt x="8890" y="87502"/>
                </a:lnTo>
                <a:lnTo>
                  <a:pt x="13081" y="87502"/>
                </a:lnTo>
                <a:lnTo>
                  <a:pt x="17654" y="87502"/>
                </a:lnTo>
                <a:lnTo>
                  <a:pt x="21971" y="87502"/>
                </a:lnTo>
                <a:lnTo>
                  <a:pt x="26544" y="87502"/>
                </a:lnTo>
                <a:lnTo>
                  <a:pt x="39625" y="82930"/>
                </a:lnTo>
                <a:lnTo>
                  <a:pt x="43943" y="78613"/>
                </a:lnTo>
                <a:lnTo>
                  <a:pt x="48514" y="69850"/>
                </a:lnTo>
                <a:lnTo>
                  <a:pt x="48514" y="43560"/>
                </a:lnTo>
                <a:lnTo>
                  <a:pt x="48514" y="39370"/>
                </a:lnTo>
                <a:lnTo>
                  <a:pt x="48514" y="26289"/>
                </a:lnTo>
                <a:lnTo>
                  <a:pt x="48514" y="21971"/>
                </a:lnTo>
                <a:lnTo>
                  <a:pt x="48514" y="17398"/>
                </a:lnTo>
                <a:lnTo>
                  <a:pt x="48514" y="13080"/>
                </a:lnTo>
                <a:lnTo>
                  <a:pt x="48514" y="8890"/>
                </a:lnTo>
                <a:lnTo>
                  <a:pt x="43943" y="8890"/>
                </a:lnTo>
                <a:lnTo>
                  <a:pt x="43943" y="13080"/>
                </a:lnTo>
                <a:lnTo>
                  <a:pt x="39625" y="17398"/>
                </a:lnTo>
                <a:lnTo>
                  <a:pt x="39625" y="219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1" name="Freeform 471"/>
          <p:cNvSpPr/>
          <p:nvPr/>
        </p:nvSpPr>
        <p:spPr>
          <a:xfrm>
            <a:off x="4238244" y="5844794"/>
            <a:ext cx="4571" cy="104901"/>
          </a:xfrm>
          <a:custGeom>
            <a:avLst/>
            <a:gdLst/>
            <a:ahLst/>
            <a:cxnLst/>
            <a:rect l="0" t="0" r="0" b="0"/>
            <a:pathLst>
              <a:path w="4571" h="104901">
                <a:moveTo>
                  <a:pt x="0" y="104901"/>
                </a:moveTo>
                <a:lnTo>
                  <a:pt x="0" y="100329"/>
                </a:lnTo>
                <a:lnTo>
                  <a:pt x="0" y="96012"/>
                </a:lnTo>
                <a:lnTo>
                  <a:pt x="0" y="82931"/>
                </a:lnTo>
                <a:lnTo>
                  <a:pt x="0" y="78739"/>
                </a:lnTo>
                <a:lnTo>
                  <a:pt x="0" y="69850"/>
                </a:lnTo>
                <a:lnTo>
                  <a:pt x="0" y="56769"/>
                </a:lnTo>
                <a:lnTo>
                  <a:pt x="0" y="30479"/>
                </a:lnTo>
                <a:lnTo>
                  <a:pt x="0" y="26289"/>
                </a:lnTo>
                <a:lnTo>
                  <a:pt x="0" y="17399"/>
                </a:lnTo>
                <a:lnTo>
                  <a:pt x="0" y="13208"/>
                </a:lnTo>
                <a:lnTo>
                  <a:pt x="0" y="4064"/>
                </a:lnTo>
                <a:lnTo>
                  <a:pt x="0" y="0"/>
                </a:lnTo>
                <a:lnTo>
                  <a:pt x="457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2" name="Freeform 472"/>
          <p:cNvSpPr/>
          <p:nvPr/>
        </p:nvSpPr>
        <p:spPr>
          <a:xfrm>
            <a:off x="4242815" y="5879591"/>
            <a:ext cx="30735" cy="26162"/>
          </a:xfrm>
          <a:custGeom>
            <a:avLst/>
            <a:gdLst/>
            <a:ahLst/>
            <a:cxnLst/>
            <a:rect l="0" t="0" r="0" b="0"/>
            <a:pathLst>
              <a:path w="30735" h="26162">
                <a:moveTo>
                  <a:pt x="0" y="26162"/>
                </a:moveTo>
                <a:lnTo>
                  <a:pt x="0" y="26162"/>
                </a:lnTo>
                <a:lnTo>
                  <a:pt x="0" y="21972"/>
                </a:lnTo>
                <a:lnTo>
                  <a:pt x="4573" y="21972"/>
                </a:lnTo>
                <a:lnTo>
                  <a:pt x="4573" y="17399"/>
                </a:lnTo>
                <a:lnTo>
                  <a:pt x="8510" y="17399"/>
                </a:lnTo>
                <a:lnTo>
                  <a:pt x="17400" y="17399"/>
                </a:lnTo>
                <a:lnTo>
                  <a:pt x="17400" y="8891"/>
                </a:lnTo>
                <a:lnTo>
                  <a:pt x="21971" y="8891"/>
                </a:lnTo>
                <a:lnTo>
                  <a:pt x="26163" y="4573"/>
                </a:lnTo>
                <a:lnTo>
                  <a:pt x="26163" y="0"/>
                </a:lnTo>
                <a:lnTo>
                  <a:pt x="3073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3" name="Freeform 473"/>
          <p:cNvSpPr/>
          <p:nvPr/>
        </p:nvSpPr>
        <p:spPr>
          <a:xfrm>
            <a:off x="4326001" y="5796660"/>
            <a:ext cx="96393" cy="122555"/>
          </a:xfrm>
          <a:custGeom>
            <a:avLst/>
            <a:gdLst/>
            <a:ahLst/>
            <a:cxnLst/>
            <a:rect l="0" t="0" r="0" b="0"/>
            <a:pathLst>
              <a:path w="96393" h="122555">
                <a:moveTo>
                  <a:pt x="35433" y="69850"/>
                </a:moveTo>
                <a:lnTo>
                  <a:pt x="35433" y="65533"/>
                </a:lnTo>
                <a:lnTo>
                  <a:pt x="30860" y="65533"/>
                </a:lnTo>
                <a:lnTo>
                  <a:pt x="26289" y="65533"/>
                </a:lnTo>
                <a:lnTo>
                  <a:pt x="21970" y="69850"/>
                </a:lnTo>
                <a:lnTo>
                  <a:pt x="13462" y="74423"/>
                </a:lnTo>
                <a:lnTo>
                  <a:pt x="8889" y="78613"/>
                </a:lnTo>
                <a:lnTo>
                  <a:pt x="4571" y="91822"/>
                </a:lnTo>
                <a:lnTo>
                  <a:pt x="4571" y="96393"/>
                </a:lnTo>
                <a:lnTo>
                  <a:pt x="0" y="100330"/>
                </a:lnTo>
                <a:lnTo>
                  <a:pt x="0" y="113666"/>
                </a:lnTo>
                <a:lnTo>
                  <a:pt x="0" y="117984"/>
                </a:lnTo>
                <a:lnTo>
                  <a:pt x="0" y="122555"/>
                </a:lnTo>
                <a:lnTo>
                  <a:pt x="4571" y="122555"/>
                </a:lnTo>
                <a:lnTo>
                  <a:pt x="8889" y="122555"/>
                </a:lnTo>
                <a:lnTo>
                  <a:pt x="21970" y="117984"/>
                </a:lnTo>
                <a:lnTo>
                  <a:pt x="21970" y="109093"/>
                </a:lnTo>
                <a:lnTo>
                  <a:pt x="26289" y="109093"/>
                </a:lnTo>
                <a:lnTo>
                  <a:pt x="30860" y="91822"/>
                </a:lnTo>
                <a:lnTo>
                  <a:pt x="39370" y="82931"/>
                </a:lnTo>
                <a:lnTo>
                  <a:pt x="43941" y="56769"/>
                </a:lnTo>
                <a:lnTo>
                  <a:pt x="52451" y="43561"/>
                </a:lnTo>
                <a:lnTo>
                  <a:pt x="52451" y="30480"/>
                </a:lnTo>
                <a:lnTo>
                  <a:pt x="52451" y="13081"/>
                </a:lnTo>
                <a:lnTo>
                  <a:pt x="52451" y="0"/>
                </a:lnTo>
                <a:lnTo>
                  <a:pt x="52451" y="4318"/>
                </a:lnTo>
                <a:lnTo>
                  <a:pt x="52451" y="13081"/>
                </a:lnTo>
                <a:lnTo>
                  <a:pt x="57022" y="30480"/>
                </a:lnTo>
                <a:lnTo>
                  <a:pt x="61595" y="43561"/>
                </a:lnTo>
                <a:lnTo>
                  <a:pt x="61595" y="61342"/>
                </a:lnTo>
                <a:lnTo>
                  <a:pt x="70484" y="74423"/>
                </a:lnTo>
                <a:lnTo>
                  <a:pt x="74421" y="78613"/>
                </a:lnTo>
                <a:lnTo>
                  <a:pt x="78994" y="91822"/>
                </a:lnTo>
                <a:lnTo>
                  <a:pt x="83184" y="96393"/>
                </a:lnTo>
                <a:lnTo>
                  <a:pt x="83184" y="100330"/>
                </a:lnTo>
                <a:lnTo>
                  <a:pt x="87502" y="100330"/>
                </a:lnTo>
                <a:lnTo>
                  <a:pt x="96393" y="10033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4" name="Freeform 474"/>
          <p:cNvSpPr/>
          <p:nvPr/>
        </p:nvSpPr>
        <p:spPr>
          <a:xfrm>
            <a:off x="4435475" y="5844794"/>
            <a:ext cx="0" cy="69850"/>
          </a:xfrm>
          <a:custGeom>
            <a:avLst/>
            <a:gdLst/>
            <a:ahLst/>
            <a:cxnLst/>
            <a:rect l="0" t="0" r="0" b="0"/>
            <a:pathLst>
              <a:path h="69850">
                <a:moveTo>
                  <a:pt x="0" y="69850"/>
                </a:moveTo>
                <a:lnTo>
                  <a:pt x="0" y="60959"/>
                </a:lnTo>
                <a:lnTo>
                  <a:pt x="0" y="56769"/>
                </a:lnTo>
                <a:lnTo>
                  <a:pt x="0" y="48259"/>
                </a:lnTo>
                <a:lnTo>
                  <a:pt x="0" y="30479"/>
                </a:lnTo>
                <a:lnTo>
                  <a:pt x="0" y="8635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5" name="Freeform 475"/>
          <p:cNvSpPr/>
          <p:nvPr/>
        </p:nvSpPr>
        <p:spPr>
          <a:xfrm>
            <a:off x="4444238" y="5800978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6" name="Freeform 476"/>
          <p:cNvSpPr/>
          <p:nvPr/>
        </p:nvSpPr>
        <p:spPr>
          <a:xfrm>
            <a:off x="4488179" y="5862573"/>
            <a:ext cx="52451" cy="65533"/>
          </a:xfrm>
          <a:custGeom>
            <a:avLst/>
            <a:gdLst/>
            <a:ahLst/>
            <a:cxnLst/>
            <a:rect l="0" t="0" r="0" b="0"/>
            <a:pathLst>
              <a:path w="52451" h="65533">
                <a:moveTo>
                  <a:pt x="0" y="65533"/>
                </a:moveTo>
                <a:lnTo>
                  <a:pt x="0" y="56897"/>
                </a:lnTo>
                <a:lnTo>
                  <a:pt x="0" y="52324"/>
                </a:lnTo>
                <a:lnTo>
                  <a:pt x="0" y="48134"/>
                </a:lnTo>
                <a:lnTo>
                  <a:pt x="0" y="43561"/>
                </a:lnTo>
                <a:lnTo>
                  <a:pt x="0" y="39243"/>
                </a:lnTo>
                <a:lnTo>
                  <a:pt x="0" y="26162"/>
                </a:lnTo>
                <a:lnTo>
                  <a:pt x="0" y="17272"/>
                </a:lnTo>
                <a:lnTo>
                  <a:pt x="4573" y="13081"/>
                </a:lnTo>
                <a:lnTo>
                  <a:pt x="8891" y="13081"/>
                </a:lnTo>
                <a:lnTo>
                  <a:pt x="17399" y="4191"/>
                </a:lnTo>
                <a:lnTo>
                  <a:pt x="21972" y="0"/>
                </a:lnTo>
                <a:lnTo>
                  <a:pt x="26162" y="0"/>
                </a:lnTo>
                <a:lnTo>
                  <a:pt x="30480" y="0"/>
                </a:lnTo>
                <a:lnTo>
                  <a:pt x="35053" y="0"/>
                </a:lnTo>
                <a:lnTo>
                  <a:pt x="48134" y="0"/>
                </a:lnTo>
                <a:lnTo>
                  <a:pt x="524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7" name="Freeform 477"/>
          <p:cNvSpPr/>
          <p:nvPr/>
        </p:nvSpPr>
        <p:spPr>
          <a:xfrm>
            <a:off x="4549394" y="5800978"/>
            <a:ext cx="13208" cy="140209"/>
          </a:xfrm>
          <a:custGeom>
            <a:avLst/>
            <a:gdLst/>
            <a:ahLst/>
            <a:cxnLst/>
            <a:rect l="0" t="0" r="0" b="0"/>
            <a:pathLst>
              <a:path w="13208" h="140209">
                <a:moveTo>
                  <a:pt x="0" y="0"/>
                </a:moveTo>
                <a:lnTo>
                  <a:pt x="0" y="13336"/>
                </a:lnTo>
                <a:lnTo>
                  <a:pt x="0" y="21972"/>
                </a:lnTo>
                <a:lnTo>
                  <a:pt x="0" y="35053"/>
                </a:lnTo>
                <a:lnTo>
                  <a:pt x="0" y="52705"/>
                </a:lnTo>
                <a:lnTo>
                  <a:pt x="0" y="65786"/>
                </a:lnTo>
                <a:lnTo>
                  <a:pt x="0" y="74676"/>
                </a:lnTo>
                <a:lnTo>
                  <a:pt x="0" y="100838"/>
                </a:lnTo>
                <a:lnTo>
                  <a:pt x="0" y="105156"/>
                </a:lnTo>
                <a:lnTo>
                  <a:pt x="0" y="122555"/>
                </a:lnTo>
                <a:lnTo>
                  <a:pt x="0" y="127128"/>
                </a:lnTo>
                <a:lnTo>
                  <a:pt x="0" y="135636"/>
                </a:lnTo>
                <a:lnTo>
                  <a:pt x="8635" y="140209"/>
                </a:lnTo>
                <a:lnTo>
                  <a:pt x="13208" y="140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8" name="Freeform 478"/>
          <p:cNvSpPr/>
          <p:nvPr/>
        </p:nvSpPr>
        <p:spPr>
          <a:xfrm>
            <a:off x="4597653" y="5879845"/>
            <a:ext cx="161799" cy="61342"/>
          </a:xfrm>
          <a:custGeom>
            <a:avLst/>
            <a:gdLst/>
            <a:ahLst/>
            <a:cxnLst/>
            <a:rect l="0" t="0" r="0" b="0"/>
            <a:pathLst>
              <a:path w="161799" h="61342">
                <a:moveTo>
                  <a:pt x="30481" y="17400"/>
                </a:moveTo>
                <a:lnTo>
                  <a:pt x="25908" y="17400"/>
                </a:lnTo>
                <a:lnTo>
                  <a:pt x="21591" y="17400"/>
                </a:lnTo>
                <a:lnTo>
                  <a:pt x="8510" y="21971"/>
                </a:lnTo>
                <a:lnTo>
                  <a:pt x="8510" y="26289"/>
                </a:lnTo>
                <a:lnTo>
                  <a:pt x="3937" y="35052"/>
                </a:lnTo>
                <a:lnTo>
                  <a:pt x="3937" y="39625"/>
                </a:lnTo>
                <a:lnTo>
                  <a:pt x="0" y="43688"/>
                </a:lnTo>
                <a:lnTo>
                  <a:pt x="0" y="48261"/>
                </a:lnTo>
                <a:lnTo>
                  <a:pt x="0" y="52451"/>
                </a:lnTo>
                <a:lnTo>
                  <a:pt x="0" y="56769"/>
                </a:lnTo>
                <a:lnTo>
                  <a:pt x="0" y="61342"/>
                </a:lnTo>
                <a:lnTo>
                  <a:pt x="3937" y="61342"/>
                </a:lnTo>
                <a:lnTo>
                  <a:pt x="8510" y="61342"/>
                </a:lnTo>
                <a:lnTo>
                  <a:pt x="17273" y="61342"/>
                </a:lnTo>
                <a:lnTo>
                  <a:pt x="25908" y="61342"/>
                </a:lnTo>
                <a:lnTo>
                  <a:pt x="30481" y="56769"/>
                </a:lnTo>
                <a:lnTo>
                  <a:pt x="34672" y="52451"/>
                </a:lnTo>
                <a:lnTo>
                  <a:pt x="39243" y="48261"/>
                </a:lnTo>
                <a:lnTo>
                  <a:pt x="47752" y="43688"/>
                </a:lnTo>
                <a:lnTo>
                  <a:pt x="47752" y="30862"/>
                </a:lnTo>
                <a:lnTo>
                  <a:pt x="47752" y="26289"/>
                </a:lnTo>
                <a:lnTo>
                  <a:pt x="47752" y="17400"/>
                </a:lnTo>
                <a:lnTo>
                  <a:pt x="43562" y="8890"/>
                </a:lnTo>
                <a:lnTo>
                  <a:pt x="43562" y="4573"/>
                </a:lnTo>
                <a:lnTo>
                  <a:pt x="39243" y="4573"/>
                </a:lnTo>
                <a:lnTo>
                  <a:pt x="39243" y="13208"/>
                </a:lnTo>
                <a:lnTo>
                  <a:pt x="43562" y="21971"/>
                </a:lnTo>
                <a:lnTo>
                  <a:pt x="43562" y="26289"/>
                </a:lnTo>
                <a:lnTo>
                  <a:pt x="52325" y="39625"/>
                </a:lnTo>
                <a:lnTo>
                  <a:pt x="56643" y="43688"/>
                </a:lnTo>
                <a:lnTo>
                  <a:pt x="60961" y="48261"/>
                </a:lnTo>
                <a:lnTo>
                  <a:pt x="74042" y="52451"/>
                </a:lnTo>
                <a:lnTo>
                  <a:pt x="74042" y="56769"/>
                </a:lnTo>
                <a:lnTo>
                  <a:pt x="78613" y="56769"/>
                </a:lnTo>
                <a:lnTo>
                  <a:pt x="82805" y="56769"/>
                </a:lnTo>
                <a:lnTo>
                  <a:pt x="82805" y="52451"/>
                </a:lnTo>
                <a:lnTo>
                  <a:pt x="82805" y="48261"/>
                </a:lnTo>
                <a:lnTo>
                  <a:pt x="87376" y="43688"/>
                </a:lnTo>
                <a:lnTo>
                  <a:pt x="87376" y="35052"/>
                </a:lnTo>
                <a:lnTo>
                  <a:pt x="87376" y="26289"/>
                </a:lnTo>
                <a:lnTo>
                  <a:pt x="96012" y="17400"/>
                </a:lnTo>
                <a:lnTo>
                  <a:pt x="96012" y="13208"/>
                </a:lnTo>
                <a:lnTo>
                  <a:pt x="100585" y="13208"/>
                </a:lnTo>
                <a:lnTo>
                  <a:pt x="104775" y="0"/>
                </a:lnTo>
                <a:lnTo>
                  <a:pt x="109093" y="0"/>
                </a:lnTo>
                <a:lnTo>
                  <a:pt x="113666" y="0"/>
                </a:lnTo>
                <a:lnTo>
                  <a:pt x="117856" y="0"/>
                </a:lnTo>
                <a:lnTo>
                  <a:pt x="126747" y="0"/>
                </a:lnTo>
                <a:lnTo>
                  <a:pt x="135637" y="13208"/>
                </a:lnTo>
                <a:lnTo>
                  <a:pt x="135637" y="17400"/>
                </a:lnTo>
                <a:lnTo>
                  <a:pt x="139827" y="17400"/>
                </a:lnTo>
                <a:lnTo>
                  <a:pt x="139827" y="26289"/>
                </a:lnTo>
                <a:lnTo>
                  <a:pt x="139827" y="35052"/>
                </a:lnTo>
                <a:lnTo>
                  <a:pt x="148337" y="43688"/>
                </a:lnTo>
                <a:lnTo>
                  <a:pt x="148337" y="48261"/>
                </a:lnTo>
                <a:lnTo>
                  <a:pt x="148337" y="52451"/>
                </a:lnTo>
                <a:lnTo>
                  <a:pt x="148337" y="61342"/>
                </a:lnTo>
                <a:lnTo>
                  <a:pt x="152908" y="61342"/>
                </a:lnTo>
                <a:lnTo>
                  <a:pt x="157226" y="61342"/>
                </a:lnTo>
                <a:lnTo>
                  <a:pt x="161799" y="567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9" name="Freeform 479"/>
          <p:cNvSpPr/>
          <p:nvPr/>
        </p:nvSpPr>
        <p:spPr>
          <a:xfrm>
            <a:off x="4759452" y="5805551"/>
            <a:ext cx="96265" cy="122555"/>
          </a:xfrm>
          <a:custGeom>
            <a:avLst/>
            <a:gdLst/>
            <a:ahLst/>
            <a:cxnLst/>
            <a:rect l="0" t="0" r="0" b="0"/>
            <a:pathLst>
              <a:path w="96265" h="122555">
                <a:moveTo>
                  <a:pt x="43561" y="65532"/>
                </a:moveTo>
                <a:lnTo>
                  <a:pt x="30480" y="65532"/>
                </a:lnTo>
                <a:lnTo>
                  <a:pt x="25907" y="65532"/>
                </a:lnTo>
                <a:lnTo>
                  <a:pt x="21589" y="65532"/>
                </a:lnTo>
                <a:lnTo>
                  <a:pt x="17399" y="65532"/>
                </a:lnTo>
                <a:lnTo>
                  <a:pt x="8508" y="65532"/>
                </a:lnTo>
                <a:lnTo>
                  <a:pt x="4318" y="74294"/>
                </a:lnTo>
                <a:lnTo>
                  <a:pt x="4318" y="78867"/>
                </a:lnTo>
                <a:lnTo>
                  <a:pt x="0" y="83184"/>
                </a:lnTo>
                <a:lnTo>
                  <a:pt x="0" y="100583"/>
                </a:lnTo>
                <a:lnTo>
                  <a:pt x="0" y="105156"/>
                </a:lnTo>
                <a:lnTo>
                  <a:pt x="0" y="117982"/>
                </a:lnTo>
                <a:lnTo>
                  <a:pt x="4318" y="122555"/>
                </a:lnTo>
                <a:lnTo>
                  <a:pt x="13081" y="122555"/>
                </a:lnTo>
                <a:lnTo>
                  <a:pt x="17399" y="122555"/>
                </a:lnTo>
                <a:lnTo>
                  <a:pt x="21589" y="122555"/>
                </a:lnTo>
                <a:lnTo>
                  <a:pt x="25907" y="122555"/>
                </a:lnTo>
                <a:lnTo>
                  <a:pt x="30480" y="122555"/>
                </a:lnTo>
                <a:lnTo>
                  <a:pt x="43561" y="122555"/>
                </a:lnTo>
                <a:lnTo>
                  <a:pt x="56642" y="100583"/>
                </a:lnTo>
                <a:lnTo>
                  <a:pt x="61213" y="83184"/>
                </a:lnTo>
                <a:lnTo>
                  <a:pt x="74040" y="61213"/>
                </a:lnTo>
                <a:lnTo>
                  <a:pt x="74040" y="52451"/>
                </a:lnTo>
                <a:lnTo>
                  <a:pt x="74040" y="48132"/>
                </a:lnTo>
                <a:lnTo>
                  <a:pt x="74040" y="30480"/>
                </a:lnTo>
                <a:lnTo>
                  <a:pt x="74040" y="26162"/>
                </a:lnTo>
                <a:lnTo>
                  <a:pt x="74040" y="13081"/>
                </a:lnTo>
                <a:lnTo>
                  <a:pt x="74040" y="8763"/>
                </a:lnTo>
                <a:lnTo>
                  <a:pt x="74040" y="4190"/>
                </a:lnTo>
                <a:lnTo>
                  <a:pt x="74040" y="0"/>
                </a:lnTo>
                <a:lnTo>
                  <a:pt x="74040" y="4190"/>
                </a:lnTo>
                <a:lnTo>
                  <a:pt x="78613" y="8763"/>
                </a:lnTo>
                <a:lnTo>
                  <a:pt x="78613" y="26162"/>
                </a:lnTo>
                <a:lnTo>
                  <a:pt x="78613" y="39243"/>
                </a:lnTo>
                <a:lnTo>
                  <a:pt x="82931" y="43814"/>
                </a:lnTo>
                <a:lnTo>
                  <a:pt x="82931" y="52451"/>
                </a:lnTo>
                <a:lnTo>
                  <a:pt x="82931" y="65532"/>
                </a:lnTo>
                <a:lnTo>
                  <a:pt x="91694" y="78867"/>
                </a:lnTo>
                <a:lnTo>
                  <a:pt x="91694" y="83184"/>
                </a:lnTo>
                <a:lnTo>
                  <a:pt x="91694" y="87502"/>
                </a:lnTo>
                <a:lnTo>
                  <a:pt x="96265" y="875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0" name="Freeform 480"/>
          <p:cNvSpPr/>
          <p:nvPr/>
        </p:nvSpPr>
        <p:spPr>
          <a:xfrm>
            <a:off x="4903596" y="5866764"/>
            <a:ext cx="0" cy="4319"/>
          </a:xfrm>
          <a:custGeom>
            <a:avLst/>
            <a:gdLst/>
            <a:ahLst/>
            <a:cxnLst/>
            <a:rect l="0" t="0" r="0" b="0"/>
            <a:pathLst>
              <a:path h="4319">
                <a:moveTo>
                  <a:pt x="0" y="4319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1" name="Freeform 481"/>
          <p:cNvSpPr/>
          <p:nvPr/>
        </p:nvSpPr>
        <p:spPr>
          <a:xfrm>
            <a:off x="3813302" y="5914389"/>
            <a:ext cx="8636" cy="52706"/>
          </a:xfrm>
          <a:custGeom>
            <a:avLst/>
            <a:gdLst/>
            <a:ahLst/>
            <a:cxnLst/>
            <a:rect l="0" t="0" r="0" b="0"/>
            <a:pathLst>
              <a:path w="8636" h="52706">
                <a:moveTo>
                  <a:pt x="0" y="52706"/>
                </a:moveTo>
                <a:lnTo>
                  <a:pt x="0" y="48133"/>
                </a:lnTo>
                <a:lnTo>
                  <a:pt x="0" y="43815"/>
                </a:lnTo>
                <a:lnTo>
                  <a:pt x="0" y="39244"/>
                </a:lnTo>
                <a:lnTo>
                  <a:pt x="0" y="35052"/>
                </a:lnTo>
                <a:lnTo>
                  <a:pt x="0" y="26417"/>
                </a:lnTo>
                <a:lnTo>
                  <a:pt x="0" y="13081"/>
                </a:lnTo>
                <a:lnTo>
                  <a:pt x="863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2" name="Freeform 482"/>
          <p:cNvSpPr/>
          <p:nvPr/>
        </p:nvSpPr>
        <p:spPr>
          <a:xfrm>
            <a:off x="3843782" y="5896609"/>
            <a:ext cx="57022" cy="65913"/>
          </a:xfrm>
          <a:custGeom>
            <a:avLst/>
            <a:gdLst/>
            <a:ahLst/>
            <a:cxnLst/>
            <a:rect l="0" t="0" r="0" b="0"/>
            <a:pathLst>
              <a:path w="57022" h="65913">
                <a:moveTo>
                  <a:pt x="0" y="65913"/>
                </a:moveTo>
                <a:lnTo>
                  <a:pt x="0" y="57024"/>
                </a:lnTo>
                <a:lnTo>
                  <a:pt x="0" y="52832"/>
                </a:lnTo>
                <a:lnTo>
                  <a:pt x="0" y="44197"/>
                </a:lnTo>
                <a:lnTo>
                  <a:pt x="0" y="39624"/>
                </a:lnTo>
                <a:lnTo>
                  <a:pt x="0" y="30861"/>
                </a:lnTo>
                <a:lnTo>
                  <a:pt x="0" y="22353"/>
                </a:lnTo>
                <a:lnTo>
                  <a:pt x="0" y="17780"/>
                </a:lnTo>
                <a:lnTo>
                  <a:pt x="0" y="4573"/>
                </a:lnTo>
                <a:lnTo>
                  <a:pt x="0" y="0"/>
                </a:lnTo>
                <a:lnTo>
                  <a:pt x="4318" y="0"/>
                </a:lnTo>
                <a:lnTo>
                  <a:pt x="8889" y="0"/>
                </a:lnTo>
                <a:lnTo>
                  <a:pt x="13208" y="0"/>
                </a:lnTo>
                <a:lnTo>
                  <a:pt x="26543" y="0"/>
                </a:lnTo>
                <a:lnTo>
                  <a:pt x="30479" y="0"/>
                </a:lnTo>
                <a:lnTo>
                  <a:pt x="48259" y="8891"/>
                </a:lnTo>
                <a:lnTo>
                  <a:pt x="52451" y="13462"/>
                </a:lnTo>
                <a:lnTo>
                  <a:pt x="52451" y="22353"/>
                </a:lnTo>
                <a:lnTo>
                  <a:pt x="57022" y="30861"/>
                </a:lnTo>
                <a:lnTo>
                  <a:pt x="57022" y="35053"/>
                </a:lnTo>
                <a:lnTo>
                  <a:pt x="57022" y="44197"/>
                </a:lnTo>
                <a:lnTo>
                  <a:pt x="57022" y="482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3" name="Freeform 483"/>
          <p:cNvSpPr/>
          <p:nvPr/>
        </p:nvSpPr>
        <p:spPr>
          <a:xfrm>
            <a:off x="3559809" y="5866510"/>
            <a:ext cx="78613" cy="69723"/>
          </a:xfrm>
          <a:custGeom>
            <a:avLst/>
            <a:gdLst/>
            <a:ahLst/>
            <a:cxnLst/>
            <a:rect l="0" t="0" r="0" b="0"/>
            <a:pathLst>
              <a:path w="78613" h="69723">
                <a:moveTo>
                  <a:pt x="8763" y="17399"/>
                </a:moveTo>
                <a:lnTo>
                  <a:pt x="8763" y="12828"/>
                </a:lnTo>
                <a:lnTo>
                  <a:pt x="4573" y="17399"/>
                </a:lnTo>
                <a:lnTo>
                  <a:pt x="4573" y="21591"/>
                </a:lnTo>
                <a:lnTo>
                  <a:pt x="4573" y="26162"/>
                </a:lnTo>
                <a:lnTo>
                  <a:pt x="0" y="39243"/>
                </a:lnTo>
                <a:lnTo>
                  <a:pt x="0" y="43816"/>
                </a:lnTo>
                <a:lnTo>
                  <a:pt x="0" y="52452"/>
                </a:lnTo>
                <a:lnTo>
                  <a:pt x="0" y="56642"/>
                </a:lnTo>
                <a:lnTo>
                  <a:pt x="0" y="65533"/>
                </a:lnTo>
                <a:lnTo>
                  <a:pt x="0" y="69723"/>
                </a:lnTo>
                <a:lnTo>
                  <a:pt x="4573" y="69723"/>
                </a:lnTo>
                <a:lnTo>
                  <a:pt x="8763" y="69723"/>
                </a:lnTo>
                <a:lnTo>
                  <a:pt x="13081" y="69723"/>
                </a:lnTo>
                <a:lnTo>
                  <a:pt x="17273" y="69723"/>
                </a:lnTo>
                <a:lnTo>
                  <a:pt x="17273" y="56642"/>
                </a:lnTo>
                <a:lnTo>
                  <a:pt x="17273" y="52452"/>
                </a:lnTo>
                <a:lnTo>
                  <a:pt x="17273" y="43816"/>
                </a:lnTo>
                <a:lnTo>
                  <a:pt x="17273" y="34672"/>
                </a:lnTo>
                <a:lnTo>
                  <a:pt x="17273" y="26162"/>
                </a:lnTo>
                <a:lnTo>
                  <a:pt x="17273" y="12828"/>
                </a:lnTo>
                <a:lnTo>
                  <a:pt x="17273" y="8510"/>
                </a:lnTo>
                <a:lnTo>
                  <a:pt x="17273" y="4192"/>
                </a:lnTo>
                <a:lnTo>
                  <a:pt x="17273" y="8510"/>
                </a:lnTo>
                <a:lnTo>
                  <a:pt x="17273" y="17399"/>
                </a:lnTo>
                <a:lnTo>
                  <a:pt x="17273" y="21591"/>
                </a:lnTo>
                <a:lnTo>
                  <a:pt x="17273" y="26162"/>
                </a:lnTo>
                <a:lnTo>
                  <a:pt x="17273" y="30480"/>
                </a:lnTo>
                <a:lnTo>
                  <a:pt x="17273" y="39243"/>
                </a:lnTo>
                <a:lnTo>
                  <a:pt x="17273" y="47879"/>
                </a:lnTo>
                <a:lnTo>
                  <a:pt x="21591" y="52452"/>
                </a:lnTo>
                <a:lnTo>
                  <a:pt x="26162" y="56642"/>
                </a:lnTo>
                <a:lnTo>
                  <a:pt x="35052" y="56642"/>
                </a:lnTo>
                <a:lnTo>
                  <a:pt x="35052" y="52452"/>
                </a:lnTo>
                <a:lnTo>
                  <a:pt x="35052" y="43816"/>
                </a:lnTo>
                <a:lnTo>
                  <a:pt x="35052" y="34672"/>
                </a:lnTo>
                <a:lnTo>
                  <a:pt x="35052" y="30480"/>
                </a:lnTo>
                <a:lnTo>
                  <a:pt x="35052" y="26162"/>
                </a:lnTo>
                <a:lnTo>
                  <a:pt x="39244" y="21591"/>
                </a:lnTo>
                <a:lnTo>
                  <a:pt x="39244" y="12828"/>
                </a:lnTo>
                <a:lnTo>
                  <a:pt x="43562" y="4192"/>
                </a:lnTo>
                <a:lnTo>
                  <a:pt x="43562" y="0"/>
                </a:lnTo>
                <a:lnTo>
                  <a:pt x="48133" y="0"/>
                </a:lnTo>
                <a:lnTo>
                  <a:pt x="52325" y="0"/>
                </a:lnTo>
                <a:lnTo>
                  <a:pt x="56896" y="0"/>
                </a:lnTo>
                <a:lnTo>
                  <a:pt x="65532" y="0"/>
                </a:lnTo>
                <a:lnTo>
                  <a:pt x="70105" y="0"/>
                </a:lnTo>
                <a:lnTo>
                  <a:pt x="78613" y="26162"/>
                </a:lnTo>
                <a:lnTo>
                  <a:pt x="78613" y="30480"/>
                </a:lnTo>
                <a:lnTo>
                  <a:pt x="78613" y="34672"/>
                </a:lnTo>
                <a:lnTo>
                  <a:pt x="78613" y="52452"/>
                </a:lnTo>
                <a:lnTo>
                  <a:pt x="78613" y="56642"/>
                </a:lnTo>
                <a:lnTo>
                  <a:pt x="78613" y="60960"/>
                </a:lnTo>
                <a:lnTo>
                  <a:pt x="78613" y="655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4" name="Freeform 484"/>
          <p:cNvSpPr/>
          <p:nvPr/>
        </p:nvSpPr>
        <p:spPr>
          <a:xfrm>
            <a:off x="3642995" y="5831458"/>
            <a:ext cx="60959" cy="109348"/>
          </a:xfrm>
          <a:custGeom>
            <a:avLst/>
            <a:gdLst/>
            <a:ahLst/>
            <a:cxnLst/>
            <a:rect l="0" t="0" r="0" b="0"/>
            <a:pathLst>
              <a:path w="60959" h="109348">
                <a:moveTo>
                  <a:pt x="30480" y="13081"/>
                </a:moveTo>
                <a:lnTo>
                  <a:pt x="26162" y="13081"/>
                </a:lnTo>
                <a:lnTo>
                  <a:pt x="17399" y="30481"/>
                </a:lnTo>
                <a:lnTo>
                  <a:pt x="12826" y="43562"/>
                </a:lnTo>
                <a:lnTo>
                  <a:pt x="8508" y="47880"/>
                </a:lnTo>
                <a:lnTo>
                  <a:pt x="0" y="65532"/>
                </a:lnTo>
                <a:lnTo>
                  <a:pt x="0" y="69724"/>
                </a:lnTo>
                <a:lnTo>
                  <a:pt x="0" y="74295"/>
                </a:lnTo>
                <a:lnTo>
                  <a:pt x="0" y="78868"/>
                </a:lnTo>
                <a:lnTo>
                  <a:pt x="0" y="82931"/>
                </a:lnTo>
                <a:lnTo>
                  <a:pt x="4190" y="91694"/>
                </a:lnTo>
                <a:lnTo>
                  <a:pt x="8508" y="96012"/>
                </a:lnTo>
                <a:lnTo>
                  <a:pt x="8508" y="100585"/>
                </a:lnTo>
                <a:lnTo>
                  <a:pt x="12826" y="104775"/>
                </a:lnTo>
                <a:lnTo>
                  <a:pt x="17399" y="104775"/>
                </a:lnTo>
                <a:lnTo>
                  <a:pt x="17399" y="109348"/>
                </a:lnTo>
                <a:lnTo>
                  <a:pt x="21589" y="109348"/>
                </a:lnTo>
                <a:lnTo>
                  <a:pt x="30480" y="87504"/>
                </a:lnTo>
                <a:lnTo>
                  <a:pt x="30480" y="65532"/>
                </a:lnTo>
                <a:lnTo>
                  <a:pt x="34670" y="30481"/>
                </a:lnTo>
                <a:lnTo>
                  <a:pt x="34670" y="26162"/>
                </a:lnTo>
                <a:lnTo>
                  <a:pt x="34670" y="17400"/>
                </a:lnTo>
                <a:lnTo>
                  <a:pt x="34670" y="4192"/>
                </a:lnTo>
                <a:lnTo>
                  <a:pt x="34670" y="0"/>
                </a:lnTo>
                <a:lnTo>
                  <a:pt x="34670" y="4192"/>
                </a:lnTo>
                <a:lnTo>
                  <a:pt x="34670" y="8763"/>
                </a:lnTo>
                <a:lnTo>
                  <a:pt x="34670" y="21971"/>
                </a:lnTo>
                <a:lnTo>
                  <a:pt x="43560" y="47880"/>
                </a:lnTo>
                <a:lnTo>
                  <a:pt x="43560" y="52451"/>
                </a:lnTo>
                <a:lnTo>
                  <a:pt x="43560" y="61214"/>
                </a:lnTo>
                <a:lnTo>
                  <a:pt x="56641" y="82931"/>
                </a:lnTo>
                <a:lnTo>
                  <a:pt x="56641" y="87504"/>
                </a:lnTo>
                <a:lnTo>
                  <a:pt x="60959" y="91694"/>
                </a:lnTo>
                <a:lnTo>
                  <a:pt x="60959" y="960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5" name="Freeform 485"/>
          <p:cNvSpPr/>
          <p:nvPr/>
        </p:nvSpPr>
        <p:spPr>
          <a:xfrm>
            <a:off x="2960497" y="5815329"/>
            <a:ext cx="83185" cy="122429"/>
          </a:xfrm>
          <a:custGeom>
            <a:avLst/>
            <a:gdLst/>
            <a:ahLst/>
            <a:cxnLst/>
            <a:rect l="0" t="0" r="0" b="0"/>
            <a:pathLst>
              <a:path w="83185" h="122429">
                <a:moveTo>
                  <a:pt x="52704" y="4191"/>
                </a:moveTo>
                <a:lnTo>
                  <a:pt x="52704" y="4191"/>
                </a:lnTo>
                <a:lnTo>
                  <a:pt x="52704" y="0"/>
                </a:lnTo>
                <a:lnTo>
                  <a:pt x="43942" y="0"/>
                </a:lnTo>
                <a:lnTo>
                  <a:pt x="35051" y="0"/>
                </a:lnTo>
                <a:lnTo>
                  <a:pt x="30860" y="0"/>
                </a:lnTo>
                <a:lnTo>
                  <a:pt x="26288" y="4191"/>
                </a:lnTo>
                <a:lnTo>
                  <a:pt x="22225" y="13081"/>
                </a:lnTo>
                <a:lnTo>
                  <a:pt x="8889" y="17273"/>
                </a:lnTo>
                <a:lnTo>
                  <a:pt x="4572" y="21844"/>
                </a:lnTo>
                <a:lnTo>
                  <a:pt x="4572" y="26162"/>
                </a:lnTo>
                <a:lnTo>
                  <a:pt x="0" y="26162"/>
                </a:lnTo>
                <a:lnTo>
                  <a:pt x="0" y="30480"/>
                </a:lnTo>
                <a:lnTo>
                  <a:pt x="0" y="35053"/>
                </a:lnTo>
                <a:lnTo>
                  <a:pt x="0" y="43561"/>
                </a:lnTo>
                <a:lnTo>
                  <a:pt x="0" y="47753"/>
                </a:lnTo>
                <a:lnTo>
                  <a:pt x="0" y="52324"/>
                </a:lnTo>
                <a:lnTo>
                  <a:pt x="0" y="56897"/>
                </a:lnTo>
                <a:lnTo>
                  <a:pt x="8889" y="61215"/>
                </a:lnTo>
                <a:lnTo>
                  <a:pt x="17653" y="61215"/>
                </a:lnTo>
                <a:lnTo>
                  <a:pt x="35051" y="70104"/>
                </a:lnTo>
                <a:lnTo>
                  <a:pt x="43942" y="74041"/>
                </a:lnTo>
                <a:lnTo>
                  <a:pt x="48132" y="74041"/>
                </a:lnTo>
                <a:lnTo>
                  <a:pt x="65913" y="78614"/>
                </a:lnTo>
                <a:lnTo>
                  <a:pt x="70104" y="83185"/>
                </a:lnTo>
                <a:lnTo>
                  <a:pt x="78994" y="83185"/>
                </a:lnTo>
                <a:lnTo>
                  <a:pt x="78994" y="87377"/>
                </a:lnTo>
                <a:lnTo>
                  <a:pt x="83185" y="87377"/>
                </a:lnTo>
                <a:lnTo>
                  <a:pt x="83185" y="100585"/>
                </a:lnTo>
                <a:lnTo>
                  <a:pt x="83185" y="104775"/>
                </a:lnTo>
                <a:lnTo>
                  <a:pt x="74676" y="109348"/>
                </a:lnTo>
                <a:lnTo>
                  <a:pt x="65913" y="109348"/>
                </a:lnTo>
                <a:lnTo>
                  <a:pt x="61341" y="109348"/>
                </a:lnTo>
                <a:lnTo>
                  <a:pt x="48132" y="113666"/>
                </a:lnTo>
                <a:lnTo>
                  <a:pt x="39623" y="122429"/>
                </a:lnTo>
                <a:lnTo>
                  <a:pt x="26288" y="122429"/>
                </a:lnTo>
                <a:lnTo>
                  <a:pt x="22225" y="12242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6" name="Freeform 486"/>
          <p:cNvSpPr/>
          <p:nvPr/>
        </p:nvSpPr>
        <p:spPr>
          <a:xfrm>
            <a:off x="3091942" y="5850382"/>
            <a:ext cx="0" cy="4190"/>
          </a:xfrm>
          <a:custGeom>
            <a:avLst/>
            <a:gdLst/>
            <a:ahLst/>
            <a:cxnLst/>
            <a:rect l="0" t="0" r="0" b="0"/>
            <a:pathLst>
              <a:path h="4190">
                <a:moveTo>
                  <a:pt x="0" y="419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7" name="Freeform 487"/>
          <p:cNvSpPr/>
          <p:nvPr/>
        </p:nvSpPr>
        <p:spPr>
          <a:xfrm>
            <a:off x="3091942" y="5880862"/>
            <a:ext cx="74294" cy="39242"/>
          </a:xfrm>
          <a:custGeom>
            <a:avLst/>
            <a:gdLst/>
            <a:ahLst/>
            <a:cxnLst/>
            <a:rect l="0" t="0" r="0" b="0"/>
            <a:pathLst>
              <a:path w="74294" h="39242">
                <a:moveTo>
                  <a:pt x="0" y="0"/>
                </a:moveTo>
                <a:lnTo>
                  <a:pt x="0" y="4571"/>
                </a:lnTo>
                <a:lnTo>
                  <a:pt x="0" y="13081"/>
                </a:lnTo>
                <a:lnTo>
                  <a:pt x="0" y="17652"/>
                </a:lnTo>
                <a:lnTo>
                  <a:pt x="0" y="21844"/>
                </a:lnTo>
                <a:lnTo>
                  <a:pt x="0" y="26415"/>
                </a:lnTo>
                <a:lnTo>
                  <a:pt x="0" y="30479"/>
                </a:lnTo>
                <a:lnTo>
                  <a:pt x="4572" y="35052"/>
                </a:lnTo>
                <a:lnTo>
                  <a:pt x="8762" y="35052"/>
                </a:lnTo>
                <a:lnTo>
                  <a:pt x="17653" y="35052"/>
                </a:lnTo>
                <a:lnTo>
                  <a:pt x="21843" y="35052"/>
                </a:lnTo>
                <a:lnTo>
                  <a:pt x="26162" y="35052"/>
                </a:lnTo>
                <a:lnTo>
                  <a:pt x="30734" y="35052"/>
                </a:lnTo>
                <a:lnTo>
                  <a:pt x="35052" y="35052"/>
                </a:lnTo>
                <a:lnTo>
                  <a:pt x="39243" y="35052"/>
                </a:lnTo>
                <a:lnTo>
                  <a:pt x="39243" y="30479"/>
                </a:lnTo>
                <a:lnTo>
                  <a:pt x="43815" y="30479"/>
                </a:lnTo>
                <a:lnTo>
                  <a:pt x="43815" y="26415"/>
                </a:lnTo>
                <a:lnTo>
                  <a:pt x="52324" y="26415"/>
                </a:lnTo>
                <a:lnTo>
                  <a:pt x="52324" y="21844"/>
                </a:lnTo>
                <a:lnTo>
                  <a:pt x="56896" y="26415"/>
                </a:lnTo>
                <a:lnTo>
                  <a:pt x="56896" y="30479"/>
                </a:lnTo>
                <a:lnTo>
                  <a:pt x="56896" y="35052"/>
                </a:lnTo>
                <a:lnTo>
                  <a:pt x="61213" y="35052"/>
                </a:lnTo>
                <a:lnTo>
                  <a:pt x="65785" y="39242"/>
                </a:lnTo>
                <a:lnTo>
                  <a:pt x="69722" y="39242"/>
                </a:lnTo>
                <a:lnTo>
                  <a:pt x="74294" y="39242"/>
                </a:lnTo>
                <a:lnTo>
                  <a:pt x="74294" y="304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8" name="Freeform 488"/>
          <p:cNvSpPr/>
          <p:nvPr/>
        </p:nvSpPr>
        <p:spPr>
          <a:xfrm>
            <a:off x="3175126" y="5819520"/>
            <a:ext cx="113665" cy="100584"/>
          </a:xfrm>
          <a:custGeom>
            <a:avLst/>
            <a:gdLst/>
            <a:ahLst/>
            <a:cxnLst/>
            <a:rect l="0" t="0" r="0" b="0"/>
            <a:pathLst>
              <a:path w="113665" h="100584">
                <a:moveTo>
                  <a:pt x="74296" y="57024"/>
                </a:moveTo>
                <a:lnTo>
                  <a:pt x="70104" y="52706"/>
                </a:lnTo>
                <a:lnTo>
                  <a:pt x="65532" y="52706"/>
                </a:lnTo>
                <a:lnTo>
                  <a:pt x="57024" y="52706"/>
                </a:lnTo>
                <a:lnTo>
                  <a:pt x="43562" y="52706"/>
                </a:lnTo>
                <a:lnTo>
                  <a:pt x="30734" y="52706"/>
                </a:lnTo>
                <a:lnTo>
                  <a:pt x="26163" y="52706"/>
                </a:lnTo>
                <a:lnTo>
                  <a:pt x="8763" y="57024"/>
                </a:lnTo>
                <a:lnTo>
                  <a:pt x="4191" y="61342"/>
                </a:lnTo>
                <a:lnTo>
                  <a:pt x="0" y="61342"/>
                </a:lnTo>
                <a:lnTo>
                  <a:pt x="0" y="69850"/>
                </a:lnTo>
                <a:lnTo>
                  <a:pt x="0" y="74423"/>
                </a:lnTo>
                <a:lnTo>
                  <a:pt x="0" y="78994"/>
                </a:lnTo>
                <a:lnTo>
                  <a:pt x="0" y="83186"/>
                </a:lnTo>
                <a:lnTo>
                  <a:pt x="0" y="87757"/>
                </a:lnTo>
                <a:lnTo>
                  <a:pt x="0" y="91821"/>
                </a:lnTo>
                <a:lnTo>
                  <a:pt x="17653" y="100584"/>
                </a:lnTo>
                <a:lnTo>
                  <a:pt x="21591" y="100584"/>
                </a:lnTo>
                <a:lnTo>
                  <a:pt x="26163" y="100584"/>
                </a:lnTo>
                <a:lnTo>
                  <a:pt x="39244" y="100584"/>
                </a:lnTo>
                <a:lnTo>
                  <a:pt x="43562" y="100584"/>
                </a:lnTo>
                <a:lnTo>
                  <a:pt x="48134" y="96394"/>
                </a:lnTo>
                <a:lnTo>
                  <a:pt x="52451" y="87757"/>
                </a:lnTo>
                <a:lnTo>
                  <a:pt x="61215" y="74423"/>
                </a:lnTo>
                <a:lnTo>
                  <a:pt x="65532" y="48133"/>
                </a:lnTo>
                <a:lnTo>
                  <a:pt x="65532" y="39370"/>
                </a:lnTo>
                <a:lnTo>
                  <a:pt x="65532" y="30862"/>
                </a:lnTo>
                <a:lnTo>
                  <a:pt x="65532" y="26289"/>
                </a:lnTo>
                <a:lnTo>
                  <a:pt x="70104" y="26289"/>
                </a:lnTo>
                <a:lnTo>
                  <a:pt x="70104" y="17653"/>
                </a:lnTo>
                <a:lnTo>
                  <a:pt x="70104" y="13082"/>
                </a:lnTo>
                <a:lnTo>
                  <a:pt x="70104" y="8890"/>
                </a:lnTo>
                <a:lnTo>
                  <a:pt x="70104" y="0"/>
                </a:lnTo>
                <a:lnTo>
                  <a:pt x="70104" y="8890"/>
                </a:lnTo>
                <a:lnTo>
                  <a:pt x="70104" y="13082"/>
                </a:lnTo>
                <a:lnTo>
                  <a:pt x="70104" y="35052"/>
                </a:lnTo>
                <a:lnTo>
                  <a:pt x="70104" y="48133"/>
                </a:lnTo>
                <a:lnTo>
                  <a:pt x="70104" y="52706"/>
                </a:lnTo>
                <a:lnTo>
                  <a:pt x="70104" y="61342"/>
                </a:lnTo>
                <a:lnTo>
                  <a:pt x="78614" y="74423"/>
                </a:lnTo>
                <a:lnTo>
                  <a:pt x="78614" y="78994"/>
                </a:lnTo>
                <a:lnTo>
                  <a:pt x="83185" y="83186"/>
                </a:lnTo>
                <a:lnTo>
                  <a:pt x="87503" y="91821"/>
                </a:lnTo>
                <a:lnTo>
                  <a:pt x="91695" y="96394"/>
                </a:lnTo>
                <a:lnTo>
                  <a:pt x="96266" y="96394"/>
                </a:lnTo>
                <a:lnTo>
                  <a:pt x="100584" y="96394"/>
                </a:lnTo>
                <a:lnTo>
                  <a:pt x="109094" y="96394"/>
                </a:lnTo>
                <a:lnTo>
                  <a:pt x="113665" y="963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9" name="Freeform 489"/>
          <p:cNvSpPr/>
          <p:nvPr/>
        </p:nvSpPr>
        <p:spPr>
          <a:xfrm>
            <a:off x="3288791" y="5867653"/>
            <a:ext cx="162180" cy="61342"/>
          </a:xfrm>
          <a:custGeom>
            <a:avLst/>
            <a:gdLst/>
            <a:ahLst/>
            <a:cxnLst/>
            <a:rect l="0" t="0" r="0" b="0"/>
            <a:pathLst>
              <a:path w="162180" h="61342">
                <a:moveTo>
                  <a:pt x="13081" y="39624"/>
                </a:moveTo>
                <a:lnTo>
                  <a:pt x="13081" y="35053"/>
                </a:lnTo>
                <a:lnTo>
                  <a:pt x="17654" y="35053"/>
                </a:lnTo>
                <a:lnTo>
                  <a:pt x="21972" y="35053"/>
                </a:lnTo>
                <a:lnTo>
                  <a:pt x="30735" y="30861"/>
                </a:lnTo>
                <a:lnTo>
                  <a:pt x="35053" y="26290"/>
                </a:lnTo>
                <a:lnTo>
                  <a:pt x="39624" y="17780"/>
                </a:lnTo>
                <a:lnTo>
                  <a:pt x="39624" y="8891"/>
                </a:lnTo>
                <a:lnTo>
                  <a:pt x="39624" y="4573"/>
                </a:lnTo>
                <a:lnTo>
                  <a:pt x="39624" y="0"/>
                </a:lnTo>
                <a:lnTo>
                  <a:pt x="35053" y="0"/>
                </a:lnTo>
                <a:lnTo>
                  <a:pt x="26543" y="0"/>
                </a:lnTo>
                <a:lnTo>
                  <a:pt x="21972" y="0"/>
                </a:lnTo>
                <a:lnTo>
                  <a:pt x="17654" y="0"/>
                </a:lnTo>
                <a:lnTo>
                  <a:pt x="13081" y="0"/>
                </a:lnTo>
                <a:lnTo>
                  <a:pt x="8891" y="4573"/>
                </a:lnTo>
                <a:lnTo>
                  <a:pt x="4573" y="13209"/>
                </a:lnTo>
                <a:lnTo>
                  <a:pt x="4573" y="17780"/>
                </a:lnTo>
                <a:lnTo>
                  <a:pt x="0" y="21717"/>
                </a:lnTo>
                <a:lnTo>
                  <a:pt x="0" y="30861"/>
                </a:lnTo>
                <a:lnTo>
                  <a:pt x="0" y="35053"/>
                </a:lnTo>
                <a:lnTo>
                  <a:pt x="0" y="39624"/>
                </a:lnTo>
                <a:lnTo>
                  <a:pt x="0" y="48261"/>
                </a:lnTo>
                <a:lnTo>
                  <a:pt x="0" y="52451"/>
                </a:lnTo>
                <a:lnTo>
                  <a:pt x="13081" y="57024"/>
                </a:lnTo>
                <a:lnTo>
                  <a:pt x="17654" y="57024"/>
                </a:lnTo>
                <a:lnTo>
                  <a:pt x="21972" y="61342"/>
                </a:lnTo>
                <a:lnTo>
                  <a:pt x="39624" y="61342"/>
                </a:lnTo>
                <a:lnTo>
                  <a:pt x="48134" y="61342"/>
                </a:lnTo>
                <a:lnTo>
                  <a:pt x="61214" y="61342"/>
                </a:lnTo>
                <a:lnTo>
                  <a:pt x="65787" y="61342"/>
                </a:lnTo>
                <a:lnTo>
                  <a:pt x="83186" y="61342"/>
                </a:lnTo>
                <a:lnTo>
                  <a:pt x="83186" y="57024"/>
                </a:lnTo>
                <a:lnTo>
                  <a:pt x="87504" y="52451"/>
                </a:lnTo>
                <a:lnTo>
                  <a:pt x="91694" y="39624"/>
                </a:lnTo>
                <a:lnTo>
                  <a:pt x="91694" y="35053"/>
                </a:lnTo>
                <a:lnTo>
                  <a:pt x="91694" y="26290"/>
                </a:lnTo>
                <a:lnTo>
                  <a:pt x="91694" y="17780"/>
                </a:lnTo>
                <a:lnTo>
                  <a:pt x="91694" y="13209"/>
                </a:lnTo>
                <a:lnTo>
                  <a:pt x="91694" y="8891"/>
                </a:lnTo>
                <a:lnTo>
                  <a:pt x="96267" y="8891"/>
                </a:lnTo>
                <a:lnTo>
                  <a:pt x="157607" y="48261"/>
                </a:lnTo>
                <a:lnTo>
                  <a:pt x="157607" y="52451"/>
                </a:lnTo>
                <a:lnTo>
                  <a:pt x="162180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0" name="Freeform 490"/>
          <p:cNvSpPr/>
          <p:nvPr/>
        </p:nvSpPr>
        <p:spPr>
          <a:xfrm>
            <a:off x="2592577" y="5832602"/>
            <a:ext cx="4318" cy="4571"/>
          </a:xfrm>
          <a:custGeom>
            <a:avLst/>
            <a:gdLst/>
            <a:ahLst/>
            <a:cxnLst/>
            <a:rect l="0" t="0" r="0" b="0"/>
            <a:pathLst>
              <a:path w="4318" h="4571">
                <a:moveTo>
                  <a:pt x="4318" y="4571"/>
                </a:moveTo>
                <a:lnTo>
                  <a:pt x="4318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1" name="Freeform 491"/>
          <p:cNvSpPr/>
          <p:nvPr/>
        </p:nvSpPr>
        <p:spPr>
          <a:xfrm>
            <a:off x="2610357" y="5876544"/>
            <a:ext cx="25909" cy="52451"/>
          </a:xfrm>
          <a:custGeom>
            <a:avLst/>
            <a:gdLst/>
            <a:ahLst/>
            <a:cxnLst/>
            <a:rect l="0" t="0" r="0" b="0"/>
            <a:pathLst>
              <a:path w="25909" h="52451">
                <a:moveTo>
                  <a:pt x="25909" y="52451"/>
                </a:moveTo>
                <a:lnTo>
                  <a:pt x="25909" y="48133"/>
                </a:lnTo>
                <a:lnTo>
                  <a:pt x="25909" y="43560"/>
                </a:lnTo>
                <a:lnTo>
                  <a:pt x="25909" y="39370"/>
                </a:lnTo>
                <a:lnTo>
                  <a:pt x="21591" y="34797"/>
                </a:lnTo>
                <a:lnTo>
                  <a:pt x="8510" y="17399"/>
                </a:lnTo>
                <a:lnTo>
                  <a:pt x="3938" y="12826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2" name="Freeform 492"/>
          <p:cNvSpPr/>
          <p:nvPr/>
        </p:nvSpPr>
        <p:spPr>
          <a:xfrm>
            <a:off x="2671317" y="5854572"/>
            <a:ext cx="100838" cy="65532"/>
          </a:xfrm>
          <a:custGeom>
            <a:avLst/>
            <a:gdLst/>
            <a:ahLst/>
            <a:cxnLst/>
            <a:rect l="0" t="0" r="0" b="0"/>
            <a:pathLst>
              <a:path w="100838" h="65532">
                <a:moveTo>
                  <a:pt x="8763" y="65532"/>
                </a:moveTo>
                <a:lnTo>
                  <a:pt x="0" y="61342"/>
                </a:lnTo>
                <a:lnTo>
                  <a:pt x="0" y="56769"/>
                </a:lnTo>
                <a:lnTo>
                  <a:pt x="0" y="48134"/>
                </a:lnTo>
                <a:lnTo>
                  <a:pt x="0" y="43942"/>
                </a:lnTo>
                <a:lnTo>
                  <a:pt x="0" y="39371"/>
                </a:lnTo>
                <a:lnTo>
                  <a:pt x="0" y="34798"/>
                </a:lnTo>
                <a:lnTo>
                  <a:pt x="0" y="26290"/>
                </a:lnTo>
                <a:lnTo>
                  <a:pt x="0" y="21972"/>
                </a:lnTo>
                <a:lnTo>
                  <a:pt x="4572" y="21972"/>
                </a:lnTo>
                <a:lnTo>
                  <a:pt x="8763" y="13081"/>
                </a:lnTo>
                <a:lnTo>
                  <a:pt x="13081" y="13081"/>
                </a:lnTo>
                <a:lnTo>
                  <a:pt x="17653" y="13081"/>
                </a:lnTo>
                <a:lnTo>
                  <a:pt x="21844" y="17654"/>
                </a:lnTo>
                <a:lnTo>
                  <a:pt x="26416" y="21972"/>
                </a:lnTo>
                <a:lnTo>
                  <a:pt x="30481" y="26290"/>
                </a:lnTo>
                <a:lnTo>
                  <a:pt x="39243" y="30861"/>
                </a:lnTo>
                <a:lnTo>
                  <a:pt x="43815" y="34798"/>
                </a:lnTo>
                <a:lnTo>
                  <a:pt x="48134" y="30861"/>
                </a:lnTo>
                <a:lnTo>
                  <a:pt x="48134" y="26290"/>
                </a:lnTo>
                <a:lnTo>
                  <a:pt x="52706" y="21972"/>
                </a:lnTo>
                <a:lnTo>
                  <a:pt x="52706" y="13081"/>
                </a:lnTo>
                <a:lnTo>
                  <a:pt x="56897" y="8510"/>
                </a:lnTo>
                <a:lnTo>
                  <a:pt x="56897" y="4318"/>
                </a:lnTo>
                <a:lnTo>
                  <a:pt x="61468" y="0"/>
                </a:lnTo>
                <a:lnTo>
                  <a:pt x="65533" y="0"/>
                </a:lnTo>
                <a:lnTo>
                  <a:pt x="70105" y="0"/>
                </a:lnTo>
                <a:lnTo>
                  <a:pt x="78613" y="0"/>
                </a:lnTo>
                <a:lnTo>
                  <a:pt x="78613" y="4318"/>
                </a:lnTo>
                <a:lnTo>
                  <a:pt x="83185" y="4318"/>
                </a:lnTo>
                <a:lnTo>
                  <a:pt x="83185" y="8510"/>
                </a:lnTo>
                <a:lnTo>
                  <a:pt x="87377" y="21972"/>
                </a:lnTo>
                <a:lnTo>
                  <a:pt x="91949" y="26290"/>
                </a:lnTo>
                <a:lnTo>
                  <a:pt x="96266" y="30861"/>
                </a:lnTo>
                <a:lnTo>
                  <a:pt x="96266" y="34798"/>
                </a:lnTo>
                <a:lnTo>
                  <a:pt x="96266" y="39371"/>
                </a:lnTo>
                <a:lnTo>
                  <a:pt x="100838" y="393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3" name="Freeform 493"/>
          <p:cNvSpPr/>
          <p:nvPr/>
        </p:nvSpPr>
        <p:spPr>
          <a:xfrm>
            <a:off x="1866645" y="5762878"/>
            <a:ext cx="96012" cy="183769"/>
          </a:xfrm>
          <a:custGeom>
            <a:avLst/>
            <a:gdLst/>
            <a:ahLst/>
            <a:cxnLst/>
            <a:rect l="0" t="0" r="0" b="0"/>
            <a:pathLst>
              <a:path w="96012" h="183769">
                <a:moveTo>
                  <a:pt x="0" y="52451"/>
                </a:moveTo>
                <a:lnTo>
                  <a:pt x="0" y="65532"/>
                </a:lnTo>
                <a:lnTo>
                  <a:pt x="0" y="70105"/>
                </a:lnTo>
                <a:lnTo>
                  <a:pt x="0" y="74676"/>
                </a:lnTo>
                <a:lnTo>
                  <a:pt x="0" y="83186"/>
                </a:lnTo>
                <a:lnTo>
                  <a:pt x="0" y="87504"/>
                </a:lnTo>
                <a:lnTo>
                  <a:pt x="0" y="100585"/>
                </a:lnTo>
                <a:lnTo>
                  <a:pt x="0" y="109348"/>
                </a:lnTo>
                <a:lnTo>
                  <a:pt x="0" y="135636"/>
                </a:lnTo>
                <a:lnTo>
                  <a:pt x="0" y="140209"/>
                </a:lnTo>
                <a:lnTo>
                  <a:pt x="0" y="153036"/>
                </a:lnTo>
                <a:lnTo>
                  <a:pt x="8509" y="166117"/>
                </a:lnTo>
                <a:lnTo>
                  <a:pt x="8509" y="170688"/>
                </a:lnTo>
                <a:lnTo>
                  <a:pt x="12700" y="179451"/>
                </a:lnTo>
                <a:lnTo>
                  <a:pt x="12700" y="183769"/>
                </a:lnTo>
                <a:lnTo>
                  <a:pt x="17272" y="183769"/>
                </a:lnTo>
                <a:lnTo>
                  <a:pt x="21590" y="183769"/>
                </a:lnTo>
                <a:lnTo>
                  <a:pt x="26162" y="179451"/>
                </a:lnTo>
                <a:lnTo>
                  <a:pt x="30481" y="174880"/>
                </a:lnTo>
                <a:lnTo>
                  <a:pt x="39244" y="170688"/>
                </a:lnTo>
                <a:lnTo>
                  <a:pt x="43562" y="153036"/>
                </a:lnTo>
                <a:lnTo>
                  <a:pt x="43562" y="140209"/>
                </a:lnTo>
                <a:lnTo>
                  <a:pt x="43562" y="135636"/>
                </a:lnTo>
                <a:lnTo>
                  <a:pt x="43562" y="126747"/>
                </a:lnTo>
                <a:lnTo>
                  <a:pt x="43562" y="122555"/>
                </a:lnTo>
                <a:lnTo>
                  <a:pt x="43562" y="118237"/>
                </a:lnTo>
                <a:lnTo>
                  <a:pt x="43562" y="122555"/>
                </a:lnTo>
                <a:lnTo>
                  <a:pt x="43562" y="126747"/>
                </a:lnTo>
                <a:lnTo>
                  <a:pt x="47753" y="131318"/>
                </a:lnTo>
                <a:lnTo>
                  <a:pt x="47753" y="144399"/>
                </a:lnTo>
                <a:lnTo>
                  <a:pt x="52325" y="148717"/>
                </a:lnTo>
                <a:lnTo>
                  <a:pt x="56897" y="157607"/>
                </a:lnTo>
                <a:lnTo>
                  <a:pt x="56897" y="162180"/>
                </a:lnTo>
                <a:lnTo>
                  <a:pt x="65532" y="162180"/>
                </a:lnTo>
                <a:lnTo>
                  <a:pt x="69724" y="157607"/>
                </a:lnTo>
                <a:lnTo>
                  <a:pt x="74296" y="153036"/>
                </a:lnTo>
                <a:lnTo>
                  <a:pt x="78613" y="140209"/>
                </a:lnTo>
                <a:lnTo>
                  <a:pt x="87377" y="131318"/>
                </a:lnTo>
                <a:lnTo>
                  <a:pt x="91694" y="118237"/>
                </a:lnTo>
                <a:lnTo>
                  <a:pt x="91694" y="105156"/>
                </a:lnTo>
                <a:lnTo>
                  <a:pt x="96012" y="96267"/>
                </a:lnTo>
                <a:lnTo>
                  <a:pt x="96012" y="74676"/>
                </a:lnTo>
                <a:lnTo>
                  <a:pt x="96012" y="57024"/>
                </a:lnTo>
                <a:lnTo>
                  <a:pt x="96012" y="30480"/>
                </a:lnTo>
                <a:lnTo>
                  <a:pt x="96012" y="17654"/>
                </a:lnTo>
                <a:lnTo>
                  <a:pt x="96012" y="13081"/>
                </a:lnTo>
                <a:lnTo>
                  <a:pt x="96012" y="4192"/>
                </a:lnTo>
                <a:lnTo>
                  <a:pt x="9601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4" name="Freeform 494"/>
          <p:cNvSpPr/>
          <p:nvPr/>
        </p:nvSpPr>
        <p:spPr>
          <a:xfrm>
            <a:off x="1984501" y="5876797"/>
            <a:ext cx="39371" cy="60961"/>
          </a:xfrm>
          <a:custGeom>
            <a:avLst/>
            <a:gdLst/>
            <a:ahLst/>
            <a:cxnLst/>
            <a:rect l="0" t="0" r="0" b="0"/>
            <a:pathLst>
              <a:path w="39371" h="60961">
                <a:moveTo>
                  <a:pt x="30481" y="0"/>
                </a:moveTo>
                <a:lnTo>
                  <a:pt x="26544" y="0"/>
                </a:lnTo>
                <a:lnTo>
                  <a:pt x="21972" y="0"/>
                </a:lnTo>
                <a:lnTo>
                  <a:pt x="17400" y="0"/>
                </a:lnTo>
                <a:lnTo>
                  <a:pt x="13209" y="0"/>
                </a:lnTo>
                <a:lnTo>
                  <a:pt x="13209" y="8636"/>
                </a:lnTo>
                <a:lnTo>
                  <a:pt x="8891" y="12828"/>
                </a:lnTo>
                <a:lnTo>
                  <a:pt x="8891" y="17399"/>
                </a:lnTo>
                <a:lnTo>
                  <a:pt x="0" y="21717"/>
                </a:lnTo>
                <a:lnTo>
                  <a:pt x="0" y="26290"/>
                </a:lnTo>
                <a:lnTo>
                  <a:pt x="0" y="30480"/>
                </a:lnTo>
                <a:lnTo>
                  <a:pt x="0" y="34798"/>
                </a:lnTo>
                <a:lnTo>
                  <a:pt x="0" y="43688"/>
                </a:lnTo>
                <a:lnTo>
                  <a:pt x="4572" y="48261"/>
                </a:lnTo>
                <a:lnTo>
                  <a:pt x="4572" y="52198"/>
                </a:lnTo>
                <a:lnTo>
                  <a:pt x="8891" y="52198"/>
                </a:lnTo>
                <a:lnTo>
                  <a:pt x="8891" y="56769"/>
                </a:lnTo>
                <a:lnTo>
                  <a:pt x="13209" y="56769"/>
                </a:lnTo>
                <a:lnTo>
                  <a:pt x="13209" y="60961"/>
                </a:lnTo>
                <a:lnTo>
                  <a:pt x="17400" y="60961"/>
                </a:lnTo>
                <a:lnTo>
                  <a:pt x="21972" y="56769"/>
                </a:lnTo>
                <a:lnTo>
                  <a:pt x="21972" y="52198"/>
                </a:lnTo>
                <a:lnTo>
                  <a:pt x="26544" y="39117"/>
                </a:lnTo>
                <a:lnTo>
                  <a:pt x="26544" y="34798"/>
                </a:lnTo>
                <a:lnTo>
                  <a:pt x="35053" y="17399"/>
                </a:lnTo>
                <a:lnTo>
                  <a:pt x="35053" y="12828"/>
                </a:lnTo>
                <a:lnTo>
                  <a:pt x="35053" y="4318"/>
                </a:lnTo>
                <a:lnTo>
                  <a:pt x="35053" y="12828"/>
                </a:lnTo>
                <a:lnTo>
                  <a:pt x="35053" y="17399"/>
                </a:lnTo>
                <a:lnTo>
                  <a:pt x="35053" y="21717"/>
                </a:lnTo>
                <a:lnTo>
                  <a:pt x="35053" y="34798"/>
                </a:lnTo>
                <a:lnTo>
                  <a:pt x="35053" y="39117"/>
                </a:lnTo>
                <a:lnTo>
                  <a:pt x="35053" y="43688"/>
                </a:lnTo>
                <a:lnTo>
                  <a:pt x="39371" y="4368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5" name="Freeform 495"/>
          <p:cNvSpPr/>
          <p:nvPr/>
        </p:nvSpPr>
        <p:spPr>
          <a:xfrm>
            <a:off x="2054605" y="5789421"/>
            <a:ext cx="0" cy="131064"/>
          </a:xfrm>
          <a:custGeom>
            <a:avLst/>
            <a:gdLst/>
            <a:ahLst/>
            <a:cxnLst/>
            <a:rect l="0" t="0" r="0" b="0"/>
            <a:pathLst>
              <a:path h="131064">
                <a:moveTo>
                  <a:pt x="0" y="131064"/>
                </a:moveTo>
                <a:lnTo>
                  <a:pt x="0" y="126493"/>
                </a:lnTo>
                <a:lnTo>
                  <a:pt x="0" y="122174"/>
                </a:lnTo>
                <a:lnTo>
                  <a:pt x="0" y="117856"/>
                </a:lnTo>
                <a:lnTo>
                  <a:pt x="0" y="104775"/>
                </a:lnTo>
                <a:lnTo>
                  <a:pt x="0" y="78613"/>
                </a:lnTo>
                <a:lnTo>
                  <a:pt x="0" y="69724"/>
                </a:lnTo>
                <a:lnTo>
                  <a:pt x="0" y="25908"/>
                </a:lnTo>
                <a:lnTo>
                  <a:pt x="0" y="17273"/>
                </a:lnTo>
                <a:lnTo>
                  <a:pt x="0" y="12700"/>
                </a:lnTo>
                <a:lnTo>
                  <a:pt x="0" y="393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6" name="Freeform 496"/>
          <p:cNvSpPr/>
          <p:nvPr/>
        </p:nvSpPr>
        <p:spPr>
          <a:xfrm>
            <a:off x="2046097" y="5885433"/>
            <a:ext cx="38988" cy="39625"/>
          </a:xfrm>
          <a:custGeom>
            <a:avLst/>
            <a:gdLst/>
            <a:ahLst/>
            <a:cxnLst/>
            <a:rect l="0" t="0" r="0" b="0"/>
            <a:pathLst>
              <a:path w="38988" h="39625">
                <a:moveTo>
                  <a:pt x="0" y="4192"/>
                </a:moveTo>
                <a:lnTo>
                  <a:pt x="3936" y="4192"/>
                </a:lnTo>
                <a:lnTo>
                  <a:pt x="8508" y="0"/>
                </a:lnTo>
                <a:lnTo>
                  <a:pt x="12826" y="0"/>
                </a:lnTo>
                <a:lnTo>
                  <a:pt x="17145" y="0"/>
                </a:lnTo>
                <a:lnTo>
                  <a:pt x="21717" y="0"/>
                </a:lnTo>
                <a:lnTo>
                  <a:pt x="25907" y="13081"/>
                </a:lnTo>
                <a:lnTo>
                  <a:pt x="25907" y="17654"/>
                </a:lnTo>
                <a:lnTo>
                  <a:pt x="30479" y="17654"/>
                </a:lnTo>
                <a:lnTo>
                  <a:pt x="30479" y="21844"/>
                </a:lnTo>
                <a:lnTo>
                  <a:pt x="38988" y="26162"/>
                </a:lnTo>
                <a:lnTo>
                  <a:pt x="38988" y="30481"/>
                </a:lnTo>
                <a:lnTo>
                  <a:pt x="38988" y="35052"/>
                </a:lnTo>
                <a:lnTo>
                  <a:pt x="38988" y="396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7" name="Freeform 497"/>
          <p:cNvSpPr/>
          <p:nvPr/>
        </p:nvSpPr>
        <p:spPr>
          <a:xfrm>
            <a:off x="2107057" y="5780532"/>
            <a:ext cx="21970" cy="148463"/>
          </a:xfrm>
          <a:custGeom>
            <a:avLst/>
            <a:gdLst/>
            <a:ahLst/>
            <a:cxnLst/>
            <a:rect l="0" t="0" r="0" b="0"/>
            <a:pathLst>
              <a:path w="21970" h="148463">
                <a:moveTo>
                  <a:pt x="0" y="0"/>
                </a:moveTo>
                <a:lnTo>
                  <a:pt x="0" y="4318"/>
                </a:lnTo>
                <a:lnTo>
                  <a:pt x="4318" y="12826"/>
                </a:lnTo>
                <a:lnTo>
                  <a:pt x="4318" y="26162"/>
                </a:lnTo>
                <a:lnTo>
                  <a:pt x="4318" y="39370"/>
                </a:lnTo>
                <a:lnTo>
                  <a:pt x="4318" y="57022"/>
                </a:lnTo>
                <a:lnTo>
                  <a:pt x="4318" y="65532"/>
                </a:lnTo>
                <a:lnTo>
                  <a:pt x="4318" y="74421"/>
                </a:lnTo>
                <a:lnTo>
                  <a:pt x="4318" y="87502"/>
                </a:lnTo>
                <a:lnTo>
                  <a:pt x="8890" y="109093"/>
                </a:lnTo>
                <a:lnTo>
                  <a:pt x="8890" y="126745"/>
                </a:lnTo>
                <a:lnTo>
                  <a:pt x="17398" y="139953"/>
                </a:lnTo>
                <a:lnTo>
                  <a:pt x="17398" y="144526"/>
                </a:lnTo>
                <a:lnTo>
                  <a:pt x="17398" y="148463"/>
                </a:lnTo>
                <a:lnTo>
                  <a:pt x="21970" y="1484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8" name="Freeform 498"/>
          <p:cNvSpPr/>
          <p:nvPr/>
        </p:nvSpPr>
        <p:spPr>
          <a:xfrm>
            <a:off x="2177160" y="5802121"/>
            <a:ext cx="4319" cy="126874"/>
          </a:xfrm>
          <a:custGeom>
            <a:avLst/>
            <a:gdLst/>
            <a:ahLst/>
            <a:cxnLst/>
            <a:rect l="0" t="0" r="0" b="0"/>
            <a:pathLst>
              <a:path w="4319" h="126874">
                <a:moveTo>
                  <a:pt x="4319" y="126874"/>
                </a:moveTo>
                <a:lnTo>
                  <a:pt x="0" y="126874"/>
                </a:lnTo>
                <a:lnTo>
                  <a:pt x="0" y="113793"/>
                </a:lnTo>
                <a:lnTo>
                  <a:pt x="0" y="105156"/>
                </a:lnTo>
                <a:lnTo>
                  <a:pt x="0" y="87504"/>
                </a:lnTo>
                <a:lnTo>
                  <a:pt x="0" y="52832"/>
                </a:lnTo>
                <a:lnTo>
                  <a:pt x="0" y="39624"/>
                </a:lnTo>
                <a:lnTo>
                  <a:pt x="0" y="21972"/>
                </a:lnTo>
                <a:lnTo>
                  <a:pt x="0" y="17781"/>
                </a:lnTo>
                <a:lnTo>
                  <a:pt x="0" y="1320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9" name="Freeform 499"/>
          <p:cNvSpPr/>
          <p:nvPr/>
        </p:nvSpPr>
        <p:spPr>
          <a:xfrm>
            <a:off x="2172589" y="5850382"/>
            <a:ext cx="57022" cy="70103"/>
          </a:xfrm>
          <a:custGeom>
            <a:avLst/>
            <a:gdLst/>
            <a:ahLst/>
            <a:cxnLst/>
            <a:rect l="0" t="0" r="0" b="0"/>
            <a:pathLst>
              <a:path w="57022" h="70103">
                <a:moveTo>
                  <a:pt x="0" y="65532"/>
                </a:moveTo>
                <a:lnTo>
                  <a:pt x="0" y="65532"/>
                </a:lnTo>
                <a:lnTo>
                  <a:pt x="0" y="70103"/>
                </a:lnTo>
                <a:lnTo>
                  <a:pt x="8890" y="70103"/>
                </a:lnTo>
                <a:lnTo>
                  <a:pt x="13081" y="70103"/>
                </a:lnTo>
                <a:lnTo>
                  <a:pt x="17653" y="65532"/>
                </a:lnTo>
                <a:lnTo>
                  <a:pt x="21971" y="52705"/>
                </a:lnTo>
                <a:lnTo>
                  <a:pt x="30861" y="35051"/>
                </a:lnTo>
                <a:lnTo>
                  <a:pt x="39624" y="26415"/>
                </a:lnTo>
                <a:lnTo>
                  <a:pt x="48133" y="17652"/>
                </a:lnTo>
                <a:lnTo>
                  <a:pt x="52450" y="4571"/>
                </a:lnTo>
                <a:lnTo>
                  <a:pt x="57022" y="4571"/>
                </a:lnTo>
                <a:lnTo>
                  <a:pt x="5702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0" name="Freeform 500"/>
          <p:cNvSpPr/>
          <p:nvPr/>
        </p:nvSpPr>
        <p:spPr>
          <a:xfrm>
            <a:off x="2177160" y="5907277"/>
            <a:ext cx="35053" cy="26289"/>
          </a:xfrm>
          <a:custGeom>
            <a:avLst/>
            <a:gdLst/>
            <a:ahLst/>
            <a:cxnLst/>
            <a:rect l="0" t="0" r="0" b="0"/>
            <a:pathLst>
              <a:path w="35053" h="26289">
                <a:moveTo>
                  <a:pt x="0" y="0"/>
                </a:moveTo>
                <a:lnTo>
                  <a:pt x="0" y="4318"/>
                </a:lnTo>
                <a:lnTo>
                  <a:pt x="4319" y="4318"/>
                </a:lnTo>
                <a:lnTo>
                  <a:pt x="8510" y="8637"/>
                </a:lnTo>
                <a:lnTo>
                  <a:pt x="17400" y="8637"/>
                </a:lnTo>
                <a:lnTo>
                  <a:pt x="21972" y="17781"/>
                </a:lnTo>
                <a:lnTo>
                  <a:pt x="26290" y="17781"/>
                </a:lnTo>
                <a:lnTo>
                  <a:pt x="26290" y="21718"/>
                </a:lnTo>
                <a:lnTo>
                  <a:pt x="30481" y="21718"/>
                </a:lnTo>
                <a:lnTo>
                  <a:pt x="30481" y="26289"/>
                </a:lnTo>
                <a:lnTo>
                  <a:pt x="35053" y="262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1" name="Freeform 501"/>
          <p:cNvSpPr/>
          <p:nvPr/>
        </p:nvSpPr>
        <p:spPr>
          <a:xfrm>
            <a:off x="2242692" y="5868034"/>
            <a:ext cx="0" cy="65532"/>
          </a:xfrm>
          <a:custGeom>
            <a:avLst/>
            <a:gdLst/>
            <a:ahLst/>
            <a:cxnLst/>
            <a:rect l="0" t="0" r="0" b="0"/>
            <a:pathLst>
              <a:path h="65532">
                <a:moveTo>
                  <a:pt x="0" y="65532"/>
                </a:moveTo>
                <a:lnTo>
                  <a:pt x="0" y="60961"/>
                </a:lnTo>
                <a:lnTo>
                  <a:pt x="0" y="52451"/>
                </a:lnTo>
                <a:lnTo>
                  <a:pt x="0" y="39243"/>
                </a:lnTo>
                <a:lnTo>
                  <a:pt x="0" y="30480"/>
                </a:lnTo>
                <a:lnTo>
                  <a:pt x="0" y="26162"/>
                </a:lnTo>
                <a:lnTo>
                  <a:pt x="0" y="17399"/>
                </a:lnTo>
                <a:lnTo>
                  <a:pt x="0" y="13081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2" name="Freeform 502"/>
          <p:cNvSpPr/>
          <p:nvPr/>
        </p:nvSpPr>
        <p:spPr>
          <a:xfrm>
            <a:off x="2260345" y="5863463"/>
            <a:ext cx="52452" cy="26162"/>
          </a:xfrm>
          <a:custGeom>
            <a:avLst/>
            <a:gdLst/>
            <a:ahLst/>
            <a:cxnLst/>
            <a:rect l="0" t="0" r="0" b="0"/>
            <a:pathLst>
              <a:path w="52452" h="26162">
                <a:moveTo>
                  <a:pt x="0" y="26162"/>
                </a:moveTo>
                <a:lnTo>
                  <a:pt x="8637" y="26162"/>
                </a:lnTo>
                <a:lnTo>
                  <a:pt x="17400" y="26162"/>
                </a:lnTo>
                <a:lnTo>
                  <a:pt x="21718" y="26162"/>
                </a:lnTo>
                <a:lnTo>
                  <a:pt x="26290" y="21970"/>
                </a:lnTo>
                <a:lnTo>
                  <a:pt x="26290" y="17652"/>
                </a:lnTo>
                <a:lnTo>
                  <a:pt x="30481" y="13334"/>
                </a:lnTo>
                <a:lnTo>
                  <a:pt x="43688" y="8763"/>
                </a:lnTo>
                <a:lnTo>
                  <a:pt x="47880" y="0"/>
                </a:lnTo>
                <a:lnTo>
                  <a:pt x="5245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3" name="Freeform 503"/>
          <p:cNvSpPr/>
          <p:nvPr/>
        </p:nvSpPr>
        <p:spPr>
          <a:xfrm>
            <a:off x="2290826" y="5868034"/>
            <a:ext cx="56769" cy="83186"/>
          </a:xfrm>
          <a:custGeom>
            <a:avLst/>
            <a:gdLst/>
            <a:ahLst/>
            <a:cxnLst/>
            <a:rect l="0" t="0" r="0" b="0"/>
            <a:pathLst>
              <a:path w="56769" h="83186">
                <a:moveTo>
                  <a:pt x="21971" y="52451"/>
                </a:moveTo>
                <a:lnTo>
                  <a:pt x="26288" y="52451"/>
                </a:lnTo>
                <a:lnTo>
                  <a:pt x="30479" y="52451"/>
                </a:lnTo>
                <a:lnTo>
                  <a:pt x="39369" y="52451"/>
                </a:lnTo>
                <a:lnTo>
                  <a:pt x="43941" y="47880"/>
                </a:lnTo>
                <a:lnTo>
                  <a:pt x="47878" y="43561"/>
                </a:lnTo>
                <a:lnTo>
                  <a:pt x="47878" y="39243"/>
                </a:lnTo>
                <a:lnTo>
                  <a:pt x="52450" y="21591"/>
                </a:lnTo>
                <a:lnTo>
                  <a:pt x="56769" y="17399"/>
                </a:lnTo>
                <a:lnTo>
                  <a:pt x="56769" y="13081"/>
                </a:lnTo>
                <a:lnTo>
                  <a:pt x="56769" y="8763"/>
                </a:lnTo>
                <a:lnTo>
                  <a:pt x="56769" y="0"/>
                </a:lnTo>
                <a:lnTo>
                  <a:pt x="47878" y="8763"/>
                </a:lnTo>
                <a:lnTo>
                  <a:pt x="35051" y="13081"/>
                </a:lnTo>
                <a:lnTo>
                  <a:pt x="26288" y="26162"/>
                </a:lnTo>
                <a:lnTo>
                  <a:pt x="17399" y="39243"/>
                </a:lnTo>
                <a:lnTo>
                  <a:pt x="8890" y="52451"/>
                </a:lnTo>
                <a:lnTo>
                  <a:pt x="4318" y="57024"/>
                </a:lnTo>
                <a:lnTo>
                  <a:pt x="0" y="65532"/>
                </a:lnTo>
                <a:lnTo>
                  <a:pt x="0" y="69724"/>
                </a:lnTo>
                <a:lnTo>
                  <a:pt x="0" y="78613"/>
                </a:lnTo>
                <a:lnTo>
                  <a:pt x="0" y="83186"/>
                </a:lnTo>
                <a:lnTo>
                  <a:pt x="8890" y="83186"/>
                </a:lnTo>
                <a:lnTo>
                  <a:pt x="17399" y="83186"/>
                </a:lnTo>
                <a:lnTo>
                  <a:pt x="21971" y="83186"/>
                </a:lnTo>
                <a:lnTo>
                  <a:pt x="26288" y="83186"/>
                </a:lnTo>
                <a:lnTo>
                  <a:pt x="30479" y="83186"/>
                </a:lnTo>
                <a:lnTo>
                  <a:pt x="35051" y="74295"/>
                </a:lnTo>
                <a:lnTo>
                  <a:pt x="35051" y="69724"/>
                </a:lnTo>
                <a:lnTo>
                  <a:pt x="39369" y="697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4" name="Freeform 504"/>
          <p:cNvSpPr/>
          <p:nvPr/>
        </p:nvSpPr>
        <p:spPr>
          <a:xfrm>
            <a:off x="2356357" y="5868034"/>
            <a:ext cx="382" cy="0"/>
          </a:xfrm>
          <a:custGeom>
            <a:avLst/>
            <a:gdLst/>
            <a:ahLst/>
            <a:cxnLst/>
            <a:rect l="0" t="0" r="0" b="0"/>
            <a:pathLst>
              <a:path w="382">
                <a:moveTo>
                  <a:pt x="0" y="0"/>
                </a:moveTo>
                <a:lnTo>
                  <a:pt x="38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5" name="Freeform 505"/>
          <p:cNvSpPr/>
          <p:nvPr/>
        </p:nvSpPr>
        <p:spPr>
          <a:xfrm>
            <a:off x="2356739" y="5898514"/>
            <a:ext cx="0" cy="35052"/>
          </a:xfrm>
          <a:custGeom>
            <a:avLst/>
            <a:gdLst/>
            <a:ahLst/>
            <a:cxnLst/>
            <a:rect l="0" t="0" r="0" b="0"/>
            <a:pathLst>
              <a:path h="35052">
                <a:moveTo>
                  <a:pt x="0" y="3505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6" name="Freeform 506"/>
          <p:cNvSpPr/>
          <p:nvPr/>
        </p:nvSpPr>
        <p:spPr>
          <a:xfrm>
            <a:off x="2418588" y="5868289"/>
            <a:ext cx="61594" cy="57023"/>
          </a:xfrm>
          <a:custGeom>
            <a:avLst/>
            <a:gdLst/>
            <a:ahLst/>
            <a:cxnLst/>
            <a:rect l="0" t="0" r="0" b="0"/>
            <a:pathLst>
              <a:path w="61594" h="57023">
                <a:moveTo>
                  <a:pt x="8889" y="0"/>
                </a:moveTo>
                <a:lnTo>
                  <a:pt x="4572" y="0"/>
                </a:lnTo>
                <a:lnTo>
                  <a:pt x="4572" y="8889"/>
                </a:lnTo>
                <a:lnTo>
                  <a:pt x="0" y="13081"/>
                </a:lnTo>
                <a:lnTo>
                  <a:pt x="0" y="17652"/>
                </a:lnTo>
                <a:lnTo>
                  <a:pt x="4572" y="17652"/>
                </a:lnTo>
                <a:lnTo>
                  <a:pt x="8889" y="17652"/>
                </a:lnTo>
                <a:lnTo>
                  <a:pt x="21970" y="17652"/>
                </a:lnTo>
                <a:lnTo>
                  <a:pt x="26542" y="17652"/>
                </a:lnTo>
                <a:lnTo>
                  <a:pt x="30734" y="17652"/>
                </a:lnTo>
                <a:lnTo>
                  <a:pt x="39623" y="17652"/>
                </a:lnTo>
                <a:lnTo>
                  <a:pt x="52704" y="17652"/>
                </a:lnTo>
                <a:lnTo>
                  <a:pt x="57022" y="21717"/>
                </a:lnTo>
                <a:lnTo>
                  <a:pt x="61594" y="26288"/>
                </a:lnTo>
                <a:lnTo>
                  <a:pt x="61594" y="30861"/>
                </a:lnTo>
                <a:lnTo>
                  <a:pt x="61594" y="43561"/>
                </a:lnTo>
                <a:lnTo>
                  <a:pt x="61594" y="48132"/>
                </a:lnTo>
                <a:lnTo>
                  <a:pt x="61594" y="52450"/>
                </a:lnTo>
                <a:lnTo>
                  <a:pt x="57022" y="57023"/>
                </a:lnTo>
                <a:lnTo>
                  <a:pt x="48513" y="570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7" name="Freeform 507"/>
          <p:cNvSpPr/>
          <p:nvPr/>
        </p:nvSpPr>
        <p:spPr>
          <a:xfrm>
            <a:off x="1683385" y="5881115"/>
            <a:ext cx="39369" cy="52451"/>
          </a:xfrm>
          <a:custGeom>
            <a:avLst/>
            <a:gdLst/>
            <a:ahLst/>
            <a:cxnLst/>
            <a:rect l="0" t="0" r="0" b="0"/>
            <a:pathLst>
              <a:path w="39369" h="52451">
                <a:moveTo>
                  <a:pt x="0" y="52451"/>
                </a:moveTo>
                <a:lnTo>
                  <a:pt x="0" y="43562"/>
                </a:lnTo>
                <a:lnTo>
                  <a:pt x="0" y="34799"/>
                </a:lnTo>
                <a:lnTo>
                  <a:pt x="0" y="30480"/>
                </a:lnTo>
                <a:lnTo>
                  <a:pt x="0" y="26162"/>
                </a:lnTo>
                <a:lnTo>
                  <a:pt x="0" y="21972"/>
                </a:lnTo>
                <a:lnTo>
                  <a:pt x="0" y="13081"/>
                </a:lnTo>
                <a:lnTo>
                  <a:pt x="0" y="8510"/>
                </a:lnTo>
                <a:lnTo>
                  <a:pt x="0" y="4318"/>
                </a:lnTo>
                <a:lnTo>
                  <a:pt x="0" y="0"/>
                </a:lnTo>
                <a:lnTo>
                  <a:pt x="4317" y="0"/>
                </a:lnTo>
                <a:lnTo>
                  <a:pt x="8509" y="0"/>
                </a:lnTo>
                <a:lnTo>
                  <a:pt x="21716" y="0"/>
                </a:lnTo>
                <a:lnTo>
                  <a:pt x="26288" y="0"/>
                </a:lnTo>
                <a:lnTo>
                  <a:pt x="30479" y="0"/>
                </a:lnTo>
                <a:lnTo>
                  <a:pt x="30479" y="4318"/>
                </a:lnTo>
                <a:lnTo>
                  <a:pt x="34797" y="4318"/>
                </a:lnTo>
                <a:lnTo>
                  <a:pt x="34797" y="8510"/>
                </a:lnTo>
                <a:lnTo>
                  <a:pt x="34797" y="21972"/>
                </a:lnTo>
                <a:lnTo>
                  <a:pt x="34797" y="26162"/>
                </a:lnTo>
                <a:lnTo>
                  <a:pt x="34797" y="30480"/>
                </a:lnTo>
                <a:lnTo>
                  <a:pt x="39369" y="43562"/>
                </a:lnTo>
                <a:lnTo>
                  <a:pt x="39369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8" name="Freeform 508"/>
          <p:cNvSpPr/>
          <p:nvPr/>
        </p:nvSpPr>
        <p:spPr>
          <a:xfrm>
            <a:off x="1525777" y="5846064"/>
            <a:ext cx="74423" cy="83184"/>
          </a:xfrm>
          <a:custGeom>
            <a:avLst/>
            <a:gdLst/>
            <a:ahLst/>
            <a:cxnLst/>
            <a:rect l="0" t="0" r="0" b="0"/>
            <a:pathLst>
              <a:path w="74423" h="83184">
                <a:moveTo>
                  <a:pt x="0" y="52450"/>
                </a:moveTo>
                <a:lnTo>
                  <a:pt x="4319" y="52450"/>
                </a:lnTo>
                <a:lnTo>
                  <a:pt x="4319" y="48132"/>
                </a:lnTo>
                <a:lnTo>
                  <a:pt x="13209" y="48132"/>
                </a:lnTo>
                <a:lnTo>
                  <a:pt x="26289" y="39369"/>
                </a:lnTo>
                <a:lnTo>
                  <a:pt x="35053" y="39369"/>
                </a:lnTo>
                <a:lnTo>
                  <a:pt x="48261" y="35051"/>
                </a:lnTo>
                <a:lnTo>
                  <a:pt x="52833" y="35051"/>
                </a:lnTo>
                <a:lnTo>
                  <a:pt x="65533" y="30733"/>
                </a:lnTo>
                <a:lnTo>
                  <a:pt x="69850" y="26162"/>
                </a:lnTo>
                <a:lnTo>
                  <a:pt x="69850" y="21970"/>
                </a:lnTo>
                <a:lnTo>
                  <a:pt x="74423" y="12826"/>
                </a:lnTo>
                <a:lnTo>
                  <a:pt x="74423" y="8889"/>
                </a:lnTo>
                <a:lnTo>
                  <a:pt x="74423" y="4318"/>
                </a:lnTo>
                <a:lnTo>
                  <a:pt x="74423" y="0"/>
                </a:lnTo>
                <a:lnTo>
                  <a:pt x="69850" y="0"/>
                </a:lnTo>
                <a:lnTo>
                  <a:pt x="65533" y="0"/>
                </a:lnTo>
                <a:lnTo>
                  <a:pt x="56770" y="4318"/>
                </a:lnTo>
                <a:lnTo>
                  <a:pt x="48261" y="12826"/>
                </a:lnTo>
                <a:lnTo>
                  <a:pt x="48261" y="17399"/>
                </a:lnTo>
                <a:lnTo>
                  <a:pt x="43689" y="26162"/>
                </a:lnTo>
                <a:lnTo>
                  <a:pt x="35053" y="30733"/>
                </a:lnTo>
                <a:lnTo>
                  <a:pt x="35053" y="35051"/>
                </a:lnTo>
                <a:lnTo>
                  <a:pt x="35053" y="48132"/>
                </a:lnTo>
                <a:lnTo>
                  <a:pt x="35053" y="52450"/>
                </a:lnTo>
                <a:lnTo>
                  <a:pt x="35053" y="57023"/>
                </a:lnTo>
                <a:lnTo>
                  <a:pt x="35053" y="61213"/>
                </a:lnTo>
                <a:lnTo>
                  <a:pt x="35053" y="65531"/>
                </a:lnTo>
                <a:lnTo>
                  <a:pt x="35053" y="74421"/>
                </a:lnTo>
                <a:lnTo>
                  <a:pt x="39370" y="74421"/>
                </a:lnTo>
                <a:lnTo>
                  <a:pt x="43689" y="78613"/>
                </a:lnTo>
                <a:lnTo>
                  <a:pt x="48261" y="78613"/>
                </a:lnTo>
                <a:lnTo>
                  <a:pt x="52833" y="78613"/>
                </a:lnTo>
                <a:lnTo>
                  <a:pt x="56770" y="83184"/>
                </a:lnTo>
                <a:lnTo>
                  <a:pt x="60961" y="83184"/>
                </a:lnTo>
                <a:lnTo>
                  <a:pt x="65533" y="83184"/>
                </a:lnTo>
                <a:lnTo>
                  <a:pt x="74423" y="831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09" name="Freeform 509"/>
          <p:cNvSpPr/>
          <p:nvPr/>
        </p:nvSpPr>
        <p:spPr>
          <a:xfrm>
            <a:off x="1622171" y="5885433"/>
            <a:ext cx="4190" cy="30481"/>
          </a:xfrm>
          <a:custGeom>
            <a:avLst/>
            <a:gdLst/>
            <a:ahLst/>
            <a:cxnLst/>
            <a:rect l="0" t="0" r="0" b="0"/>
            <a:pathLst>
              <a:path w="4190" h="30481">
                <a:moveTo>
                  <a:pt x="4190" y="30481"/>
                </a:moveTo>
                <a:lnTo>
                  <a:pt x="4190" y="30481"/>
                </a:lnTo>
                <a:lnTo>
                  <a:pt x="4190" y="26162"/>
                </a:lnTo>
                <a:lnTo>
                  <a:pt x="4190" y="21844"/>
                </a:lnTo>
                <a:lnTo>
                  <a:pt x="4190" y="13081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0" name="Freeform 510"/>
          <p:cNvSpPr/>
          <p:nvPr/>
        </p:nvSpPr>
        <p:spPr>
          <a:xfrm>
            <a:off x="1022908" y="5811012"/>
            <a:ext cx="60960" cy="118236"/>
          </a:xfrm>
          <a:custGeom>
            <a:avLst/>
            <a:gdLst/>
            <a:ahLst/>
            <a:cxnLst/>
            <a:rect l="0" t="0" r="0" b="0"/>
            <a:pathLst>
              <a:path w="60960" h="118236">
                <a:moveTo>
                  <a:pt x="60960" y="4317"/>
                </a:moveTo>
                <a:lnTo>
                  <a:pt x="60960" y="0"/>
                </a:lnTo>
                <a:lnTo>
                  <a:pt x="56693" y="0"/>
                </a:lnTo>
                <a:lnTo>
                  <a:pt x="52426" y="0"/>
                </a:lnTo>
                <a:lnTo>
                  <a:pt x="47854" y="0"/>
                </a:lnTo>
                <a:lnTo>
                  <a:pt x="34747" y="4317"/>
                </a:lnTo>
                <a:lnTo>
                  <a:pt x="30480" y="8890"/>
                </a:lnTo>
                <a:lnTo>
                  <a:pt x="26213" y="13081"/>
                </a:lnTo>
                <a:lnTo>
                  <a:pt x="21946" y="13081"/>
                </a:lnTo>
                <a:lnTo>
                  <a:pt x="8535" y="26161"/>
                </a:lnTo>
                <a:lnTo>
                  <a:pt x="8535" y="30733"/>
                </a:lnTo>
                <a:lnTo>
                  <a:pt x="4267" y="30733"/>
                </a:lnTo>
                <a:lnTo>
                  <a:pt x="4267" y="35052"/>
                </a:lnTo>
                <a:lnTo>
                  <a:pt x="4267" y="39370"/>
                </a:lnTo>
                <a:lnTo>
                  <a:pt x="4267" y="43941"/>
                </a:lnTo>
                <a:lnTo>
                  <a:pt x="0" y="52451"/>
                </a:lnTo>
                <a:lnTo>
                  <a:pt x="0" y="57022"/>
                </a:lnTo>
                <a:lnTo>
                  <a:pt x="0" y="65785"/>
                </a:lnTo>
                <a:lnTo>
                  <a:pt x="0" y="70103"/>
                </a:lnTo>
                <a:lnTo>
                  <a:pt x="0" y="83184"/>
                </a:lnTo>
                <a:lnTo>
                  <a:pt x="0" y="87502"/>
                </a:lnTo>
                <a:lnTo>
                  <a:pt x="0" y="92075"/>
                </a:lnTo>
                <a:lnTo>
                  <a:pt x="4267" y="96265"/>
                </a:lnTo>
                <a:lnTo>
                  <a:pt x="13107" y="100583"/>
                </a:lnTo>
                <a:lnTo>
                  <a:pt x="17374" y="104902"/>
                </a:lnTo>
                <a:lnTo>
                  <a:pt x="21946" y="109473"/>
                </a:lnTo>
                <a:lnTo>
                  <a:pt x="30480" y="109473"/>
                </a:lnTo>
                <a:lnTo>
                  <a:pt x="30480" y="118236"/>
                </a:lnTo>
                <a:lnTo>
                  <a:pt x="34747" y="118236"/>
                </a:lnTo>
                <a:lnTo>
                  <a:pt x="43587" y="118236"/>
                </a:lnTo>
                <a:lnTo>
                  <a:pt x="47854" y="118236"/>
                </a:lnTo>
                <a:lnTo>
                  <a:pt x="52426" y="118236"/>
                </a:lnTo>
                <a:lnTo>
                  <a:pt x="56693" y="113665"/>
                </a:lnTo>
                <a:lnTo>
                  <a:pt x="56693" y="109473"/>
                </a:lnTo>
                <a:lnTo>
                  <a:pt x="56693" y="100583"/>
                </a:lnTo>
                <a:lnTo>
                  <a:pt x="56693" y="96265"/>
                </a:lnTo>
                <a:lnTo>
                  <a:pt x="56693" y="83184"/>
                </a:lnTo>
                <a:lnTo>
                  <a:pt x="56693" y="74421"/>
                </a:lnTo>
                <a:lnTo>
                  <a:pt x="56693" y="70103"/>
                </a:lnTo>
                <a:lnTo>
                  <a:pt x="47854" y="61214"/>
                </a:lnTo>
                <a:lnTo>
                  <a:pt x="43587" y="61214"/>
                </a:lnTo>
                <a:lnTo>
                  <a:pt x="34747" y="61214"/>
                </a:lnTo>
                <a:lnTo>
                  <a:pt x="21946" y="57022"/>
                </a:lnTo>
                <a:lnTo>
                  <a:pt x="17374" y="57022"/>
                </a:lnTo>
                <a:lnTo>
                  <a:pt x="13107" y="57022"/>
                </a:lnTo>
                <a:lnTo>
                  <a:pt x="8535" y="57022"/>
                </a:lnTo>
                <a:lnTo>
                  <a:pt x="4267" y="570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1" name="Freeform 511"/>
          <p:cNvSpPr/>
          <p:nvPr/>
        </p:nvSpPr>
        <p:spPr>
          <a:xfrm>
            <a:off x="1088440" y="5876797"/>
            <a:ext cx="4572" cy="43688"/>
          </a:xfrm>
          <a:custGeom>
            <a:avLst/>
            <a:gdLst/>
            <a:ahLst/>
            <a:cxnLst/>
            <a:rect l="0" t="0" r="0" b="0"/>
            <a:pathLst>
              <a:path w="4572" h="43688">
                <a:moveTo>
                  <a:pt x="0" y="43688"/>
                </a:moveTo>
                <a:lnTo>
                  <a:pt x="0" y="39117"/>
                </a:lnTo>
                <a:lnTo>
                  <a:pt x="0" y="30480"/>
                </a:lnTo>
                <a:lnTo>
                  <a:pt x="0" y="21717"/>
                </a:lnTo>
                <a:lnTo>
                  <a:pt x="0" y="17399"/>
                </a:lnTo>
                <a:lnTo>
                  <a:pt x="0" y="12828"/>
                </a:lnTo>
                <a:lnTo>
                  <a:pt x="0" y="8636"/>
                </a:lnTo>
                <a:lnTo>
                  <a:pt x="0" y="4318"/>
                </a:lnTo>
                <a:lnTo>
                  <a:pt x="4572" y="4318"/>
                </a:lnTo>
                <a:lnTo>
                  <a:pt x="45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2" name="Freeform 512"/>
          <p:cNvSpPr/>
          <p:nvPr/>
        </p:nvSpPr>
        <p:spPr>
          <a:xfrm>
            <a:off x="1114653" y="5876797"/>
            <a:ext cx="74371" cy="34798"/>
          </a:xfrm>
          <a:custGeom>
            <a:avLst/>
            <a:gdLst/>
            <a:ahLst/>
            <a:cxnLst/>
            <a:rect l="0" t="0" r="0" b="0"/>
            <a:pathLst>
              <a:path w="74371" h="34798">
                <a:moveTo>
                  <a:pt x="12802" y="0"/>
                </a:moveTo>
                <a:lnTo>
                  <a:pt x="4267" y="0"/>
                </a:lnTo>
                <a:lnTo>
                  <a:pt x="0" y="4318"/>
                </a:lnTo>
                <a:lnTo>
                  <a:pt x="0" y="8636"/>
                </a:lnTo>
                <a:lnTo>
                  <a:pt x="0" y="21717"/>
                </a:lnTo>
                <a:lnTo>
                  <a:pt x="0" y="26290"/>
                </a:lnTo>
                <a:lnTo>
                  <a:pt x="0" y="30480"/>
                </a:lnTo>
                <a:lnTo>
                  <a:pt x="0" y="34798"/>
                </a:lnTo>
                <a:lnTo>
                  <a:pt x="8839" y="34798"/>
                </a:lnTo>
                <a:lnTo>
                  <a:pt x="12802" y="34798"/>
                </a:lnTo>
                <a:lnTo>
                  <a:pt x="17374" y="30480"/>
                </a:lnTo>
                <a:lnTo>
                  <a:pt x="21946" y="26290"/>
                </a:lnTo>
                <a:lnTo>
                  <a:pt x="26213" y="21717"/>
                </a:lnTo>
                <a:lnTo>
                  <a:pt x="30785" y="21717"/>
                </a:lnTo>
                <a:lnTo>
                  <a:pt x="39319" y="8636"/>
                </a:lnTo>
                <a:lnTo>
                  <a:pt x="39319" y="4318"/>
                </a:lnTo>
                <a:lnTo>
                  <a:pt x="39319" y="0"/>
                </a:lnTo>
                <a:lnTo>
                  <a:pt x="39319" y="4318"/>
                </a:lnTo>
                <a:lnTo>
                  <a:pt x="39319" y="8636"/>
                </a:lnTo>
                <a:lnTo>
                  <a:pt x="39319" y="17399"/>
                </a:lnTo>
                <a:lnTo>
                  <a:pt x="43891" y="21717"/>
                </a:lnTo>
                <a:lnTo>
                  <a:pt x="48158" y="21717"/>
                </a:lnTo>
                <a:lnTo>
                  <a:pt x="52426" y="21717"/>
                </a:lnTo>
                <a:lnTo>
                  <a:pt x="56998" y="21717"/>
                </a:lnTo>
                <a:lnTo>
                  <a:pt x="56998" y="26290"/>
                </a:lnTo>
                <a:lnTo>
                  <a:pt x="61265" y="26290"/>
                </a:lnTo>
                <a:lnTo>
                  <a:pt x="65532" y="26290"/>
                </a:lnTo>
                <a:lnTo>
                  <a:pt x="74371" y="262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3" name="Freeform 513"/>
          <p:cNvSpPr/>
          <p:nvPr/>
        </p:nvSpPr>
        <p:spPr>
          <a:xfrm>
            <a:off x="1206398" y="5846064"/>
            <a:ext cx="56998" cy="87502"/>
          </a:xfrm>
          <a:custGeom>
            <a:avLst/>
            <a:gdLst/>
            <a:ahLst/>
            <a:cxnLst/>
            <a:rect l="0" t="0" r="0" b="0"/>
            <a:pathLst>
              <a:path w="56998" h="87502">
                <a:moveTo>
                  <a:pt x="0" y="87502"/>
                </a:moveTo>
                <a:lnTo>
                  <a:pt x="0" y="83184"/>
                </a:lnTo>
                <a:lnTo>
                  <a:pt x="0" y="78613"/>
                </a:lnTo>
                <a:lnTo>
                  <a:pt x="0" y="74421"/>
                </a:lnTo>
                <a:lnTo>
                  <a:pt x="0" y="69850"/>
                </a:lnTo>
                <a:lnTo>
                  <a:pt x="0" y="65531"/>
                </a:lnTo>
                <a:lnTo>
                  <a:pt x="0" y="52450"/>
                </a:lnTo>
                <a:lnTo>
                  <a:pt x="0" y="48132"/>
                </a:lnTo>
                <a:lnTo>
                  <a:pt x="0" y="39369"/>
                </a:lnTo>
                <a:lnTo>
                  <a:pt x="0" y="26162"/>
                </a:lnTo>
                <a:lnTo>
                  <a:pt x="4572" y="21970"/>
                </a:lnTo>
                <a:lnTo>
                  <a:pt x="4572" y="12826"/>
                </a:lnTo>
                <a:lnTo>
                  <a:pt x="9144" y="8889"/>
                </a:lnTo>
                <a:lnTo>
                  <a:pt x="9144" y="0"/>
                </a:lnTo>
                <a:lnTo>
                  <a:pt x="13106" y="0"/>
                </a:lnTo>
                <a:lnTo>
                  <a:pt x="17678" y="0"/>
                </a:lnTo>
                <a:lnTo>
                  <a:pt x="21946" y="0"/>
                </a:lnTo>
                <a:lnTo>
                  <a:pt x="30785" y="0"/>
                </a:lnTo>
                <a:lnTo>
                  <a:pt x="35052" y="0"/>
                </a:lnTo>
                <a:lnTo>
                  <a:pt x="39624" y="4318"/>
                </a:lnTo>
                <a:lnTo>
                  <a:pt x="43891" y="8889"/>
                </a:lnTo>
                <a:lnTo>
                  <a:pt x="48158" y="17399"/>
                </a:lnTo>
                <a:lnTo>
                  <a:pt x="48158" y="30733"/>
                </a:lnTo>
                <a:lnTo>
                  <a:pt x="56998" y="39369"/>
                </a:lnTo>
                <a:lnTo>
                  <a:pt x="56998" y="52450"/>
                </a:lnTo>
                <a:lnTo>
                  <a:pt x="56998" y="57023"/>
                </a:lnTo>
                <a:lnTo>
                  <a:pt x="52730" y="570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4" name="Freeform 514"/>
          <p:cNvSpPr/>
          <p:nvPr/>
        </p:nvSpPr>
        <p:spPr>
          <a:xfrm>
            <a:off x="1271905" y="5846064"/>
            <a:ext cx="74675" cy="87502"/>
          </a:xfrm>
          <a:custGeom>
            <a:avLst/>
            <a:gdLst/>
            <a:ahLst/>
            <a:cxnLst/>
            <a:rect l="0" t="0" r="0" b="0"/>
            <a:pathLst>
              <a:path w="74675" h="87502">
                <a:moveTo>
                  <a:pt x="0" y="12826"/>
                </a:moveTo>
                <a:lnTo>
                  <a:pt x="0" y="12826"/>
                </a:lnTo>
                <a:lnTo>
                  <a:pt x="4572" y="12826"/>
                </a:lnTo>
                <a:lnTo>
                  <a:pt x="8889" y="12826"/>
                </a:lnTo>
                <a:lnTo>
                  <a:pt x="13461" y="17399"/>
                </a:lnTo>
                <a:lnTo>
                  <a:pt x="17653" y="21970"/>
                </a:lnTo>
                <a:lnTo>
                  <a:pt x="26542" y="21970"/>
                </a:lnTo>
                <a:lnTo>
                  <a:pt x="31114" y="21970"/>
                </a:lnTo>
                <a:lnTo>
                  <a:pt x="35052" y="21970"/>
                </a:lnTo>
                <a:lnTo>
                  <a:pt x="39623" y="21970"/>
                </a:lnTo>
                <a:lnTo>
                  <a:pt x="44195" y="8889"/>
                </a:lnTo>
                <a:lnTo>
                  <a:pt x="48514" y="8889"/>
                </a:lnTo>
                <a:lnTo>
                  <a:pt x="48514" y="0"/>
                </a:lnTo>
                <a:lnTo>
                  <a:pt x="39623" y="4318"/>
                </a:lnTo>
                <a:lnTo>
                  <a:pt x="35052" y="12826"/>
                </a:lnTo>
                <a:lnTo>
                  <a:pt x="26542" y="21970"/>
                </a:lnTo>
                <a:lnTo>
                  <a:pt x="13461" y="35051"/>
                </a:lnTo>
                <a:lnTo>
                  <a:pt x="13461" y="48132"/>
                </a:lnTo>
                <a:lnTo>
                  <a:pt x="8889" y="57023"/>
                </a:lnTo>
                <a:lnTo>
                  <a:pt x="8889" y="61213"/>
                </a:lnTo>
                <a:lnTo>
                  <a:pt x="8889" y="69850"/>
                </a:lnTo>
                <a:lnTo>
                  <a:pt x="8889" y="74421"/>
                </a:lnTo>
                <a:lnTo>
                  <a:pt x="8889" y="78613"/>
                </a:lnTo>
                <a:lnTo>
                  <a:pt x="8889" y="83184"/>
                </a:lnTo>
                <a:lnTo>
                  <a:pt x="13461" y="83184"/>
                </a:lnTo>
                <a:lnTo>
                  <a:pt x="22225" y="83184"/>
                </a:lnTo>
                <a:lnTo>
                  <a:pt x="35052" y="87502"/>
                </a:lnTo>
                <a:lnTo>
                  <a:pt x="44195" y="87502"/>
                </a:lnTo>
                <a:lnTo>
                  <a:pt x="52705" y="87502"/>
                </a:lnTo>
                <a:lnTo>
                  <a:pt x="65912" y="87502"/>
                </a:lnTo>
                <a:lnTo>
                  <a:pt x="70484" y="87502"/>
                </a:lnTo>
                <a:lnTo>
                  <a:pt x="74675" y="875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5" name="Freeform 515"/>
          <p:cNvSpPr/>
          <p:nvPr/>
        </p:nvSpPr>
        <p:spPr>
          <a:xfrm>
            <a:off x="1403350" y="5885433"/>
            <a:ext cx="0" cy="4192"/>
          </a:xfrm>
          <a:custGeom>
            <a:avLst/>
            <a:gdLst/>
            <a:ahLst/>
            <a:cxnLst/>
            <a:rect l="0" t="0" r="0" b="0"/>
            <a:pathLst>
              <a:path h="4192">
                <a:moveTo>
                  <a:pt x="0" y="419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6" name="Freeform 516"/>
          <p:cNvSpPr/>
          <p:nvPr/>
        </p:nvSpPr>
        <p:spPr>
          <a:xfrm>
            <a:off x="1416685" y="5920485"/>
            <a:ext cx="0" cy="4192"/>
          </a:xfrm>
          <a:custGeom>
            <a:avLst/>
            <a:gdLst/>
            <a:ahLst/>
            <a:cxnLst/>
            <a:rect l="0" t="0" r="0" b="0"/>
            <a:pathLst>
              <a:path h="4192">
                <a:moveTo>
                  <a:pt x="0" y="0"/>
                </a:moveTo>
                <a:lnTo>
                  <a:pt x="0" y="419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7" name="Freeform 517"/>
          <p:cNvSpPr/>
          <p:nvPr/>
        </p:nvSpPr>
        <p:spPr>
          <a:xfrm>
            <a:off x="3013836" y="6153022"/>
            <a:ext cx="100331" cy="192279"/>
          </a:xfrm>
          <a:custGeom>
            <a:avLst/>
            <a:gdLst/>
            <a:ahLst/>
            <a:cxnLst/>
            <a:rect l="0" t="0" r="0" b="0"/>
            <a:pathLst>
              <a:path w="100331" h="192279">
                <a:moveTo>
                  <a:pt x="0" y="192279"/>
                </a:moveTo>
                <a:lnTo>
                  <a:pt x="0" y="188342"/>
                </a:lnTo>
                <a:lnTo>
                  <a:pt x="0" y="174880"/>
                </a:lnTo>
                <a:lnTo>
                  <a:pt x="8509" y="170688"/>
                </a:lnTo>
                <a:lnTo>
                  <a:pt x="8509" y="153290"/>
                </a:lnTo>
                <a:lnTo>
                  <a:pt x="8509" y="109348"/>
                </a:lnTo>
                <a:lnTo>
                  <a:pt x="8509" y="96267"/>
                </a:lnTo>
                <a:lnTo>
                  <a:pt x="13081" y="43816"/>
                </a:lnTo>
                <a:lnTo>
                  <a:pt x="13081" y="26162"/>
                </a:lnTo>
                <a:lnTo>
                  <a:pt x="13081" y="4573"/>
                </a:lnTo>
                <a:lnTo>
                  <a:pt x="13081" y="0"/>
                </a:lnTo>
                <a:lnTo>
                  <a:pt x="13081" y="8763"/>
                </a:lnTo>
                <a:lnTo>
                  <a:pt x="21971" y="26162"/>
                </a:lnTo>
                <a:lnTo>
                  <a:pt x="21971" y="43816"/>
                </a:lnTo>
                <a:lnTo>
                  <a:pt x="26543" y="65786"/>
                </a:lnTo>
                <a:lnTo>
                  <a:pt x="26543" y="92330"/>
                </a:lnTo>
                <a:lnTo>
                  <a:pt x="43562" y="126747"/>
                </a:lnTo>
                <a:lnTo>
                  <a:pt x="48134" y="140209"/>
                </a:lnTo>
                <a:lnTo>
                  <a:pt x="48134" y="144399"/>
                </a:lnTo>
                <a:lnTo>
                  <a:pt x="52452" y="144399"/>
                </a:lnTo>
                <a:lnTo>
                  <a:pt x="57024" y="144399"/>
                </a:lnTo>
                <a:lnTo>
                  <a:pt x="60961" y="144399"/>
                </a:lnTo>
                <a:lnTo>
                  <a:pt x="69850" y="144399"/>
                </a:lnTo>
                <a:lnTo>
                  <a:pt x="74422" y="144399"/>
                </a:lnTo>
                <a:lnTo>
                  <a:pt x="78614" y="144399"/>
                </a:lnTo>
                <a:lnTo>
                  <a:pt x="78614" y="140209"/>
                </a:lnTo>
                <a:lnTo>
                  <a:pt x="83186" y="126747"/>
                </a:lnTo>
                <a:lnTo>
                  <a:pt x="92075" y="109348"/>
                </a:lnTo>
                <a:lnTo>
                  <a:pt x="92075" y="96267"/>
                </a:lnTo>
                <a:lnTo>
                  <a:pt x="96012" y="87757"/>
                </a:lnTo>
                <a:lnTo>
                  <a:pt x="96012" y="61215"/>
                </a:lnTo>
                <a:lnTo>
                  <a:pt x="100331" y="56642"/>
                </a:lnTo>
                <a:lnTo>
                  <a:pt x="100331" y="43816"/>
                </a:lnTo>
                <a:lnTo>
                  <a:pt x="100331" y="35053"/>
                </a:lnTo>
                <a:lnTo>
                  <a:pt x="100331" y="26162"/>
                </a:lnTo>
                <a:lnTo>
                  <a:pt x="100331" y="215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8" name="Freeform 518"/>
          <p:cNvSpPr/>
          <p:nvPr/>
        </p:nvSpPr>
        <p:spPr>
          <a:xfrm>
            <a:off x="3105911" y="6275832"/>
            <a:ext cx="52071" cy="113411"/>
          </a:xfrm>
          <a:custGeom>
            <a:avLst/>
            <a:gdLst/>
            <a:ahLst/>
            <a:cxnLst/>
            <a:rect l="0" t="0" r="0" b="0"/>
            <a:pathLst>
              <a:path w="52071" h="113411">
                <a:moveTo>
                  <a:pt x="52071" y="3937"/>
                </a:moveTo>
                <a:lnTo>
                  <a:pt x="47880" y="3937"/>
                </a:lnTo>
                <a:lnTo>
                  <a:pt x="43308" y="8508"/>
                </a:lnTo>
                <a:lnTo>
                  <a:pt x="34418" y="12826"/>
                </a:lnTo>
                <a:lnTo>
                  <a:pt x="25909" y="26162"/>
                </a:lnTo>
                <a:lnTo>
                  <a:pt x="12828" y="30480"/>
                </a:lnTo>
                <a:lnTo>
                  <a:pt x="8256" y="52070"/>
                </a:lnTo>
                <a:lnTo>
                  <a:pt x="0" y="56641"/>
                </a:lnTo>
                <a:lnTo>
                  <a:pt x="0" y="60959"/>
                </a:lnTo>
                <a:lnTo>
                  <a:pt x="0" y="69469"/>
                </a:lnTo>
                <a:lnTo>
                  <a:pt x="0" y="78358"/>
                </a:lnTo>
                <a:lnTo>
                  <a:pt x="0" y="87121"/>
                </a:lnTo>
                <a:lnTo>
                  <a:pt x="0" y="91439"/>
                </a:lnTo>
                <a:lnTo>
                  <a:pt x="0" y="96012"/>
                </a:lnTo>
                <a:lnTo>
                  <a:pt x="0" y="100583"/>
                </a:lnTo>
                <a:lnTo>
                  <a:pt x="0" y="104520"/>
                </a:lnTo>
                <a:lnTo>
                  <a:pt x="3937" y="113411"/>
                </a:lnTo>
                <a:lnTo>
                  <a:pt x="8256" y="113411"/>
                </a:lnTo>
                <a:lnTo>
                  <a:pt x="12828" y="113411"/>
                </a:lnTo>
                <a:lnTo>
                  <a:pt x="17018" y="109093"/>
                </a:lnTo>
                <a:lnTo>
                  <a:pt x="30481" y="100583"/>
                </a:lnTo>
                <a:lnTo>
                  <a:pt x="34418" y="87121"/>
                </a:lnTo>
                <a:lnTo>
                  <a:pt x="38990" y="82931"/>
                </a:lnTo>
                <a:lnTo>
                  <a:pt x="38990" y="65532"/>
                </a:lnTo>
                <a:lnTo>
                  <a:pt x="43308" y="52070"/>
                </a:lnTo>
                <a:lnTo>
                  <a:pt x="52071" y="47878"/>
                </a:lnTo>
                <a:lnTo>
                  <a:pt x="47880" y="30480"/>
                </a:lnTo>
                <a:lnTo>
                  <a:pt x="47880" y="26162"/>
                </a:lnTo>
                <a:lnTo>
                  <a:pt x="43308" y="21589"/>
                </a:lnTo>
                <a:lnTo>
                  <a:pt x="34418" y="12826"/>
                </a:lnTo>
                <a:lnTo>
                  <a:pt x="34418" y="3937"/>
                </a:lnTo>
                <a:lnTo>
                  <a:pt x="25909" y="3937"/>
                </a:lnTo>
                <a:lnTo>
                  <a:pt x="21590" y="0"/>
                </a:lnTo>
                <a:lnTo>
                  <a:pt x="1701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9" name="Freeform 519"/>
          <p:cNvSpPr/>
          <p:nvPr/>
        </p:nvSpPr>
        <p:spPr>
          <a:xfrm>
            <a:off x="3184270" y="6275832"/>
            <a:ext cx="43815" cy="74040"/>
          </a:xfrm>
          <a:custGeom>
            <a:avLst/>
            <a:gdLst/>
            <a:ahLst/>
            <a:cxnLst/>
            <a:rect l="0" t="0" r="0" b="0"/>
            <a:pathLst>
              <a:path w="43815" h="74040">
                <a:moveTo>
                  <a:pt x="0" y="74040"/>
                </a:moveTo>
                <a:lnTo>
                  <a:pt x="0" y="69469"/>
                </a:lnTo>
                <a:lnTo>
                  <a:pt x="0" y="65532"/>
                </a:lnTo>
                <a:lnTo>
                  <a:pt x="0" y="56641"/>
                </a:lnTo>
                <a:lnTo>
                  <a:pt x="0" y="52070"/>
                </a:lnTo>
                <a:lnTo>
                  <a:pt x="0" y="43307"/>
                </a:lnTo>
                <a:lnTo>
                  <a:pt x="4191" y="38988"/>
                </a:lnTo>
                <a:lnTo>
                  <a:pt x="4191" y="34416"/>
                </a:lnTo>
                <a:lnTo>
                  <a:pt x="22225" y="21589"/>
                </a:lnTo>
                <a:lnTo>
                  <a:pt x="26162" y="17399"/>
                </a:lnTo>
                <a:lnTo>
                  <a:pt x="30481" y="3937"/>
                </a:lnTo>
                <a:lnTo>
                  <a:pt x="35053" y="0"/>
                </a:lnTo>
                <a:lnTo>
                  <a:pt x="4381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0" name="Freeform 520"/>
          <p:cNvSpPr/>
          <p:nvPr/>
        </p:nvSpPr>
        <p:spPr>
          <a:xfrm>
            <a:off x="3236976" y="6227318"/>
            <a:ext cx="104520" cy="135635"/>
          </a:xfrm>
          <a:custGeom>
            <a:avLst/>
            <a:gdLst/>
            <a:ahLst/>
            <a:cxnLst/>
            <a:rect l="0" t="0" r="0" b="0"/>
            <a:pathLst>
              <a:path w="104520" h="135635">
                <a:moveTo>
                  <a:pt x="52451" y="65913"/>
                </a:moveTo>
                <a:lnTo>
                  <a:pt x="52451" y="65913"/>
                </a:lnTo>
                <a:lnTo>
                  <a:pt x="52451" y="61340"/>
                </a:lnTo>
                <a:lnTo>
                  <a:pt x="47878" y="61340"/>
                </a:lnTo>
                <a:lnTo>
                  <a:pt x="43560" y="61340"/>
                </a:lnTo>
                <a:lnTo>
                  <a:pt x="38989" y="61340"/>
                </a:lnTo>
                <a:lnTo>
                  <a:pt x="30479" y="61340"/>
                </a:lnTo>
                <a:lnTo>
                  <a:pt x="13081" y="82930"/>
                </a:lnTo>
                <a:lnTo>
                  <a:pt x="13081" y="87502"/>
                </a:lnTo>
                <a:lnTo>
                  <a:pt x="8509" y="100584"/>
                </a:lnTo>
                <a:lnTo>
                  <a:pt x="0" y="109473"/>
                </a:lnTo>
                <a:lnTo>
                  <a:pt x="0" y="114046"/>
                </a:lnTo>
                <a:lnTo>
                  <a:pt x="0" y="126872"/>
                </a:lnTo>
                <a:lnTo>
                  <a:pt x="0" y="131445"/>
                </a:lnTo>
                <a:lnTo>
                  <a:pt x="0" y="135635"/>
                </a:lnTo>
                <a:lnTo>
                  <a:pt x="8509" y="135635"/>
                </a:lnTo>
                <a:lnTo>
                  <a:pt x="17399" y="135635"/>
                </a:lnTo>
                <a:lnTo>
                  <a:pt x="38989" y="135635"/>
                </a:lnTo>
                <a:lnTo>
                  <a:pt x="47878" y="135635"/>
                </a:lnTo>
                <a:lnTo>
                  <a:pt x="56641" y="122554"/>
                </a:lnTo>
                <a:lnTo>
                  <a:pt x="61214" y="109473"/>
                </a:lnTo>
                <a:lnTo>
                  <a:pt x="65532" y="105155"/>
                </a:lnTo>
                <a:lnTo>
                  <a:pt x="65532" y="82930"/>
                </a:lnTo>
                <a:lnTo>
                  <a:pt x="65532" y="70103"/>
                </a:lnTo>
                <a:lnTo>
                  <a:pt x="74040" y="61340"/>
                </a:lnTo>
                <a:lnTo>
                  <a:pt x="74040" y="35052"/>
                </a:lnTo>
                <a:lnTo>
                  <a:pt x="74040" y="21971"/>
                </a:lnTo>
                <a:lnTo>
                  <a:pt x="70103" y="4571"/>
                </a:lnTo>
                <a:lnTo>
                  <a:pt x="70103" y="0"/>
                </a:lnTo>
                <a:lnTo>
                  <a:pt x="70103" y="8890"/>
                </a:lnTo>
                <a:lnTo>
                  <a:pt x="70103" y="21971"/>
                </a:lnTo>
                <a:lnTo>
                  <a:pt x="70103" y="26289"/>
                </a:lnTo>
                <a:lnTo>
                  <a:pt x="70103" y="35052"/>
                </a:lnTo>
                <a:lnTo>
                  <a:pt x="74040" y="48514"/>
                </a:lnTo>
                <a:lnTo>
                  <a:pt x="74040" y="61340"/>
                </a:lnTo>
                <a:lnTo>
                  <a:pt x="78613" y="65913"/>
                </a:lnTo>
                <a:lnTo>
                  <a:pt x="78613" y="70103"/>
                </a:lnTo>
                <a:lnTo>
                  <a:pt x="82931" y="78994"/>
                </a:lnTo>
                <a:lnTo>
                  <a:pt x="87502" y="82930"/>
                </a:lnTo>
                <a:lnTo>
                  <a:pt x="87502" y="91821"/>
                </a:lnTo>
                <a:lnTo>
                  <a:pt x="91694" y="91821"/>
                </a:lnTo>
                <a:lnTo>
                  <a:pt x="96012" y="96392"/>
                </a:lnTo>
                <a:lnTo>
                  <a:pt x="104520" y="9639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1" name="Freeform 521"/>
          <p:cNvSpPr/>
          <p:nvPr/>
        </p:nvSpPr>
        <p:spPr>
          <a:xfrm>
            <a:off x="3363721" y="6279769"/>
            <a:ext cx="13463" cy="57022"/>
          </a:xfrm>
          <a:custGeom>
            <a:avLst/>
            <a:gdLst/>
            <a:ahLst/>
            <a:cxnLst/>
            <a:rect l="0" t="0" r="0" b="0"/>
            <a:pathLst>
              <a:path w="13463" h="57022">
                <a:moveTo>
                  <a:pt x="0" y="57022"/>
                </a:moveTo>
                <a:lnTo>
                  <a:pt x="4319" y="57022"/>
                </a:lnTo>
                <a:lnTo>
                  <a:pt x="4319" y="48133"/>
                </a:lnTo>
                <a:lnTo>
                  <a:pt x="4319" y="35051"/>
                </a:lnTo>
                <a:lnTo>
                  <a:pt x="4319" y="30479"/>
                </a:lnTo>
                <a:lnTo>
                  <a:pt x="4319" y="17652"/>
                </a:lnTo>
                <a:lnTo>
                  <a:pt x="4319" y="8889"/>
                </a:lnTo>
                <a:lnTo>
                  <a:pt x="4319" y="4571"/>
                </a:lnTo>
                <a:lnTo>
                  <a:pt x="1346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2" name="Freeform 522"/>
          <p:cNvSpPr/>
          <p:nvPr/>
        </p:nvSpPr>
        <p:spPr>
          <a:xfrm>
            <a:off x="3350640" y="6231889"/>
            <a:ext cx="4319" cy="4319"/>
          </a:xfrm>
          <a:custGeom>
            <a:avLst/>
            <a:gdLst/>
            <a:ahLst/>
            <a:cxnLst/>
            <a:rect l="0" t="0" r="0" b="0"/>
            <a:pathLst>
              <a:path w="4319" h="4319">
                <a:moveTo>
                  <a:pt x="4319" y="4319"/>
                </a:moveTo>
                <a:lnTo>
                  <a:pt x="4319" y="4319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3" name="Freeform 523"/>
          <p:cNvSpPr/>
          <p:nvPr/>
        </p:nvSpPr>
        <p:spPr>
          <a:xfrm>
            <a:off x="3422015" y="6271259"/>
            <a:ext cx="13081" cy="87123"/>
          </a:xfrm>
          <a:custGeom>
            <a:avLst/>
            <a:gdLst/>
            <a:ahLst/>
            <a:cxnLst/>
            <a:rect l="0" t="0" r="0" b="0"/>
            <a:pathLst>
              <a:path w="13081" h="87123">
                <a:moveTo>
                  <a:pt x="13081" y="87123"/>
                </a:moveTo>
                <a:lnTo>
                  <a:pt x="13081" y="78360"/>
                </a:lnTo>
                <a:lnTo>
                  <a:pt x="13081" y="70105"/>
                </a:lnTo>
                <a:lnTo>
                  <a:pt x="13081" y="65532"/>
                </a:lnTo>
                <a:lnTo>
                  <a:pt x="4190" y="52070"/>
                </a:lnTo>
                <a:lnTo>
                  <a:pt x="0" y="26162"/>
                </a:lnTo>
                <a:lnTo>
                  <a:pt x="0" y="21591"/>
                </a:lnTo>
                <a:lnTo>
                  <a:pt x="0" y="17399"/>
                </a:lnTo>
                <a:lnTo>
                  <a:pt x="0" y="12828"/>
                </a:lnTo>
                <a:lnTo>
                  <a:pt x="0" y="851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4" name="Freeform 524"/>
          <p:cNvSpPr/>
          <p:nvPr/>
        </p:nvSpPr>
        <p:spPr>
          <a:xfrm>
            <a:off x="3422015" y="6284087"/>
            <a:ext cx="25907" cy="35052"/>
          </a:xfrm>
          <a:custGeom>
            <a:avLst/>
            <a:gdLst/>
            <a:ahLst/>
            <a:cxnLst/>
            <a:rect l="0" t="0" r="0" b="0"/>
            <a:pathLst>
              <a:path w="25907" h="35052">
                <a:moveTo>
                  <a:pt x="0" y="35052"/>
                </a:moveTo>
                <a:lnTo>
                  <a:pt x="4190" y="30733"/>
                </a:lnTo>
                <a:lnTo>
                  <a:pt x="8508" y="26161"/>
                </a:lnTo>
                <a:lnTo>
                  <a:pt x="8508" y="17652"/>
                </a:lnTo>
                <a:lnTo>
                  <a:pt x="13081" y="13334"/>
                </a:lnTo>
                <a:lnTo>
                  <a:pt x="13081" y="8763"/>
                </a:lnTo>
                <a:lnTo>
                  <a:pt x="2590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5" name="Freeform 525"/>
          <p:cNvSpPr/>
          <p:nvPr/>
        </p:nvSpPr>
        <p:spPr>
          <a:xfrm>
            <a:off x="3478403" y="6205093"/>
            <a:ext cx="9143" cy="118236"/>
          </a:xfrm>
          <a:custGeom>
            <a:avLst/>
            <a:gdLst/>
            <a:ahLst/>
            <a:cxnLst/>
            <a:rect l="0" t="0" r="0" b="0"/>
            <a:pathLst>
              <a:path w="9143" h="118236">
                <a:moveTo>
                  <a:pt x="0" y="0"/>
                </a:moveTo>
                <a:lnTo>
                  <a:pt x="0" y="9144"/>
                </a:lnTo>
                <a:lnTo>
                  <a:pt x="0" y="18034"/>
                </a:lnTo>
                <a:lnTo>
                  <a:pt x="0" y="31115"/>
                </a:lnTo>
                <a:lnTo>
                  <a:pt x="0" y="39623"/>
                </a:lnTo>
                <a:lnTo>
                  <a:pt x="0" y="52704"/>
                </a:lnTo>
                <a:lnTo>
                  <a:pt x="0" y="61595"/>
                </a:lnTo>
                <a:lnTo>
                  <a:pt x="0" y="83565"/>
                </a:lnTo>
                <a:lnTo>
                  <a:pt x="0" y="87757"/>
                </a:lnTo>
                <a:lnTo>
                  <a:pt x="0" y="92328"/>
                </a:lnTo>
                <a:lnTo>
                  <a:pt x="0" y="101219"/>
                </a:lnTo>
                <a:lnTo>
                  <a:pt x="0" y="109727"/>
                </a:lnTo>
                <a:lnTo>
                  <a:pt x="0" y="114046"/>
                </a:lnTo>
                <a:lnTo>
                  <a:pt x="4572" y="114046"/>
                </a:lnTo>
                <a:lnTo>
                  <a:pt x="4572" y="118236"/>
                </a:lnTo>
                <a:lnTo>
                  <a:pt x="9143" y="1182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6" name="Freeform 526"/>
          <p:cNvSpPr/>
          <p:nvPr/>
        </p:nvSpPr>
        <p:spPr>
          <a:xfrm>
            <a:off x="3509517" y="6288658"/>
            <a:ext cx="170688" cy="60961"/>
          </a:xfrm>
          <a:custGeom>
            <a:avLst/>
            <a:gdLst/>
            <a:ahLst/>
            <a:cxnLst/>
            <a:rect l="0" t="0" r="0" b="0"/>
            <a:pathLst>
              <a:path w="170688" h="60961">
                <a:moveTo>
                  <a:pt x="52324" y="8763"/>
                </a:moveTo>
                <a:lnTo>
                  <a:pt x="4573" y="4192"/>
                </a:lnTo>
                <a:lnTo>
                  <a:pt x="52324" y="8763"/>
                </a:lnTo>
                <a:lnTo>
                  <a:pt x="4573" y="8763"/>
                </a:lnTo>
                <a:lnTo>
                  <a:pt x="0" y="13081"/>
                </a:lnTo>
                <a:lnTo>
                  <a:pt x="0" y="17019"/>
                </a:lnTo>
                <a:lnTo>
                  <a:pt x="0" y="30481"/>
                </a:lnTo>
                <a:lnTo>
                  <a:pt x="0" y="34671"/>
                </a:lnTo>
                <a:lnTo>
                  <a:pt x="4573" y="39244"/>
                </a:lnTo>
                <a:lnTo>
                  <a:pt x="17273" y="43562"/>
                </a:lnTo>
                <a:lnTo>
                  <a:pt x="21591" y="48133"/>
                </a:lnTo>
                <a:lnTo>
                  <a:pt x="43561" y="48133"/>
                </a:lnTo>
                <a:lnTo>
                  <a:pt x="47753" y="48133"/>
                </a:lnTo>
                <a:lnTo>
                  <a:pt x="61215" y="48133"/>
                </a:lnTo>
                <a:lnTo>
                  <a:pt x="74042" y="48133"/>
                </a:lnTo>
                <a:lnTo>
                  <a:pt x="78613" y="34671"/>
                </a:lnTo>
                <a:lnTo>
                  <a:pt x="82804" y="21590"/>
                </a:lnTo>
                <a:lnTo>
                  <a:pt x="82804" y="17019"/>
                </a:lnTo>
                <a:lnTo>
                  <a:pt x="82804" y="13081"/>
                </a:lnTo>
                <a:lnTo>
                  <a:pt x="82804" y="8763"/>
                </a:lnTo>
                <a:lnTo>
                  <a:pt x="82804" y="4192"/>
                </a:lnTo>
                <a:lnTo>
                  <a:pt x="82804" y="8763"/>
                </a:lnTo>
                <a:lnTo>
                  <a:pt x="82804" y="13081"/>
                </a:lnTo>
                <a:lnTo>
                  <a:pt x="82804" y="17019"/>
                </a:lnTo>
                <a:lnTo>
                  <a:pt x="87377" y="25908"/>
                </a:lnTo>
                <a:lnTo>
                  <a:pt x="96267" y="30481"/>
                </a:lnTo>
                <a:lnTo>
                  <a:pt x="96267" y="34671"/>
                </a:lnTo>
                <a:lnTo>
                  <a:pt x="100585" y="34671"/>
                </a:lnTo>
                <a:lnTo>
                  <a:pt x="105156" y="34671"/>
                </a:lnTo>
                <a:lnTo>
                  <a:pt x="105156" y="30481"/>
                </a:lnTo>
                <a:lnTo>
                  <a:pt x="105156" y="21590"/>
                </a:lnTo>
                <a:lnTo>
                  <a:pt x="105156" y="17019"/>
                </a:lnTo>
                <a:lnTo>
                  <a:pt x="105156" y="13081"/>
                </a:lnTo>
                <a:lnTo>
                  <a:pt x="109093" y="8763"/>
                </a:lnTo>
                <a:lnTo>
                  <a:pt x="113666" y="4192"/>
                </a:lnTo>
                <a:lnTo>
                  <a:pt x="117856" y="0"/>
                </a:lnTo>
                <a:lnTo>
                  <a:pt x="122429" y="0"/>
                </a:lnTo>
                <a:lnTo>
                  <a:pt x="131065" y="0"/>
                </a:lnTo>
                <a:lnTo>
                  <a:pt x="139573" y="0"/>
                </a:lnTo>
                <a:lnTo>
                  <a:pt x="144146" y="0"/>
                </a:lnTo>
                <a:lnTo>
                  <a:pt x="148336" y="0"/>
                </a:lnTo>
                <a:lnTo>
                  <a:pt x="161798" y="8763"/>
                </a:lnTo>
                <a:lnTo>
                  <a:pt x="166117" y="17019"/>
                </a:lnTo>
                <a:lnTo>
                  <a:pt x="166117" y="25908"/>
                </a:lnTo>
                <a:lnTo>
                  <a:pt x="166117" y="30481"/>
                </a:lnTo>
                <a:lnTo>
                  <a:pt x="166117" y="34671"/>
                </a:lnTo>
                <a:lnTo>
                  <a:pt x="166117" y="52070"/>
                </a:lnTo>
                <a:lnTo>
                  <a:pt x="166117" y="56643"/>
                </a:lnTo>
                <a:lnTo>
                  <a:pt x="166117" y="60961"/>
                </a:lnTo>
                <a:lnTo>
                  <a:pt x="170688" y="609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7" name="Freeform 527"/>
          <p:cNvSpPr/>
          <p:nvPr/>
        </p:nvSpPr>
        <p:spPr>
          <a:xfrm>
            <a:off x="3719195" y="6187694"/>
            <a:ext cx="96646" cy="153034"/>
          </a:xfrm>
          <a:custGeom>
            <a:avLst/>
            <a:gdLst/>
            <a:ahLst/>
            <a:cxnLst/>
            <a:rect l="0" t="0" r="0" b="0"/>
            <a:pathLst>
              <a:path w="96646" h="153034">
                <a:moveTo>
                  <a:pt x="35051" y="78994"/>
                </a:moveTo>
                <a:lnTo>
                  <a:pt x="31114" y="74676"/>
                </a:lnTo>
                <a:lnTo>
                  <a:pt x="26543" y="74676"/>
                </a:lnTo>
                <a:lnTo>
                  <a:pt x="22225" y="74676"/>
                </a:lnTo>
                <a:lnTo>
                  <a:pt x="17652" y="74676"/>
                </a:lnTo>
                <a:lnTo>
                  <a:pt x="13334" y="78994"/>
                </a:lnTo>
                <a:lnTo>
                  <a:pt x="13334" y="87502"/>
                </a:lnTo>
                <a:lnTo>
                  <a:pt x="0" y="100964"/>
                </a:lnTo>
                <a:lnTo>
                  <a:pt x="0" y="105156"/>
                </a:lnTo>
                <a:lnTo>
                  <a:pt x="0" y="114045"/>
                </a:lnTo>
                <a:lnTo>
                  <a:pt x="0" y="122554"/>
                </a:lnTo>
                <a:lnTo>
                  <a:pt x="0" y="126872"/>
                </a:lnTo>
                <a:lnTo>
                  <a:pt x="0" y="140208"/>
                </a:lnTo>
                <a:lnTo>
                  <a:pt x="4571" y="144526"/>
                </a:lnTo>
                <a:lnTo>
                  <a:pt x="8763" y="149097"/>
                </a:lnTo>
                <a:lnTo>
                  <a:pt x="22225" y="153034"/>
                </a:lnTo>
                <a:lnTo>
                  <a:pt x="26543" y="153034"/>
                </a:lnTo>
                <a:lnTo>
                  <a:pt x="39624" y="149097"/>
                </a:lnTo>
                <a:lnTo>
                  <a:pt x="43814" y="135635"/>
                </a:lnTo>
                <a:lnTo>
                  <a:pt x="48387" y="122554"/>
                </a:lnTo>
                <a:lnTo>
                  <a:pt x="57022" y="96393"/>
                </a:lnTo>
                <a:lnTo>
                  <a:pt x="61595" y="78994"/>
                </a:lnTo>
                <a:lnTo>
                  <a:pt x="61595" y="52451"/>
                </a:lnTo>
                <a:lnTo>
                  <a:pt x="61595" y="39370"/>
                </a:lnTo>
                <a:lnTo>
                  <a:pt x="61595" y="26289"/>
                </a:lnTo>
                <a:lnTo>
                  <a:pt x="52705" y="8889"/>
                </a:lnTo>
                <a:lnTo>
                  <a:pt x="48387" y="4571"/>
                </a:lnTo>
                <a:lnTo>
                  <a:pt x="48387" y="0"/>
                </a:lnTo>
                <a:lnTo>
                  <a:pt x="43814" y="0"/>
                </a:lnTo>
                <a:lnTo>
                  <a:pt x="43814" y="13462"/>
                </a:lnTo>
                <a:lnTo>
                  <a:pt x="43814" y="21970"/>
                </a:lnTo>
                <a:lnTo>
                  <a:pt x="43814" y="35051"/>
                </a:lnTo>
                <a:lnTo>
                  <a:pt x="43814" y="43941"/>
                </a:lnTo>
                <a:lnTo>
                  <a:pt x="48387" y="70103"/>
                </a:lnTo>
                <a:lnTo>
                  <a:pt x="48387" y="74676"/>
                </a:lnTo>
                <a:lnTo>
                  <a:pt x="52705" y="87502"/>
                </a:lnTo>
                <a:lnTo>
                  <a:pt x="57022" y="100964"/>
                </a:lnTo>
                <a:lnTo>
                  <a:pt x="70358" y="100964"/>
                </a:lnTo>
                <a:lnTo>
                  <a:pt x="96646" y="1009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8" name="Freeform 528"/>
          <p:cNvSpPr/>
          <p:nvPr/>
        </p:nvSpPr>
        <p:spPr>
          <a:xfrm>
            <a:off x="2414904" y="6241414"/>
            <a:ext cx="65532" cy="135256"/>
          </a:xfrm>
          <a:custGeom>
            <a:avLst/>
            <a:gdLst/>
            <a:ahLst/>
            <a:cxnLst/>
            <a:rect l="0" t="0" r="0" b="0"/>
            <a:pathLst>
              <a:path w="65532" h="135256">
                <a:moveTo>
                  <a:pt x="0" y="135256"/>
                </a:moveTo>
                <a:lnTo>
                  <a:pt x="0" y="135256"/>
                </a:lnTo>
                <a:lnTo>
                  <a:pt x="0" y="131064"/>
                </a:lnTo>
                <a:lnTo>
                  <a:pt x="0" y="126493"/>
                </a:lnTo>
                <a:lnTo>
                  <a:pt x="0" y="113665"/>
                </a:lnTo>
                <a:lnTo>
                  <a:pt x="0" y="87123"/>
                </a:lnTo>
                <a:lnTo>
                  <a:pt x="0" y="78613"/>
                </a:lnTo>
                <a:lnTo>
                  <a:pt x="0" y="65532"/>
                </a:lnTo>
                <a:lnTo>
                  <a:pt x="0" y="48133"/>
                </a:lnTo>
                <a:lnTo>
                  <a:pt x="0" y="43815"/>
                </a:lnTo>
                <a:lnTo>
                  <a:pt x="0" y="30481"/>
                </a:lnTo>
                <a:lnTo>
                  <a:pt x="0" y="21590"/>
                </a:lnTo>
                <a:lnTo>
                  <a:pt x="0" y="13081"/>
                </a:lnTo>
                <a:lnTo>
                  <a:pt x="0" y="4192"/>
                </a:lnTo>
                <a:lnTo>
                  <a:pt x="4572" y="4192"/>
                </a:lnTo>
                <a:lnTo>
                  <a:pt x="4572" y="0"/>
                </a:lnTo>
                <a:lnTo>
                  <a:pt x="8891" y="0"/>
                </a:lnTo>
                <a:lnTo>
                  <a:pt x="12828" y="0"/>
                </a:lnTo>
                <a:lnTo>
                  <a:pt x="17400" y="0"/>
                </a:lnTo>
                <a:lnTo>
                  <a:pt x="26290" y="0"/>
                </a:lnTo>
                <a:lnTo>
                  <a:pt x="30481" y="0"/>
                </a:lnTo>
                <a:lnTo>
                  <a:pt x="30481" y="4192"/>
                </a:lnTo>
                <a:lnTo>
                  <a:pt x="30481" y="8763"/>
                </a:lnTo>
                <a:lnTo>
                  <a:pt x="30481" y="21590"/>
                </a:lnTo>
                <a:lnTo>
                  <a:pt x="30481" y="26163"/>
                </a:lnTo>
                <a:lnTo>
                  <a:pt x="30481" y="30481"/>
                </a:lnTo>
                <a:lnTo>
                  <a:pt x="30481" y="39244"/>
                </a:lnTo>
                <a:lnTo>
                  <a:pt x="21718" y="52706"/>
                </a:lnTo>
                <a:lnTo>
                  <a:pt x="21718" y="56643"/>
                </a:lnTo>
                <a:lnTo>
                  <a:pt x="35053" y="56643"/>
                </a:lnTo>
                <a:lnTo>
                  <a:pt x="39371" y="56643"/>
                </a:lnTo>
                <a:lnTo>
                  <a:pt x="47879" y="56643"/>
                </a:lnTo>
                <a:lnTo>
                  <a:pt x="56769" y="56643"/>
                </a:lnTo>
                <a:lnTo>
                  <a:pt x="65532" y="56643"/>
                </a:lnTo>
                <a:lnTo>
                  <a:pt x="65532" y="60961"/>
                </a:lnTo>
                <a:lnTo>
                  <a:pt x="65532" y="69724"/>
                </a:lnTo>
                <a:lnTo>
                  <a:pt x="65532" y="74295"/>
                </a:lnTo>
                <a:lnTo>
                  <a:pt x="65532" y="78613"/>
                </a:lnTo>
                <a:lnTo>
                  <a:pt x="61341" y="83186"/>
                </a:lnTo>
                <a:lnTo>
                  <a:pt x="56769" y="87123"/>
                </a:lnTo>
                <a:lnTo>
                  <a:pt x="47879" y="91694"/>
                </a:lnTo>
                <a:lnTo>
                  <a:pt x="43943" y="96013"/>
                </a:lnTo>
                <a:lnTo>
                  <a:pt x="39371" y="96013"/>
                </a:lnTo>
                <a:lnTo>
                  <a:pt x="35053" y="96013"/>
                </a:lnTo>
                <a:lnTo>
                  <a:pt x="35053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9" name="Freeform 529"/>
          <p:cNvSpPr/>
          <p:nvPr/>
        </p:nvSpPr>
        <p:spPr>
          <a:xfrm>
            <a:off x="2524379" y="6276085"/>
            <a:ext cx="43560" cy="83567"/>
          </a:xfrm>
          <a:custGeom>
            <a:avLst/>
            <a:gdLst/>
            <a:ahLst/>
            <a:cxnLst/>
            <a:rect l="0" t="0" r="0" b="0"/>
            <a:pathLst>
              <a:path w="43560" h="83567">
                <a:moveTo>
                  <a:pt x="0" y="0"/>
                </a:moveTo>
                <a:lnTo>
                  <a:pt x="0" y="4573"/>
                </a:lnTo>
                <a:lnTo>
                  <a:pt x="0" y="13462"/>
                </a:lnTo>
                <a:lnTo>
                  <a:pt x="0" y="18035"/>
                </a:lnTo>
                <a:lnTo>
                  <a:pt x="0" y="21972"/>
                </a:lnTo>
                <a:lnTo>
                  <a:pt x="0" y="39624"/>
                </a:lnTo>
                <a:lnTo>
                  <a:pt x="0" y="43942"/>
                </a:lnTo>
                <a:lnTo>
                  <a:pt x="0" y="57023"/>
                </a:lnTo>
                <a:lnTo>
                  <a:pt x="8509" y="70104"/>
                </a:lnTo>
                <a:lnTo>
                  <a:pt x="8509" y="74677"/>
                </a:lnTo>
                <a:lnTo>
                  <a:pt x="17398" y="78994"/>
                </a:lnTo>
                <a:lnTo>
                  <a:pt x="21971" y="83567"/>
                </a:lnTo>
                <a:lnTo>
                  <a:pt x="35051" y="83567"/>
                </a:lnTo>
                <a:lnTo>
                  <a:pt x="38988" y="83567"/>
                </a:lnTo>
                <a:lnTo>
                  <a:pt x="43560" y="835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0" name="Freeform 530"/>
          <p:cNvSpPr/>
          <p:nvPr/>
        </p:nvSpPr>
        <p:spPr>
          <a:xfrm>
            <a:off x="2598420" y="6298057"/>
            <a:ext cx="0" cy="48132"/>
          </a:xfrm>
          <a:custGeom>
            <a:avLst/>
            <a:gdLst/>
            <a:ahLst/>
            <a:cxnLst/>
            <a:rect l="0" t="0" r="0" b="0"/>
            <a:pathLst>
              <a:path h="48132">
                <a:moveTo>
                  <a:pt x="0" y="48132"/>
                </a:moveTo>
                <a:lnTo>
                  <a:pt x="0" y="48132"/>
                </a:lnTo>
                <a:lnTo>
                  <a:pt x="0" y="43941"/>
                </a:lnTo>
                <a:lnTo>
                  <a:pt x="0" y="35051"/>
                </a:lnTo>
                <a:lnTo>
                  <a:pt x="0" y="30480"/>
                </a:lnTo>
                <a:lnTo>
                  <a:pt x="0" y="26543"/>
                </a:lnTo>
                <a:lnTo>
                  <a:pt x="0" y="21970"/>
                </a:lnTo>
                <a:lnTo>
                  <a:pt x="0" y="17652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1" name="Freeform 531"/>
          <p:cNvSpPr/>
          <p:nvPr/>
        </p:nvSpPr>
        <p:spPr>
          <a:xfrm>
            <a:off x="2660014" y="6267577"/>
            <a:ext cx="96266" cy="78612"/>
          </a:xfrm>
          <a:custGeom>
            <a:avLst/>
            <a:gdLst/>
            <a:ahLst/>
            <a:cxnLst/>
            <a:rect l="0" t="0" r="0" b="0"/>
            <a:pathLst>
              <a:path w="96266" h="78612">
                <a:moveTo>
                  <a:pt x="43815" y="0"/>
                </a:moveTo>
                <a:lnTo>
                  <a:pt x="35053" y="0"/>
                </a:lnTo>
                <a:lnTo>
                  <a:pt x="30481" y="0"/>
                </a:lnTo>
                <a:lnTo>
                  <a:pt x="26162" y="0"/>
                </a:lnTo>
                <a:lnTo>
                  <a:pt x="21590" y="0"/>
                </a:lnTo>
                <a:lnTo>
                  <a:pt x="8763" y="17652"/>
                </a:lnTo>
                <a:lnTo>
                  <a:pt x="8763" y="21970"/>
                </a:lnTo>
                <a:lnTo>
                  <a:pt x="4191" y="26543"/>
                </a:lnTo>
                <a:lnTo>
                  <a:pt x="0" y="43942"/>
                </a:lnTo>
                <a:lnTo>
                  <a:pt x="0" y="48132"/>
                </a:lnTo>
                <a:lnTo>
                  <a:pt x="0" y="60960"/>
                </a:lnTo>
                <a:lnTo>
                  <a:pt x="0" y="65531"/>
                </a:lnTo>
                <a:lnTo>
                  <a:pt x="0" y="74421"/>
                </a:lnTo>
                <a:lnTo>
                  <a:pt x="0" y="78612"/>
                </a:lnTo>
                <a:lnTo>
                  <a:pt x="4191" y="78612"/>
                </a:lnTo>
                <a:lnTo>
                  <a:pt x="17400" y="78612"/>
                </a:lnTo>
                <a:lnTo>
                  <a:pt x="26162" y="78612"/>
                </a:lnTo>
                <a:lnTo>
                  <a:pt x="39243" y="78612"/>
                </a:lnTo>
                <a:lnTo>
                  <a:pt x="47880" y="78612"/>
                </a:lnTo>
                <a:lnTo>
                  <a:pt x="70105" y="78612"/>
                </a:lnTo>
                <a:lnTo>
                  <a:pt x="74296" y="78612"/>
                </a:lnTo>
                <a:lnTo>
                  <a:pt x="78868" y="78612"/>
                </a:lnTo>
                <a:lnTo>
                  <a:pt x="82931" y="78612"/>
                </a:lnTo>
                <a:lnTo>
                  <a:pt x="82931" y="74421"/>
                </a:lnTo>
                <a:lnTo>
                  <a:pt x="96266" y="7442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2" name="Freeform 532"/>
          <p:cNvSpPr/>
          <p:nvPr/>
        </p:nvSpPr>
        <p:spPr>
          <a:xfrm>
            <a:off x="2760598" y="6245606"/>
            <a:ext cx="4572" cy="96392"/>
          </a:xfrm>
          <a:custGeom>
            <a:avLst/>
            <a:gdLst/>
            <a:ahLst/>
            <a:cxnLst/>
            <a:rect l="0" t="0" r="0" b="0"/>
            <a:pathLst>
              <a:path w="4572" h="96392">
                <a:moveTo>
                  <a:pt x="4572" y="96392"/>
                </a:moveTo>
                <a:lnTo>
                  <a:pt x="4572" y="91821"/>
                </a:lnTo>
                <a:lnTo>
                  <a:pt x="4572" y="87502"/>
                </a:lnTo>
                <a:lnTo>
                  <a:pt x="4572" y="74421"/>
                </a:lnTo>
                <a:lnTo>
                  <a:pt x="0" y="61340"/>
                </a:lnTo>
                <a:lnTo>
                  <a:pt x="0" y="52451"/>
                </a:lnTo>
                <a:lnTo>
                  <a:pt x="0" y="48514"/>
                </a:lnTo>
                <a:lnTo>
                  <a:pt x="0" y="30479"/>
                </a:lnTo>
                <a:lnTo>
                  <a:pt x="0" y="17398"/>
                </a:lnTo>
                <a:lnTo>
                  <a:pt x="0" y="13462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3" name="Freeform 533"/>
          <p:cNvSpPr/>
          <p:nvPr/>
        </p:nvSpPr>
        <p:spPr>
          <a:xfrm>
            <a:off x="2760598" y="6294120"/>
            <a:ext cx="82931" cy="34417"/>
          </a:xfrm>
          <a:custGeom>
            <a:avLst/>
            <a:gdLst/>
            <a:ahLst/>
            <a:cxnLst/>
            <a:rect l="0" t="0" r="0" b="0"/>
            <a:pathLst>
              <a:path w="82931" h="34417">
                <a:moveTo>
                  <a:pt x="0" y="3937"/>
                </a:moveTo>
                <a:lnTo>
                  <a:pt x="4572" y="3937"/>
                </a:lnTo>
                <a:lnTo>
                  <a:pt x="13335" y="0"/>
                </a:lnTo>
                <a:lnTo>
                  <a:pt x="26162" y="0"/>
                </a:lnTo>
                <a:lnTo>
                  <a:pt x="35053" y="0"/>
                </a:lnTo>
                <a:lnTo>
                  <a:pt x="39244" y="0"/>
                </a:lnTo>
                <a:lnTo>
                  <a:pt x="52452" y="0"/>
                </a:lnTo>
                <a:lnTo>
                  <a:pt x="56643" y="3937"/>
                </a:lnTo>
                <a:lnTo>
                  <a:pt x="65532" y="8255"/>
                </a:lnTo>
                <a:lnTo>
                  <a:pt x="74296" y="12826"/>
                </a:lnTo>
                <a:lnTo>
                  <a:pt x="78868" y="21589"/>
                </a:lnTo>
                <a:lnTo>
                  <a:pt x="82931" y="30480"/>
                </a:lnTo>
                <a:lnTo>
                  <a:pt x="82931" y="344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4" name="Freeform 534"/>
          <p:cNvSpPr/>
          <p:nvPr/>
        </p:nvSpPr>
        <p:spPr>
          <a:xfrm>
            <a:off x="1705991" y="6293484"/>
            <a:ext cx="83185" cy="69850"/>
          </a:xfrm>
          <a:custGeom>
            <a:avLst/>
            <a:gdLst/>
            <a:ahLst/>
            <a:cxnLst/>
            <a:rect l="0" t="0" r="0" b="0"/>
            <a:pathLst>
              <a:path w="83185" h="69850">
                <a:moveTo>
                  <a:pt x="43560" y="21972"/>
                </a:moveTo>
                <a:lnTo>
                  <a:pt x="43560" y="17399"/>
                </a:lnTo>
                <a:lnTo>
                  <a:pt x="39242" y="17399"/>
                </a:lnTo>
                <a:lnTo>
                  <a:pt x="34670" y="17399"/>
                </a:lnTo>
                <a:lnTo>
                  <a:pt x="30479" y="17399"/>
                </a:lnTo>
                <a:lnTo>
                  <a:pt x="26542" y="17399"/>
                </a:lnTo>
                <a:lnTo>
                  <a:pt x="21970" y="17399"/>
                </a:lnTo>
                <a:lnTo>
                  <a:pt x="17398" y="17399"/>
                </a:lnTo>
                <a:lnTo>
                  <a:pt x="13081" y="17399"/>
                </a:lnTo>
                <a:lnTo>
                  <a:pt x="8509" y="17399"/>
                </a:lnTo>
                <a:lnTo>
                  <a:pt x="0" y="25909"/>
                </a:lnTo>
                <a:lnTo>
                  <a:pt x="0" y="30480"/>
                </a:lnTo>
                <a:lnTo>
                  <a:pt x="0" y="39370"/>
                </a:lnTo>
                <a:lnTo>
                  <a:pt x="0" y="43561"/>
                </a:lnTo>
                <a:lnTo>
                  <a:pt x="0" y="48134"/>
                </a:lnTo>
                <a:lnTo>
                  <a:pt x="0" y="52451"/>
                </a:lnTo>
                <a:lnTo>
                  <a:pt x="0" y="57024"/>
                </a:lnTo>
                <a:lnTo>
                  <a:pt x="8509" y="57024"/>
                </a:lnTo>
                <a:lnTo>
                  <a:pt x="13081" y="60961"/>
                </a:lnTo>
                <a:lnTo>
                  <a:pt x="17398" y="60961"/>
                </a:lnTo>
                <a:lnTo>
                  <a:pt x="26542" y="69850"/>
                </a:lnTo>
                <a:lnTo>
                  <a:pt x="30479" y="69850"/>
                </a:lnTo>
                <a:lnTo>
                  <a:pt x="39242" y="69850"/>
                </a:lnTo>
                <a:lnTo>
                  <a:pt x="43560" y="65532"/>
                </a:lnTo>
                <a:lnTo>
                  <a:pt x="48132" y="57024"/>
                </a:lnTo>
                <a:lnTo>
                  <a:pt x="48132" y="39370"/>
                </a:lnTo>
                <a:lnTo>
                  <a:pt x="48132" y="34799"/>
                </a:lnTo>
                <a:lnTo>
                  <a:pt x="48132" y="17399"/>
                </a:lnTo>
                <a:lnTo>
                  <a:pt x="48132" y="13081"/>
                </a:lnTo>
                <a:lnTo>
                  <a:pt x="48132" y="4318"/>
                </a:lnTo>
                <a:lnTo>
                  <a:pt x="48132" y="0"/>
                </a:lnTo>
                <a:lnTo>
                  <a:pt x="48132" y="8891"/>
                </a:lnTo>
                <a:lnTo>
                  <a:pt x="48132" y="17399"/>
                </a:lnTo>
                <a:lnTo>
                  <a:pt x="48132" y="21972"/>
                </a:lnTo>
                <a:lnTo>
                  <a:pt x="48132" y="34799"/>
                </a:lnTo>
                <a:lnTo>
                  <a:pt x="48132" y="43561"/>
                </a:lnTo>
                <a:lnTo>
                  <a:pt x="48132" y="48134"/>
                </a:lnTo>
                <a:lnTo>
                  <a:pt x="52451" y="60961"/>
                </a:lnTo>
                <a:lnTo>
                  <a:pt x="60960" y="60961"/>
                </a:lnTo>
                <a:lnTo>
                  <a:pt x="60960" y="65532"/>
                </a:lnTo>
                <a:lnTo>
                  <a:pt x="65532" y="65532"/>
                </a:lnTo>
                <a:lnTo>
                  <a:pt x="69723" y="65532"/>
                </a:lnTo>
                <a:lnTo>
                  <a:pt x="74294" y="69850"/>
                </a:lnTo>
                <a:lnTo>
                  <a:pt x="78613" y="69850"/>
                </a:lnTo>
                <a:lnTo>
                  <a:pt x="83185" y="698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5" name="Freeform 535"/>
          <p:cNvSpPr/>
          <p:nvPr/>
        </p:nvSpPr>
        <p:spPr>
          <a:xfrm>
            <a:off x="1810766" y="6306565"/>
            <a:ext cx="69850" cy="65532"/>
          </a:xfrm>
          <a:custGeom>
            <a:avLst/>
            <a:gdLst/>
            <a:ahLst/>
            <a:cxnLst/>
            <a:rect l="0" t="0" r="0" b="0"/>
            <a:pathLst>
              <a:path w="69850" h="65532">
                <a:moveTo>
                  <a:pt x="0" y="4318"/>
                </a:moveTo>
                <a:lnTo>
                  <a:pt x="0" y="17399"/>
                </a:lnTo>
                <a:lnTo>
                  <a:pt x="4317" y="21718"/>
                </a:lnTo>
                <a:lnTo>
                  <a:pt x="4317" y="30480"/>
                </a:lnTo>
                <a:lnTo>
                  <a:pt x="13207" y="52451"/>
                </a:lnTo>
                <a:lnTo>
                  <a:pt x="13207" y="56769"/>
                </a:lnTo>
                <a:lnTo>
                  <a:pt x="17779" y="60961"/>
                </a:lnTo>
                <a:lnTo>
                  <a:pt x="17779" y="65532"/>
                </a:lnTo>
                <a:lnTo>
                  <a:pt x="21716" y="65532"/>
                </a:lnTo>
                <a:lnTo>
                  <a:pt x="26288" y="65532"/>
                </a:lnTo>
                <a:lnTo>
                  <a:pt x="30479" y="65532"/>
                </a:lnTo>
                <a:lnTo>
                  <a:pt x="43688" y="65532"/>
                </a:lnTo>
                <a:lnTo>
                  <a:pt x="48260" y="52451"/>
                </a:lnTo>
                <a:lnTo>
                  <a:pt x="52832" y="39370"/>
                </a:lnTo>
                <a:lnTo>
                  <a:pt x="52832" y="30480"/>
                </a:lnTo>
                <a:lnTo>
                  <a:pt x="52832" y="17399"/>
                </a:lnTo>
                <a:lnTo>
                  <a:pt x="52832" y="12828"/>
                </a:lnTo>
                <a:lnTo>
                  <a:pt x="52832" y="4318"/>
                </a:lnTo>
                <a:lnTo>
                  <a:pt x="52832" y="0"/>
                </a:lnTo>
                <a:lnTo>
                  <a:pt x="52832" y="4318"/>
                </a:lnTo>
                <a:lnTo>
                  <a:pt x="52832" y="8891"/>
                </a:lnTo>
                <a:lnTo>
                  <a:pt x="52832" y="12828"/>
                </a:lnTo>
                <a:lnTo>
                  <a:pt x="52832" y="17399"/>
                </a:lnTo>
                <a:lnTo>
                  <a:pt x="52832" y="21718"/>
                </a:lnTo>
                <a:lnTo>
                  <a:pt x="61341" y="21718"/>
                </a:lnTo>
                <a:lnTo>
                  <a:pt x="65532" y="21718"/>
                </a:lnTo>
                <a:lnTo>
                  <a:pt x="69850" y="217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6" name="Freeform 536"/>
          <p:cNvSpPr/>
          <p:nvPr/>
        </p:nvSpPr>
        <p:spPr>
          <a:xfrm>
            <a:off x="1889760" y="6284976"/>
            <a:ext cx="43560" cy="78358"/>
          </a:xfrm>
          <a:custGeom>
            <a:avLst/>
            <a:gdLst/>
            <a:ahLst/>
            <a:cxnLst/>
            <a:rect l="0" t="0" r="0" b="0"/>
            <a:pathLst>
              <a:path w="43560" h="78358">
                <a:moveTo>
                  <a:pt x="4317" y="0"/>
                </a:moveTo>
                <a:lnTo>
                  <a:pt x="0" y="12826"/>
                </a:lnTo>
                <a:lnTo>
                  <a:pt x="0" y="17399"/>
                </a:lnTo>
                <a:lnTo>
                  <a:pt x="0" y="21589"/>
                </a:lnTo>
                <a:lnTo>
                  <a:pt x="0" y="25907"/>
                </a:lnTo>
                <a:lnTo>
                  <a:pt x="4317" y="25907"/>
                </a:lnTo>
                <a:lnTo>
                  <a:pt x="17017" y="25907"/>
                </a:lnTo>
                <a:lnTo>
                  <a:pt x="26162" y="25907"/>
                </a:lnTo>
                <a:lnTo>
                  <a:pt x="39369" y="25907"/>
                </a:lnTo>
                <a:lnTo>
                  <a:pt x="39369" y="30480"/>
                </a:lnTo>
                <a:lnTo>
                  <a:pt x="39369" y="34417"/>
                </a:lnTo>
                <a:lnTo>
                  <a:pt x="43560" y="34417"/>
                </a:lnTo>
                <a:lnTo>
                  <a:pt x="43560" y="38988"/>
                </a:lnTo>
                <a:lnTo>
                  <a:pt x="43560" y="43307"/>
                </a:lnTo>
                <a:lnTo>
                  <a:pt x="43560" y="52069"/>
                </a:lnTo>
                <a:lnTo>
                  <a:pt x="43560" y="56642"/>
                </a:lnTo>
                <a:lnTo>
                  <a:pt x="30479" y="65532"/>
                </a:lnTo>
                <a:lnTo>
                  <a:pt x="26162" y="69469"/>
                </a:lnTo>
                <a:lnTo>
                  <a:pt x="21590" y="69469"/>
                </a:lnTo>
                <a:lnTo>
                  <a:pt x="21590" y="78358"/>
                </a:lnTo>
                <a:lnTo>
                  <a:pt x="17017" y="7835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7" name="Freeform 537"/>
          <p:cNvSpPr/>
          <p:nvPr/>
        </p:nvSpPr>
        <p:spPr>
          <a:xfrm>
            <a:off x="1959610" y="6315456"/>
            <a:ext cx="39623" cy="60959"/>
          </a:xfrm>
          <a:custGeom>
            <a:avLst/>
            <a:gdLst/>
            <a:ahLst/>
            <a:cxnLst/>
            <a:rect l="0" t="0" r="0" b="0"/>
            <a:pathLst>
              <a:path w="39623" h="60959">
                <a:moveTo>
                  <a:pt x="17272" y="0"/>
                </a:moveTo>
                <a:lnTo>
                  <a:pt x="13335" y="0"/>
                </a:lnTo>
                <a:lnTo>
                  <a:pt x="8763" y="0"/>
                </a:lnTo>
                <a:lnTo>
                  <a:pt x="4572" y="0"/>
                </a:lnTo>
                <a:lnTo>
                  <a:pt x="0" y="3937"/>
                </a:lnTo>
                <a:lnTo>
                  <a:pt x="0" y="12827"/>
                </a:lnTo>
                <a:lnTo>
                  <a:pt x="0" y="17398"/>
                </a:lnTo>
                <a:lnTo>
                  <a:pt x="0" y="21589"/>
                </a:lnTo>
                <a:lnTo>
                  <a:pt x="4572" y="21589"/>
                </a:lnTo>
                <a:lnTo>
                  <a:pt x="8763" y="21589"/>
                </a:lnTo>
                <a:lnTo>
                  <a:pt x="13335" y="21589"/>
                </a:lnTo>
                <a:lnTo>
                  <a:pt x="17272" y="21589"/>
                </a:lnTo>
                <a:lnTo>
                  <a:pt x="21844" y="21589"/>
                </a:lnTo>
                <a:lnTo>
                  <a:pt x="26162" y="21589"/>
                </a:lnTo>
                <a:lnTo>
                  <a:pt x="35051" y="21589"/>
                </a:lnTo>
                <a:lnTo>
                  <a:pt x="39623" y="26162"/>
                </a:lnTo>
                <a:lnTo>
                  <a:pt x="39623" y="30479"/>
                </a:lnTo>
                <a:lnTo>
                  <a:pt x="39623" y="38989"/>
                </a:lnTo>
                <a:lnTo>
                  <a:pt x="39623" y="47878"/>
                </a:lnTo>
                <a:lnTo>
                  <a:pt x="39623" y="52070"/>
                </a:lnTo>
                <a:lnTo>
                  <a:pt x="30734" y="56641"/>
                </a:lnTo>
                <a:lnTo>
                  <a:pt x="26162" y="56641"/>
                </a:lnTo>
                <a:lnTo>
                  <a:pt x="21844" y="60959"/>
                </a:lnTo>
                <a:lnTo>
                  <a:pt x="17272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8" name="Freeform 538"/>
          <p:cNvSpPr/>
          <p:nvPr/>
        </p:nvSpPr>
        <p:spPr>
          <a:xfrm>
            <a:off x="2048001" y="6320027"/>
            <a:ext cx="60960" cy="47880"/>
          </a:xfrm>
          <a:custGeom>
            <a:avLst/>
            <a:gdLst/>
            <a:ahLst/>
            <a:cxnLst/>
            <a:rect l="0" t="0" r="0" b="0"/>
            <a:pathLst>
              <a:path w="60960" h="47880">
                <a:moveTo>
                  <a:pt x="21591" y="3937"/>
                </a:moveTo>
                <a:lnTo>
                  <a:pt x="21591" y="3937"/>
                </a:lnTo>
                <a:lnTo>
                  <a:pt x="21591" y="0"/>
                </a:lnTo>
                <a:lnTo>
                  <a:pt x="12700" y="0"/>
                </a:lnTo>
                <a:lnTo>
                  <a:pt x="8128" y="0"/>
                </a:lnTo>
                <a:lnTo>
                  <a:pt x="4191" y="3937"/>
                </a:lnTo>
                <a:lnTo>
                  <a:pt x="0" y="8510"/>
                </a:lnTo>
                <a:lnTo>
                  <a:pt x="0" y="13081"/>
                </a:lnTo>
                <a:lnTo>
                  <a:pt x="0" y="21971"/>
                </a:lnTo>
                <a:lnTo>
                  <a:pt x="0" y="26162"/>
                </a:lnTo>
                <a:lnTo>
                  <a:pt x="0" y="30481"/>
                </a:lnTo>
                <a:lnTo>
                  <a:pt x="0" y="35052"/>
                </a:lnTo>
                <a:lnTo>
                  <a:pt x="0" y="39625"/>
                </a:lnTo>
                <a:lnTo>
                  <a:pt x="0" y="43562"/>
                </a:lnTo>
                <a:lnTo>
                  <a:pt x="4191" y="47880"/>
                </a:lnTo>
                <a:lnTo>
                  <a:pt x="17019" y="47880"/>
                </a:lnTo>
                <a:lnTo>
                  <a:pt x="34672" y="47880"/>
                </a:lnTo>
                <a:lnTo>
                  <a:pt x="39244" y="47880"/>
                </a:lnTo>
                <a:lnTo>
                  <a:pt x="43181" y="47880"/>
                </a:lnTo>
                <a:lnTo>
                  <a:pt x="47753" y="47880"/>
                </a:lnTo>
                <a:lnTo>
                  <a:pt x="56643" y="47880"/>
                </a:lnTo>
                <a:lnTo>
                  <a:pt x="60960" y="435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9" name="Freeform 539"/>
          <p:cNvSpPr/>
          <p:nvPr/>
        </p:nvSpPr>
        <p:spPr>
          <a:xfrm>
            <a:off x="2121661" y="6241033"/>
            <a:ext cx="0" cy="118619"/>
          </a:xfrm>
          <a:custGeom>
            <a:avLst/>
            <a:gdLst/>
            <a:ahLst/>
            <a:cxnLst/>
            <a:rect l="0" t="0" r="0" b="0"/>
            <a:pathLst>
              <a:path h="118619">
                <a:moveTo>
                  <a:pt x="0" y="118619"/>
                </a:moveTo>
                <a:lnTo>
                  <a:pt x="0" y="114046"/>
                </a:lnTo>
                <a:lnTo>
                  <a:pt x="0" y="109475"/>
                </a:lnTo>
                <a:lnTo>
                  <a:pt x="0" y="96394"/>
                </a:lnTo>
                <a:lnTo>
                  <a:pt x="0" y="87504"/>
                </a:lnTo>
                <a:lnTo>
                  <a:pt x="0" y="74676"/>
                </a:lnTo>
                <a:lnTo>
                  <a:pt x="0" y="65913"/>
                </a:lnTo>
                <a:lnTo>
                  <a:pt x="0" y="56769"/>
                </a:lnTo>
                <a:lnTo>
                  <a:pt x="0" y="43943"/>
                </a:lnTo>
                <a:lnTo>
                  <a:pt x="0" y="30481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0" name="Freeform 540"/>
          <p:cNvSpPr/>
          <p:nvPr/>
        </p:nvSpPr>
        <p:spPr>
          <a:xfrm>
            <a:off x="2121661" y="6323964"/>
            <a:ext cx="78994" cy="13463"/>
          </a:xfrm>
          <a:custGeom>
            <a:avLst/>
            <a:gdLst/>
            <a:ahLst/>
            <a:cxnLst/>
            <a:rect l="0" t="0" r="0" b="0"/>
            <a:pathLst>
              <a:path w="78994" h="13463">
                <a:moveTo>
                  <a:pt x="0" y="0"/>
                </a:moveTo>
                <a:lnTo>
                  <a:pt x="0" y="4573"/>
                </a:lnTo>
                <a:lnTo>
                  <a:pt x="4572" y="4573"/>
                </a:lnTo>
                <a:lnTo>
                  <a:pt x="8890" y="4573"/>
                </a:lnTo>
                <a:lnTo>
                  <a:pt x="22353" y="4573"/>
                </a:lnTo>
                <a:lnTo>
                  <a:pt x="39624" y="4573"/>
                </a:lnTo>
                <a:lnTo>
                  <a:pt x="43943" y="4573"/>
                </a:lnTo>
                <a:lnTo>
                  <a:pt x="48261" y="0"/>
                </a:lnTo>
                <a:lnTo>
                  <a:pt x="61596" y="0"/>
                </a:lnTo>
                <a:lnTo>
                  <a:pt x="66168" y="0"/>
                </a:lnTo>
                <a:lnTo>
                  <a:pt x="70105" y="0"/>
                </a:lnTo>
                <a:lnTo>
                  <a:pt x="74422" y="0"/>
                </a:lnTo>
                <a:lnTo>
                  <a:pt x="74422" y="4573"/>
                </a:lnTo>
                <a:lnTo>
                  <a:pt x="74422" y="9144"/>
                </a:lnTo>
                <a:lnTo>
                  <a:pt x="74422" y="13463"/>
                </a:lnTo>
                <a:lnTo>
                  <a:pt x="78994" y="134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1" name="Freeform 541"/>
          <p:cNvSpPr/>
          <p:nvPr/>
        </p:nvSpPr>
        <p:spPr>
          <a:xfrm>
            <a:off x="2226817" y="6249923"/>
            <a:ext cx="26543" cy="87504"/>
          </a:xfrm>
          <a:custGeom>
            <a:avLst/>
            <a:gdLst/>
            <a:ahLst/>
            <a:cxnLst/>
            <a:rect l="0" t="0" r="0" b="0"/>
            <a:pathLst>
              <a:path w="26543" h="87504">
                <a:moveTo>
                  <a:pt x="0" y="0"/>
                </a:moveTo>
                <a:lnTo>
                  <a:pt x="0" y="13081"/>
                </a:lnTo>
                <a:lnTo>
                  <a:pt x="0" y="17399"/>
                </a:lnTo>
                <a:lnTo>
                  <a:pt x="0" y="26162"/>
                </a:lnTo>
                <a:lnTo>
                  <a:pt x="0" y="43561"/>
                </a:lnTo>
                <a:lnTo>
                  <a:pt x="0" y="52452"/>
                </a:lnTo>
                <a:lnTo>
                  <a:pt x="13462" y="61215"/>
                </a:lnTo>
                <a:lnTo>
                  <a:pt x="13462" y="65786"/>
                </a:lnTo>
                <a:lnTo>
                  <a:pt x="17781" y="70104"/>
                </a:lnTo>
                <a:lnTo>
                  <a:pt x="21972" y="78614"/>
                </a:lnTo>
                <a:lnTo>
                  <a:pt x="21972" y="83185"/>
                </a:lnTo>
                <a:lnTo>
                  <a:pt x="26543" y="875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2" name="Freeform 542"/>
          <p:cNvSpPr/>
          <p:nvPr/>
        </p:nvSpPr>
        <p:spPr>
          <a:xfrm>
            <a:off x="2279650" y="6284976"/>
            <a:ext cx="0" cy="52451"/>
          </a:xfrm>
          <a:custGeom>
            <a:avLst/>
            <a:gdLst/>
            <a:ahLst/>
            <a:cxnLst/>
            <a:rect l="0" t="0" r="0" b="0"/>
            <a:pathLst>
              <a:path h="52451">
                <a:moveTo>
                  <a:pt x="0" y="52451"/>
                </a:moveTo>
                <a:lnTo>
                  <a:pt x="0" y="48132"/>
                </a:lnTo>
                <a:lnTo>
                  <a:pt x="0" y="38988"/>
                </a:lnTo>
                <a:lnTo>
                  <a:pt x="0" y="35051"/>
                </a:lnTo>
                <a:lnTo>
                  <a:pt x="0" y="30733"/>
                </a:lnTo>
                <a:lnTo>
                  <a:pt x="0" y="21970"/>
                </a:lnTo>
                <a:lnTo>
                  <a:pt x="0" y="8508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3" name="Freeform 543"/>
          <p:cNvSpPr/>
          <p:nvPr/>
        </p:nvSpPr>
        <p:spPr>
          <a:xfrm>
            <a:off x="2297302" y="6271514"/>
            <a:ext cx="60961" cy="88138"/>
          </a:xfrm>
          <a:custGeom>
            <a:avLst/>
            <a:gdLst/>
            <a:ahLst/>
            <a:cxnLst/>
            <a:rect l="0" t="0" r="0" b="0"/>
            <a:pathLst>
              <a:path w="60961" h="88138">
                <a:moveTo>
                  <a:pt x="17399" y="39624"/>
                </a:moveTo>
                <a:lnTo>
                  <a:pt x="21590" y="39624"/>
                </a:lnTo>
                <a:lnTo>
                  <a:pt x="25908" y="39624"/>
                </a:lnTo>
                <a:lnTo>
                  <a:pt x="38990" y="35432"/>
                </a:lnTo>
                <a:lnTo>
                  <a:pt x="43308" y="30861"/>
                </a:lnTo>
                <a:lnTo>
                  <a:pt x="47880" y="26288"/>
                </a:lnTo>
                <a:lnTo>
                  <a:pt x="52071" y="18033"/>
                </a:lnTo>
                <a:lnTo>
                  <a:pt x="52071" y="13462"/>
                </a:lnTo>
                <a:lnTo>
                  <a:pt x="52071" y="9144"/>
                </a:lnTo>
                <a:lnTo>
                  <a:pt x="52071" y="4571"/>
                </a:lnTo>
                <a:lnTo>
                  <a:pt x="52071" y="0"/>
                </a:lnTo>
                <a:lnTo>
                  <a:pt x="47880" y="0"/>
                </a:lnTo>
                <a:lnTo>
                  <a:pt x="43308" y="0"/>
                </a:lnTo>
                <a:lnTo>
                  <a:pt x="30480" y="4571"/>
                </a:lnTo>
                <a:lnTo>
                  <a:pt x="25908" y="18033"/>
                </a:lnTo>
                <a:lnTo>
                  <a:pt x="21590" y="21970"/>
                </a:lnTo>
                <a:lnTo>
                  <a:pt x="8509" y="39624"/>
                </a:lnTo>
                <a:lnTo>
                  <a:pt x="8509" y="44195"/>
                </a:lnTo>
                <a:lnTo>
                  <a:pt x="3937" y="48513"/>
                </a:lnTo>
                <a:lnTo>
                  <a:pt x="0" y="61594"/>
                </a:lnTo>
                <a:lnTo>
                  <a:pt x="0" y="65913"/>
                </a:lnTo>
                <a:lnTo>
                  <a:pt x="0" y="70484"/>
                </a:lnTo>
                <a:lnTo>
                  <a:pt x="0" y="74675"/>
                </a:lnTo>
                <a:lnTo>
                  <a:pt x="0" y="78994"/>
                </a:lnTo>
                <a:lnTo>
                  <a:pt x="3937" y="88138"/>
                </a:lnTo>
                <a:lnTo>
                  <a:pt x="8509" y="88138"/>
                </a:lnTo>
                <a:lnTo>
                  <a:pt x="25908" y="88138"/>
                </a:lnTo>
                <a:lnTo>
                  <a:pt x="30480" y="88138"/>
                </a:lnTo>
                <a:lnTo>
                  <a:pt x="34418" y="88138"/>
                </a:lnTo>
                <a:lnTo>
                  <a:pt x="47880" y="88138"/>
                </a:lnTo>
                <a:lnTo>
                  <a:pt x="52071" y="88138"/>
                </a:lnTo>
                <a:lnTo>
                  <a:pt x="60961" y="835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4" name="Freeform 544"/>
          <p:cNvSpPr/>
          <p:nvPr/>
        </p:nvSpPr>
        <p:spPr>
          <a:xfrm>
            <a:off x="1061923" y="6249289"/>
            <a:ext cx="31089" cy="139954"/>
          </a:xfrm>
          <a:custGeom>
            <a:avLst/>
            <a:gdLst/>
            <a:ahLst/>
            <a:cxnLst/>
            <a:rect l="0" t="0" r="0" b="0"/>
            <a:pathLst>
              <a:path w="31089" h="139954">
                <a:moveTo>
                  <a:pt x="4572" y="139954"/>
                </a:moveTo>
                <a:lnTo>
                  <a:pt x="0" y="139954"/>
                </a:lnTo>
                <a:lnTo>
                  <a:pt x="0" y="135636"/>
                </a:lnTo>
                <a:lnTo>
                  <a:pt x="0" y="131063"/>
                </a:lnTo>
                <a:lnTo>
                  <a:pt x="0" y="117982"/>
                </a:lnTo>
                <a:lnTo>
                  <a:pt x="0" y="113664"/>
                </a:lnTo>
                <a:lnTo>
                  <a:pt x="0" y="104901"/>
                </a:lnTo>
                <a:lnTo>
                  <a:pt x="4572" y="92075"/>
                </a:lnTo>
                <a:lnTo>
                  <a:pt x="8839" y="65531"/>
                </a:lnTo>
                <a:lnTo>
                  <a:pt x="8839" y="52705"/>
                </a:lnTo>
                <a:lnTo>
                  <a:pt x="22250" y="35051"/>
                </a:lnTo>
                <a:lnTo>
                  <a:pt x="31089" y="21970"/>
                </a:lnTo>
                <a:lnTo>
                  <a:pt x="31089" y="17652"/>
                </a:lnTo>
                <a:lnTo>
                  <a:pt x="31089" y="4318"/>
                </a:lnTo>
                <a:lnTo>
                  <a:pt x="3108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5" name="Freeform 545"/>
          <p:cNvSpPr/>
          <p:nvPr/>
        </p:nvSpPr>
        <p:spPr>
          <a:xfrm>
            <a:off x="1036015" y="6249034"/>
            <a:ext cx="104851" cy="140209"/>
          </a:xfrm>
          <a:custGeom>
            <a:avLst/>
            <a:gdLst/>
            <a:ahLst/>
            <a:cxnLst/>
            <a:rect l="0" t="0" r="0" b="0"/>
            <a:pathLst>
              <a:path w="104851" h="140209">
                <a:moveTo>
                  <a:pt x="0" y="8763"/>
                </a:moveTo>
                <a:lnTo>
                  <a:pt x="0" y="4573"/>
                </a:lnTo>
                <a:lnTo>
                  <a:pt x="4267" y="0"/>
                </a:lnTo>
                <a:lnTo>
                  <a:pt x="8839" y="0"/>
                </a:lnTo>
                <a:lnTo>
                  <a:pt x="13106" y="0"/>
                </a:lnTo>
                <a:lnTo>
                  <a:pt x="25908" y="0"/>
                </a:lnTo>
                <a:lnTo>
                  <a:pt x="30480" y="0"/>
                </a:lnTo>
                <a:lnTo>
                  <a:pt x="39319" y="0"/>
                </a:lnTo>
                <a:lnTo>
                  <a:pt x="48158" y="0"/>
                </a:lnTo>
                <a:lnTo>
                  <a:pt x="52425" y="4573"/>
                </a:lnTo>
                <a:lnTo>
                  <a:pt x="60960" y="22225"/>
                </a:lnTo>
                <a:lnTo>
                  <a:pt x="65532" y="30735"/>
                </a:lnTo>
                <a:lnTo>
                  <a:pt x="78638" y="39624"/>
                </a:lnTo>
                <a:lnTo>
                  <a:pt x="91440" y="43816"/>
                </a:lnTo>
                <a:lnTo>
                  <a:pt x="91440" y="52705"/>
                </a:lnTo>
                <a:lnTo>
                  <a:pt x="100888" y="61214"/>
                </a:lnTo>
                <a:lnTo>
                  <a:pt x="104851" y="65786"/>
                </a:lnTo>
                <a:lnTo>
                  <a:pt x="104851" y="70105"/>
                </a:lnTo>
                <a:lnTo>
                  <a:pt x="104851" y="78868"/>
                </a:lnTo>
                <a:lnTo>
                  <a:pt x="104851" y="87757"/>
                </a:lnTo>
                <a:lnTo>
                  <a:pt x="104851" y="92330"/>
                </a:lnTo>
                <a:lnTo>
                  <a:pt x="104851" y="96267"/>
                </a:lnTo>
                <a:lnTo>
                  <a:pt x="104851" y="109729"/>
                </a:lnTo>
                <a:lnTo>
                  <a:pt x="104851" y="118237"/>
                </a:lnTo>
                <a:lnTo>
                  <a:pt x="100888" y="126747"/>
                </a:lnTo>
                <a:lnTo>
                  <a:pt x="96012" y="131318"/>
                </a:lnTo>
                <a:lnTo>
                  <a:pt x="91440" y="135636"/>
                </a:lnTo>
                <a:lnTo>
                  <a:pt x="87477" y="135636"/>
                </a:lnTo>
                <a:lnTo>
                  <a:pt x="87477" y="140209"/>
                </a:lnTo>
                <a:lnTo>
                  <a:pt x="74371" y="140209"/>
                </a:lnTo>
                <a:lnTo>
                  <a:pt x="69799" y="140209"/>
                </a:lnTo>
                <a:lnTo>
                  <a:pt x="65532" y="140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6" name="Freeform 546"/>
          <p:cNvSpPr/>
          <p:nvPr/>
        </p:nvSpPr>
        <p:spPr>
          <a:xfrm>
            <a:off x="1184757" y="6266688"/>
            <a:ext cx="78943" cy="105156"/>
          </a:xfrm>
          <a:custGeom>
            <a:avLst/>
            <a:gdLst/>
            <a:ahLst/>
            <a:cxnLst/>
            <a:rect l="0" t="0" r="0" b="0"/>
            <a:pathLst>
              <a:path w="78943" h="105156">
                <a:moveTo>
                  <a:pt x="4572" y="0"/>
                </a:moveTo>
                <a:lnTo>
                  <a:pt x="4572" y="4571"/>
                </a:lnTo>
                <a:lnTo>
                  <a:pt x="4572" y="8508"/>
                </a:lnTo>
                <a:lnTo>
                  <a:pt x="4572" y="13081"/>
                </a:lnTo>
                <a:lnTo>
                  <a:pt x="4572" y="17399"/>
                </a:lnTo>
                <a:lnTo>
                  <a:pt x="4572" y="30733"/>
                </a:lnTo>
                <a:lnTo>
                  <a:pt x="0" y="43560"/>
                </a:lnTo>
                <a:lnTo>
                  <a:pt x="0" y="48132"/>
                </a:lnTo>
                <a:lnTo>
                  <a:pt x="0" y="52451"/>
                </a:lnTo>
                <a:lnTo>
                  <a:pt x="0" y="70103"/>
                </a:lnTo>
                <a:lnTo>
                  <a:pt x="0" y="78613"/>
                </a:lnTo>
                <a:lnTo>
                  <a:pt x="4572" y="92075"/>
                </a:lnTo>
                <a:lnTo>
                  <a:pt x="8839" y="96265"/>
                </a:lnTo>
                <a:lnTo>
                  <a:pt x="8839" y="100583"/>
                </a:lnTo>
                <a:lnTo>
                  <a:pt x="17679" y="100583"/>
                </a:lnTo>
                <a:lnTo>
                  <a:pt x="21641" y="100583"/>
                </a:lnTo>
                <a:lnTo>
                  <a:pt x="30785" y="105156"/>
                </a:lnTo>
                <a:lnTo>
                  <a:pt x="35052" y="105156"/>
                </a:lnTo>
                <a:lnTo>
                  <a:pt x="39319" y="105156"/>
                </a:lnTo>
                <a:lnTo>
                  <a:pt x="43891" y="105156"/>
                </a:lnTo>
                <a:lnTo>
                  <a:pt x="48159" y="100583"/>
                </a:lnTo>
                <a:lnTo>
                  <a:pt x="52731" y="96265"/>
                </a:lnTo>
                <a:lnTo>
                  <a:pt x="56693" y="96265"/>
                </a:lnTo>
                <a:lnTo>
                  <a:pt x="56693" y="92075"/>
                </a:lnTo>
                <a:lnTo>
                  <a:pt x="61265" y="87502"/>
                </a:lnTo>
                <a:lnTo>
                  <a:pt x="61265" y="82931"/>
                </a:lnTo>
                <a:lnTo>
                  <a:pt x="70104" y="65785"/>
                </a:lnTo>
                <a:lnTo>
                  <a:pt x="70104" y="52451"/>
                </a:lnTo>
                <a:lnTo>
                  <a:pt x="74371" y="39624"/>
                </a:lnTo>
                <a:lnTo>
                  <a:pt x="74371" y="13081"/>
                </a:lnTo>
                <a:lnTo>
                  <a:pt x="74371" y="4571"/>
                </a:lnTo>
                <a:lnTo>
                  <a:pt x="74371" y="0"/>
                </a:lnTo>
                <a:lnTo>
                  <a:pt x="74371" y="8508"/>
                </a:lnTo>
                <a:lnTo>
                  <a:pt x="74371" y="21970"/>
                </a:lnTo>
                <a:lnTo>
                  <a:pt x="70104" y="26162"/>
                </a:lnTo>
                <a:lnTo>
                  <a:pt x="70104" y="35051"/>
                </a:lnTo>
                <a:lnTo>
                  <a:pt x="70104" y="39624"/>
                </a:lnTo>
                <a:lnTo>
                  <a:pt x="70104" y="48132"/>
                </a:lnTo>
                <a:lnTo>
                  <a:pt x="70104" y="56641"/>
                </a:lnTo>
                <a:lnTo>
                  <a:pt x="70104" y="61214"/>
                </a:lnTo>
                <a:lnTo>
                  <a:pt x="70104" y="65785"/>
                </a:lnTo>
                <a:lnTo>
                  <a:pt x="70104" y="70103"/>
                </a:lnTo>
                <a:lnTo>
                  <a:pt x="74371" y="70103"/>
                </a:lnTo>
                <a:lnTo>
                  <a:pt x="78943" y="701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7" name="Freeform 547"/>
          <p:cNvSpPr/>
          <p:nvPr/>
        </p:nvSpPr>
        <p:spPr>
          <a:xfrm>
            <a:off x="1329182" y="6266941"/>
            <a:ext cx="4318" cy="87249"/>
          </a:xfrm>
          <a:custGeom>
            <a:avLst/>
            <a:gdLst/>
            <a:ahLst/>
            <a:cxnLst/>
            <a:rect l="0" t="0" r="0" b="0"/>
            <a:pathLst>
              <a:path w="4318" h="87249">
                <a:moveTo>
                  <a:pt x="0" y="87249"/>
                </a:moveTo>
                <a:lnTo>
                  <a:pt x="4318" y="87249"/>
                </a:lnTo>
                <a:lnTo>
                  <a:pt x="4318" y="74423"/>
                </a:lnTo>
                <a:lnTo>
                  <a:pt x="4318" y="69850"/>
                </a:lnTo>
                <a:lnTo>
                  <a:pt x="4318" y="60961"/>
                </a:lnTo>
                <a:lnTo>
                  <a:pt x="4318" y="39371"/>
                </a:lnTo>
                <a:lnTo>
                  <a:pt x="4318" y="21717"/>
                </a:lnTo>
                <a:lnTo>
                  <a:pt x="4318" y="12828"/>
                </a:lnTo>
                <a:lnTo>
                  <a:pt x="4318" y="4318"/>
                </a:lnTo>
                <a:lnTo>
                  <a:pt x="431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8" name="Freeform 548"/>
          <p:cNvSpPr/>
          <p:nvPr/>
        </p:nvSpPr>
        <p:spPr>
          <a:xfrm>
            <a:off x="1329182" y="6249289"/>
            <a:ext cx="61340" cy="39369"/>
          </a:xfrm>
          <a:custGeom>
            <a:avLst/>
            <a:gdLst/>
            <a:ahLst/>
            <a:cxnLst/>
            <a:rect l="0" t="0" r="0" b="0"/>
            <a:pathLst>
              <a:path w="61340" h="39369">
                <a:moveTo>
                  <a:pt x="0" y="13081"/>
                </a:moveTo>
                <a:lnTo>
                  <a:pt x="0" y="8889"/>
                </a:lnTo>
                <a:lnTo>
                  <a:pt x="8890" y="4318"/>
                </a:lnTo>
                <a:lnTo>
                  <a:pt x="8890" y="0"/>
                </a:lnTo>
                <a:lnTo>
                  <a:pt x="12826" y="0"/>
                </a:lnTo>
                <a:lnTo>
                  <a:pt x="21717" y="0"/>
                </a:lnTo>
                <a:lnTo>
                  <a:pt x="26289" y="0"/>
                </a:lnTo>
                <a:lnTo>
                  <a:pt x="35051" y="0"/>
                </a:lnTo>
                <a:lnTo>
                  <a:pt x="39370" y="0"/>
                </a:lnTo>
                <a:lnTo>
                  <a:pt x="43942" y="0"/>
                </a:lnTo>
                <a:lnTo>
                  <a:pt x="52451" y="0"/>
                </a:lnTo>
                <a:lnTo>
                  <a:pt x="52451" y="4318"/>
                </a:lnTo>
                <a:lnTo>
                  <a:pt x="56768" y="4318"/>
                </a:lnTo>
                <a:lnTo>
                  <a:pt x="56768" y="8889"/>
                </a:lnTo>
                <a:lnTo>
                  <a:pt x="61340" y="8889"/>
                </a:lnTo>
                <a:lnTo>
                  <a:pt x="61340" y="13081"/>
                </a:lnTo>
                <a:lnTo>
                  <a:pt x="61340" y="17652"/>
                </a:lnTo>
                <a:lnTo>
                  <a:pt x="61340" y="26543"/>
                </a:lnTo>
                <a:lnTo>
                  <a:pt x="61340" y="30480"/>
                </a:lnTo>
                <a:lnTo>
                  <a:pt x="56768" y="35051"/>
                </a:lnTo>
                <a:lnTo>
                  <a:pt x="47879" y="35051"/>
                </a:lnTo>
                <a:lnTo>
                  <a:pt x="43942" y="39369"/>
                </a:lnTo>
                <a:lnTo>
                  <a:pt x="39370" y="393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9" name="Freeform 549"/>
          <p:cNvSpPr/>
          <p:nvPr/>
        </p:nvSpPr>
        <p:spPr>
          <a:xfrm>
            <a:off x="3275710" y="6599554"/>
            <a:ext cx="109348" cy="122555"/>
          </a:xfrm>
          <a:custGeom>
            <a:avLst/>
            <a:gdLst/>
            <a:ahLst/>
            <a:cxnLst/>
            <a:rect l="0" t="0" r="0" b="0"/>
            <a:pathLst>
              <a:path w="109348" h="122555">
                <a:moveTo>
                  <a:pt x="0" y="122555"/>
                </a:moveTo>
                <a:lnTo>
                  <a:pt x="0" y="122555"/>
                </a:lnTo>
                <a:lnTo>
                  <a:pt x="4573" y="122555"/>
                </a:lnTo>
                <a:lnTo>
                  <a:pt x="4573" y="118237"/>
                </a:lnTo>
                <a:lnTo>
                  <a:pt x="4573" y="109093"/>
                </a:lnTo>
                <a:lnTo>
                  <a:pt x="8763" y="96012"/>
                </a:lnTo>
                <a:lnTo>
                  <a:pt x="8763" y="82931"/>
                </a:lnTo>
                <a:lnTo>
                  <a:pt x="8763" y="65533"/>
                </a:lnTo>
                <a:lnTo>
                  <a:pt x="8763" y="52071"/>
                </a:lnTo>
                <a:lnTo>
                  <a:pt x="8763" y="43561"/>
                </a:lnTo>
                <a:lnTo>
                  <a:pt x="8763" y="30480"/>
                </a:lnTo>
                <a:lnTo>
                  <a:pt x="8763" y="25909"/>
                </a:lnTo>
                <a:lnTo>
                  <a:pt x="8763" y="21591"/>
                </a:lnTo>
                <a:lnTo>
                  <a:pt x="8763" y="17654"/>
                </a:lnTo>
                <a:lnTo>
                  <a:pt x="8763" y="25909"/>
                </a:lnTo>
                <a:lnTo>
                  <a:pt x="8763" y="34672"/>
                </a:lnTo>
                <a:lnTo>
                  <a:pt x="13336" y="43561"/>
                </a:lnTo>
                <a:lnTo>
                  <a:pt x="13336" y="56642"/>
                </a:lnTo>
                <a:lnTo>
                  <a:pt x="22225" y="65533"/>
                </a:lnTo>
                <a:lnTo>
                  <a:pt x="26162" y="87504"/>
                </a:lnTo>
                <a:lnTo>
                  <a:pt x="30735" y="96012"/>
                </a:lnTo>
                <a:lnTo>
                  <a:pt x="43816" y="109093"/>
                </a:lnTo>
                <a:lnTo>
                  <a:pt x="43816" y="113666"/>
                </a:lnTo>
                <a:lnTo>
                  <a:pt x="48134" y="113666"/>
                </a:lnTo>
                <a:lnTo>
                  <a:pt x="56643" y="122555"/>
                </a:lnTo>
                <a:lnTo>
                  <a:pt x="61215" y="118237"/>
                </a:lnTo>
                <a:lnTo>
                  <a:pt x="70105" y="109093"/>
                </a:lnTo>
                <a:lnTo>
                  <a:pt x="78868" y="96012"/>
                </a:lnTo>
                <a:lnTo>
                  <a:pt x="83186" y="82931"/>
                </a:lnTo>
                <a:lnTo>
                  <a:pt x="96267" y="65533"/>
                </a:lnTo>
                <a:lnTo>
                  <a:pt x="109348" y="39243"/>
                </a:lnTo>
                <a:lnTo>
                  <a:pt x="109348" y="30480"/>
                </a:lnTo>
                <a:lnTo>
                  <a:pt x="109348" y="21591"/>
                </a:lnTo>
                <a:lnTo>
                  <a:pt x="109348" y="17654"/>
                </a:lnTo>
                <a:lnTo>
                  <a:pt x="109348" y="13081"/>
                </a:lnTo>
                <a:lnTo>
                  <a:pt x="109348" y="8764"/>
                </a:lnTo>
                <a:lnTo>
                  <a:pt x="10934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0" name="Freeform 550"/>
          <p:cNvSpPr/>
          <p:nvPr/>
        </p:nvSpPr>
        <p:spPr>
          <a:xfrm>
            <a:off x="3402457" y="6665087"/>
            <a:ext cx="61595" cy="43560"/>
          </a:xfrm>
          <a:custGeom>
            <a:avLst/>
            <a:gdLst/>
            <a:ahLst/>
            <a:cxnLst/>
            <a:rect l="0" t="0" r="0" b="0"/>
            <a:pathLst>
              <a:path w="61595" h="43560">
                <a:moveTo>
                  <a:pt x="22225" y="4190"/>
                </a:moveTo>
                <a:lnTo>
                  <a:pt x="17652" y="4190"/>
                </a:lnTo>
                <a:lnTo>
                  <a:pt x="13462" y="4190"/>
                </a:lnTo>
                <a:lnTo>
                  <a:pt x="8889" y="4190"/>
                </a:lnTo>
                <a:lnTo>
                  <a:pt x="4318" y="4190"/>
                </a:lnTo>
                <a:lnTo>
                  <a:pt x="4318" y="8763"/>
                </a:lnTo>
                <a:lnTo>
                  <a:pt x="0" y="8763"/>
                </a:lnTo>
                <a:lnTo>
                  <a:pt x="0" y="13081"/>
                </a:lnTo>
                <a:lnTo>
                  <a:pt x="0" y="17398"/>
                </a:lnTo>
                <a:lnTo>
                  <a:pt x="0" y="26542"/>
                </a:lnTo>
                <a:lnTo>
                  <a:pt x="0" y="30479"/>
                </a:lnTo>
                <a:lnTo>
                  <a:pt x="0" y="35052"/>
                </a:lnTo>
                <a:lnTo>
                  <a:pt x="0" y="39242"/>
                </a:lnTo>
                <a:lnTo>
                  <a:pt x="0" y="43560"/>
                </a:lnTo>
                <a:lnTo>
                  <a:pt x="4318" y="43560"/>
                </a:lnTo>
                <a:lnTo>
                  <a:pt x="13462" y="43560"/>
                </a:lnTo>
                <a:lnTo>
                  <a:pt x="17652" y="43560"/>
                </a:lnTo>
                <a:lnTo>
                  <a:pt x="22225" y="43560"/>
                </a:lnTo>
                <a:lnTo>
                  <a:pt x="30860" y="43560"/>
                </a:lnTo>
                <a:lnTo>
                  <a:pt x="40004" y="43560"/>
                </a:lnTo>
                <a:lnTo>
                  <a:pt x="43941" y="39242"/>
                </a:lnTo>
                <a:lnTo>
                  <a:pt x="57022" y="30479"/>
                </a:lnTo>
                <a:lnTo>
                  <a:pt x="61595" y="30479"/>
                </a:lnTo>
                <a:lnTo>
                  <a:pt x="61595" y="26542"/>
                </a:lnTo>
                <a:lnTo>
                  <a:pt x="61595" y="21971"/>
                </a:lnTo>
                <a:lnTo>
                  <a:pt x="61595" y="17398"/>
                </a:lnTo>
                <a:lnTo>
                  <a:pt x="52704" y="4190"/>
                </a:lnTo>
                <a:lnTo>
                  <a:pt x="52704" y="0"/>
                </a:lnTo>
                <a:lnTo>
                  <a:pt x="48514" y="0"/>
                </a:lnTo>
                <a:lnTo>
                  <a:pt x="43941" y="0"/>
                </a:lnTo>
                <a:lnTo>
                  <a:pt x="40004" y="8763"/>
                </a:lnTo>
                <a:lnTo>
                  <a:pt x="40004" y="130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1" name="Freeform 551"/>
          <p:cNvSpPr/>
          <p:nvPr/>
        </p:nvSpPr>
        <p:spPr>
          <a:xfrm>
            <a:off x="3503421" y="6665087"/>
            <a:ext cx="0" cy="43560"/>
          </a:xfrm>
          <a:custGeom>
            <a:avLst/>
            <a:gdLst/>
            <a:ahLst/>
            <a:cxnLst/>
            <a:rect l="0" t="0" r="0" b="0"/>
            <a:pathLst>
              <a:path h="43560">
                <a:moveTo>
                  <a:pt x="0" y="43560"/>
                </a:moveTo>
                <a:lnTo>
                  <a:pt x="0" y="39242"/>
                </a:lnTo>
                <a:lnTo>
                  <a:pt x="0" y="35052"/>
                </a:lnTo>
                <a:lnTo>
                  <a:pt x="0" y="30479"/>
                </a:lnTo>
                <a:lnTo>
                  <a:pt x="0" y="26542"/>
                </a:lnTo>
                <a:lnTo>
                  <a:pt x="0" y="21971"/>
                </a:lnTo>
                <a:lnTo>
                  <a:pt x="0" y="17398"/>
                </a:lnTo>
                <a:lnTo>
                  <a:pt x="0" y="41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2" name="Freeform 552"/>
          <p:cNvSpPr/>
          <p:nvPr/>
        </p:nvSpPr>
        <p:spPr>
          <a:xfrm>
            <a:off x="3507994" y="6647688"/>
            <a:ext cx="38989" cy="43941"/>
          </a:xfrm>
          <a:custGeom>
            <a:avLst/>
            <a:gdLst/>
            <a:ahLst/>
            <a:cxnLst/>
            <a:rect l="0" t="0" r="0" b="0"/>
            <a:pathLst>
              <a:path w="38989" h="43941">
                <a:moveTo>
                  <a:pt x="0" y="43941"/>
                </a:moveTo>
                <a:lnTo>
                  <a:pt x="3936" y="43941"/>
                </a:lnTo>
                <a:lnTo>
                  <a:pt x="8509" y="43941"/>
                </a:lnTo>
                <a:lnTo>
                  <a:pt x="12700" y="39370"/>
                </a:lnTo>
                <a:lnTo>
                  <a:pt x="21590" y="26162"/>
                </a:lnTo>
                <a:lnTo>
                  <a:pt x="21590" y="21589"/>
                </a:lnTo>
                <a:lnTo>
                  <a:pt x="30479" y="12826"/>
                </a:lnTo>
                <a:lnTo>
                  <a:pt x="30479" y="3937"/>
                </a:lnTo>
                <a:lnTo>
                  <a:pt x="34416" y="0"/>
                </a:lnTo>
                <a:lnTo>
                  <a:pt x="3898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3" name="Freeform 553"/>
          <p:cNvSpPr/>
          <p:nvPr/>
        </p:nvSpPr>
        <p:spPr>
          <a:xfrm>
            <a:off x="3564635" y="6582156"/>
            <a:ext cx="70105" cy="113410"/>
          </a:xfrm>
          <a:custGeom>
            <a:avLst/>
            <a:gdLst/>
            <a:ahLst/>
            <a:cxnLst/>
            <a:rect l="0" t="0" r="0" b="0"/>
            <a:pathLst>
              <a:path w="70105" h="113410">
                <a:moveTo>
                  <a:pt x="21591" y="78358"/>
                </a:moveTo>
                <a:lnTo>
                  <a:pt x="17399" y="78358"/>
                </a:lnTo>
                <a:lnTo>
                  <a:pt x="12828" y="78358"/>
                </a:lnTo>
                <a:lnTo>
                  <a:pt x="8891" y="78358"/>
                </a:lnTo>
                <a:lnTo>
                  <a:pt x="4318" y="78358"/>
                </a:lnTo>
                <a:lnTo>
                  <a:pt x="0" y="82931"/>
                </a:lnTo>
                <a:lnTo>
                  <a:pt x="0" y="87121"/>
                </a:lnTo>
                <a:lnTo>
                  <a:pt x="0" y="91694"/>
                </a:lnTo>
                <a:lnTo>
                  <a:pt x="0" y="96012"/>
                </a:lnTo>
                <a:lnTo>
                  <a:pt x="0" y="100329"/>
                </a:lnTo>
                <a:lnTo>
                  <a:pt x="0" y="104902"/>
                </a:lnTo>
                <a:lnTo>
                  <a:pt x="0" y="113410"/>
                </a:lnTo>
                <a:lnTo>
                  <a:pt x="4318" y="113410"/>
                </a:lnTo>
                <a:lnTo>
                  <a:pt x="8891" y="113410"/>
                </a:lnTo>
                <a:lnTo>
                  <a:pt x="12828" y="113410"/>
                </a:lnTo>
                <a:lnTo>
                  <a:pt x="17399" y="113410"/>
                </a:lnTo>
                <a:lnTo>
                  <a:pt x="21591" y="113410"/>
                </a:lnTo>
                <a:lnTo>
                  <a:pt x="30480" y="109473"/>
                </a:lnTo>
                <a:lnTo>
                  <a:pt x="35053" y="100329"/>
                </a:lnTo>
                <a:lnTo>
                  <a:pt x="39370" y="87121"/>
                </a:lnTo>
                <a:lnTo>
                  <a:pt x="52451" y="69469"/>
                </a:lnTo>
                <a:lnTo>
                  <a:pt x="61215" y="47878"/>
                </a:lnTo>
                <a:lnTo>
                  <a:pt x="65532" y="38989"/>
                </a:lnTo>
                <a:lnTo>
                  <a:pt x="65532" y="26162"/>
                </a:lnTo>
                <a:lnTo>
                  <a:pt x="65532" y="21589"/>
                </a:lnTo>
                <a:lnTo>
                  <a:pt x="65532" y="17398"/>
                </a:lnTo>
                <a:lnTo>
                  <a:pt x="61215" y="12827"/>
                </a:lnTo>
                <a:lnTo>
                  <a:pt x="56643" y="8508"/>
                </a:lnTo>
                <a:lnTo>
                  <a:pt x="56643" y="0"/>
                </a:lnTo>
                <a:lnTo>
                  <a:pt x="47880" y="0"/>
                </a:lnTo>
                <a:lnTo>
                  <a:pt x="47880" y="3937"/>
                </a:lnTo>
                <a:lnTo>
                  <a:pt x="47880" y="8508"/>
                </a:lnTo>
                <a:lnTo>
                  <a:pt x="47880" y="17398"/>
                </a:lnTo>
                <a:lnTo>
                  <a:pt x="47880" y="21589"/>
                </a:lnTo>
                <a:lnTo>
                  <a:pt x="47880" y="35052"/>
                </a:lnTo>
                <a:lnTo>
                  <a:pt x="52451" y="43307"/>
                </a:lnTo>
                <a:lnTo>
                  <a:pt x="52451" y="56641"/>
                </a:lnTo>
                <a:lnTo>
                  <a:pt x="56643" y="60959"/>
                </a:lnTo>
                <a:lnTo>
                  <a:pt x="56643" y="69469"/>
                </a:lnTo>
                <a:lnTo>
                  <a:pt x="61215" y="78358"/>
                </a:lnTo>
                <a:lnTo>
                  <a:pt x="61215" y="82931"/>
                </a:lnTo>
                <a:lnTo>
                  <a:pt x="61215" y="87121"/>
                </a:lnTo>
                <a:lnTo>
                  <a:pt x="65532" y="87121"/>
                </a:lnTo>
                <a:lnTo>
                  <a:pt x="65532" y="91694"/>
                </a:lnTo>
                <a:lnTo>
                  <a:pt x="70105" y="916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4" name="Freeform 554"/>
          <p:cNvSpPr/>
          <p:nvPr/>
        </p:nvSpPr>
        <p:spPr>
          <a:xfrm>
            <a:off x="3669791" y="6643115"/>
            <a:ext cx="0" cy="30735"/>
          </a:xfrm>
          <a:custGeom>
            <a:avLst/>
            <a:gdLst/>
            <a:ahLst/>
            <a:cxnLst/>
            <a:rect l="0" t="0" r="0" b="0"/>
            <a:pathLst>
              <a:path h="30735">
                <a:moveTo>
                  <a:pt x="0" y="30735"/>
                </a:moveTo>
                <a:lnTo>
                  <a:pt x="0" y="26162"/>
                </a:lnTo>
                <a:lnTo>
                  <a:pt x="0" y="21972"/>
                </a:lnTo>
                <a:lnTo>
                  <a:pt x="0" y="13081"/>
                </a:lnTo>
                <a:lnTo>
                  <a:pt x="0" y="8510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5" name="Freeform 555"/>
          <p:cNvSpPr/>
          <p:nvPr/>
        </p:nvSpPr>
        <p:spPr>
          <a:xfrm>
            <a:off x="3714622" y="6630289"/>
            <a:ext cx="17654" cy="57023"/>
          </a:xfrm>
          <a:custGeom>
            <a:avLst/>
            <a:gdLst/>
            <a:ahLst/>
            <a:cxnLst/>
            <a:rect l="0" t="0" r="0" b="0"/>
            <a:pathLst>
              <a:path w="17654" h="57023">
                <a:moveTo>
                  <a:pt x="0" y="57023"/>
                </a:moveTo>
                <a:lnTo>
                  <a:pt x="0" y="52705"/>
                </a:lnTo>
                <a:lnTo>
                  <a:pt x="0" y="43942"/>
                </a:lnTo>
                <a:lnTo>
                  <a:pt x="0" y="40005"/>
                </a:lnTo>
                <a:lnTo>
                  <a:pt x="0" y="30480"/>
                </a:lnTo>
                <a:lnTo>
                  <a:pt x="0" y="26543"/>
                </a:lnTo>
                <a:lnTo>
                  <a:pt x="0" y="22225"/>
                </a:lnTo>
                <a:lnTo>
                  <a:pt x="0" y="17652"/>
                </a:lnTo>
                <a:lnTo>
                  <a:pt x="0" y="8889"/>
                </a:lnTo>
                <a:lnTo>
                  <a:pt x="4573" y="8889"/>
                </a:lnTo>
                <a:lnTo>
                  <a:pt x="8763" y="4571"/>
                </a:lnTo>
                <a:lnTo>
                  <a:pt x="13081" y="0"/>
                </a:lnTo>
                <a:lnTo>
                  <a:pt x="1765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6" name="Freeform 556"/>
          <p:cNvSpPr/>
          <p:nvPr/>
        </p:nvSpPr>
        <p:spPr>
          <a:xfrm>
            <a:off x="3767328" y="6573646"/>
            <a:ext cx="8889" cy="96648"/>
          </a:xfrm>
          <a:custGeom>
            <a:avLst/>
            <a:gdLst/>
            <a:ahLst/>
            <a:cxnLst/>
            <a:rect l="0" t="0" r="0" b="0"/>
            <a:pathLst>
              <a:path w="8889" h="96648">
                <a:moveTo>
                  <a:pt x="8889" y="0"/>
                </a:moveTo>
                <a:lnTo>
                  <a:pt x="8889" y="4192"/>
                </a:lnTo>
                <a:lnTo>
                  <a:pt x="4318" y="13081"/>
                </a:lnTo>
                <a:lnTo>
                  <a:pt x="4318" y="17654"/>
                </a:lnTo>
                <a:lnTo>
                  <a:pt x="4318" y="30481"/>
                </a:lnTo>
                <a:lnTo>
                  <a:pt x="0" y="39243"/>
                </a:lnTo>
                <a:lnTo>
                  <a:pt x="0" y="48133"/>
                </a:lnTo>
                <a:lnTo>
                  <a:pt x="0" y="61214"/>
                </a:lnTo>
                <a:lnTo>
                  <a:pt x="0" y="65532"/>
                </a:lnTo>
                <a:lnTo>
                  <a:pt x="0" y="78868"/>
                </a:lnTo>
                <a:lnTo>
                  <a:pt x="0" y="83186"/>
                </a:lnTo>
                <a:lnTo>
                  <a:pt x="0" y="87123"/>
                </a:lnTo>
                <a:lnTo>
                  <a:pt x="0" y="92075"/>
                </a:lnTo>
                <a:lnTo>
                  <a:pt x="0" y="9664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7" name="Freeform 557"/>
          <p:cNvSpPr/>
          <p:nvPr/>
        </p:nvSpPr>
        <p:spPr>
          <a:xfrm>
            <a:off x="3806697" y="6630289"/>
            <a:ext cx="122429" cy="57023"/>
          </a:xfrm>
          <a:custGeom>
            <a:avLst/>
            <a:gdLst/>
            <a:ahLst/>
            <a:cxnLst/>
            <a:rect l="0" t="0" r="0" b="0"/>
            <a:pathLst>
              <a:path w="122429" h="57023">
                <a:moveTo>
                  <a:pt x="35053" y="0"/>
                </a:moveTo>
                <a:lnTo>
                  <a:pt x="30481" y="0"/>
                </a:lnTo>
                <a:lnTo>
                  <a:pt x="17273" y="0"/>
                </a:lnTo>
                <a:lnTo>
                  <a:pt x="17273" y="8889"/>
                </a:lnTo>
                <a:lnTo>
                  <a:pt x="12700" y="13462"/>
                </a:lnTo>
                <a:lnTo>
                  <a:pt x="8763" y="13462"/>
                </a:lnTo>
                <a:lnTo>
                  <a:pt x="4192" y="17652"/>
                </a:lnTo>
                <a:lnTo>
                  <a:pt x="4192" y="22225"/>
                </a:lnTo>
                <a:lnTo>
                  <a:pt x="0" y="22225"/>
                </a:lnTo>
                <a:lnTo>
                  <a:pt x="0" y="26543"/>
                </a:lnTo>
                <a:lnTo>
                  <a:pt x="0" y="30480"/>
                </a:lnTo>
                <a:lnTo>
                  <a:pt x="0" y="35432"/>
                </a:lnTo>
                <a:lnTo>
                  <a:pt x="0" y="43942"/>
                </a:lnTo>
                <a:lnTo>
                  <a:pt x="0" y="48513"/>
                </a:lnTo>
                <a:lnTo>
                  <a:pt x="8763" y="48513"/>
                </a:lnTo>
                <a:lnTo>
                  <a:pt x="12700" y="48513"/>
                </a:lnTo>
                <a:lnTo>
                  <a:pt x="17273" y="48513"/>
                </a:lnTo>
                <a:lnTo>
                  <a:pt x="26162" y="48513"/>
                </a:lnTo>
                <a:lnTo>
                  <a:pt x="30481" y="48513"/>
                </a:lnTo>
                <a:lnTo>
                  <a:pt x="35053" y="48513"/>
                </a:lnTo>
                <a:lnTo>
                  <a:pt x="35053" y="40005"/>
                </a:lnTo>
                <a:lnTo>
                  <a:pt x="39243" y="35432"/>
                </a:lnTo>
                <a:lnTo>
                  <a:pt x="43816" y="30480"/>
                </a:lnTo>
                <a:lnTo>
                  <a:pt x="43816" y="26543"/>
                </a:lnTo>
                <a:lnTo>
                  <a:pt x="43816" y="22225"/>
                </a:lnTo>
                <a:lnTo>
                  <a:pt x="43816" y="17652"/>
                </a:lnTo>
                <a:lnTo>
                  <a:pt x="43816" y="13462"/>
                </a:lnTo>
                <a:lnTo>
                  <a:pt x="43816" y="17652"/>
                </a:lnTo>
                <a:lnTo>
                  <a:pt x="43816" y="40005"/>
                </a:lnTo>
                <a:lnTo>
                  <a:pt x="47753" y="43942"/>
                </a:lnTo>
                <a:lnTo>
                  <a:pt x="52324" y="48513"/>
                </a:lnTo>
                <a:lnTo>
                  <a:pt x="60961" y="52705"/>
                </a:lnTo>
                <a:lnTo>
                  <a:pt x="65532" y="57023"/>
                </a:lnTo>
                <a:lnTo>
                  <a:pt x="70105" y="57023"/>
                </a:lnTo>
                <a:lnTo>
                  <a:pt x="74295" y="57023"/>
                </a:lnTo>
                <a:lnTo>
                  <a:pt x="74295" y="52705"/>
                </a:lnTo>
                <a:lnTo>
                  <a:pt x="74295" y="48513"/>
                </a:lnTo>
                <a:lnTo>
                  <a:pt x="74295" y="43942"/>
                </a:lnTo>
                <a:lnTo>
                  <a:pt x="74295" y="35432"/>
                </a:lnTo>
                <a:lnTo>
                  <a:pt x="74295" y="30480"/>
                </a:lnTo>
                <a:lnTo>
                  <a:pt x="74295" y="22225"/>
                </a:lnTo>
                <a:lnTo>
                  <a:pt x="78868" y="17652"/>
                </a:lnTo>
                <a:lnTo>
                  <a:pt x="82805" y="13462"/>
                </a:lnTo>
                <a:lnTo>
                  <a:pt x="82805" y="4571"/>
                </a:lnTo>
                <a:lnTo>
                  <a:pt x="87123" y="4571"/>
                </a:lnTo>
                <a:lnTo>
                  <a:pt x="96267" y="0"/>
                </a:lnTo>
                <a:lnTo>
                  <a:pt x="100585" y="0"/>
                </a:lnTo>
                <a:lnTo>
                  <a:pt x="105156" y="0"/>
                </a:lnTo>
                <a:lnTo>
                  <a:pt x="109348" y="0"/>
                </a:lnTo>
                <a:lnTo>
                  <a:pt x="109348" y="8889"/>
                </a:lnTo>
                <a:lnTo>
                  <a:pt x="113285" y="13462"/>
                </a:lnTo>
                <a:lnTo>
                  <a:pt x="113285" y="17652"/>
                </a:lnTo>
                <a:lnTo>
                  <a:pt x="117856" y="22225"/>
                </a:lnTo>
                <a:lnTo>
                  <a:pt x="117856" y="26543"/>
                </a:lnTo>
                <a:lnTo>
                  <a:pt x="122429" y="40005"/>
                </a:lnTo>
                <a:lnTo>
                  <a:pt x="122429" y="48513"/>
                </a:lnTo>
                <a:lnTo>
                  <a:pt x="122429" y="527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8" name="Freeform 558"/>
          <p:cNvSpPr/>
          <p:nvPr/>
        </p:nvSpPr>
        <p:spPr>
          <a:xfrm>
            <a:off x="3929126" y="6525768"/>
            <a:ext cx="113791" cy="166115"/>
          </a:xfrm>
          <a:custGeom>
            <a:avLst/>
            <a:gdLst/>
            <a:ahLst/>
            <a:cxnLst/>
            <a:rect l="0" t="0" r="0" b="0"/>
            <a:pathLst>
              <a:path w="113791" h="166115">
                <a:moveTo>
                  <a:pt x="52451" y="91694"/>
                </a:moveTo>
                <a:lnTo>
                  <a:pt x="52451" y="87121"/>
                </a:lnTo>
                <a:lnTo>
                  <a:pt x="48259" y="87121"/>
                </a:lnTo>
                <a:lnTo>
                  <a:pt x="43688" y="87121"/>
                </a:lnTo>
                <a:lnTo>
                  <a:pt x="34797" y="87121"/>
                </a:lnTo>
                <a:lnTo>
                  <a:pt x="25908" y="87121"/>
                </a:lnTo>
                <a:lnTo>
                  <a:pt x="21970" y="91694"/>
                </a:lnTo>
                <a:lnTo>
                  <a:pt x="8889" y="104521"/>
                </a:lnTo>
                <a:lnTo>
                  <a:pt x="4318" y="109092"/>
                </a:lnTo>
                <a:lnTo>
                  <a:pt x="0" y="126746"/>
                </a:lnTo>
                <a:lnTo>
                  <a:pt x="0" y="131064"/>
                </a:lnTo>
                <a:lnTo>
                  <a:pt x="0" y="144526"/>
                </a:lnTo>
                <a:lnTo>
                  <a:pt x="0" y="148463"/>
                </a:lnTo>
                <a:lnTo>
                  <a:pt x="4318" y="153034"/>
                </a:lnTo>
                <a:lnTo>
                  <a:pt x="25908" y="157226"/>
                </a:lnTo>
                <a:lnTo>
                  <a:pt x="39370" y="166115"/>
                </a:lnTo>
                <a:lnTo>
                  <a:pt x="57022" y="166115"/>
                </a:lnTo>
                <a:lnTo>
                  <a:pt x="65532" y="166115"/>
                </a:lnTo>
                <a:lnTo>
                  <a:pt x="69850" y="161544"/>
                </a:lnTo>
                <a:lnTo>
                  <a:pt x="78739" y="148463"/>
                </a:lnTo>
                <a:lnTo>
                  <a:pt x="87502" y="135001"/>
                </a:lnTo>
                <a:lnTo>
                  <a:pt x="91439" y="109092"/>
                </a:lnTo>
                <a:lnTo>
                  <a:pt x="91439" y="96011"/>
                </a:lnTo>
                <a:lnTo>
                  <a:pt x="91439" y="87121"/>
                </a:lnTo>
                <a:lnTo>
                  <a:pt x="91439" y="60959"/>
                </a:lnTo>
                <a:lnTo>
                  <a:pt x="91439" y="47878"/>
                </a:lnTo>
                <a:lnTo>
                  <a:pt x="91439" y="21590"/>
                </a:lnTo>
                <a:lnTo>
                  <a:pt x="82931" y="8509"/>
                </a:lnTo>
                <a:lnTo>
                  <a:pt x="78739" y="3936"/>
                </a:lnTo>
                <a:lnTo>
                  <a:pt x="78739" y="0"/>
                </a:lnTo>
                <a:lnTo>
                  <a:pt x="74421" y="0"/>
                </a:lnTo>
                <a:lnTo>
                  <a:pt x="74421" y="8509"/>
                </a:lnTo>
                <a:lnTo>
                  <a:pt x="74421" y="21590"/>
                </a:lnTo>
                <a:lnTo>
                  <a:pt x="74421" y="35052"/>
                </a:lnTo>
                <a:lnTo>
                  <a:pt x="74421" y="43560"/>
                </a:lnTo>
                <a:lnTo>
                  <a:pt x="74421" y="56641"/>
                </a:lnTo>
                <a:lnTo>
                  <a:pt x="82931" y="91694"/>
                </a:lnTo>
                <a:lnTo>
                  <a:pt x="87502" y="96011"/>
                </a:lnTo>
                <a:lnTo>
                  <a:pt x="87502" y="109092"/>
                </a:lnTo>
                <a:lnTo>
                  <a:pt x="91439" y="113410"/>
                </a:lnTo>
                <a:lnTo>
                  <a:pt x="91439" y="117983"/>
                </a:lnTo>
                <a:lnTo>
                  <a:pt x="96012" y="117983"/>
                </a:lnTo>
                <a:lnTo>
                  <a:pt x="96012" y="122173"/>
                </a:lnTo>
                <a:lnTo>
                  <a:pt x="104902" y="122173"/>
                </a:lnTo>
                <a:lnTo>
                  <a:pt x="109220" y="122173"/>
                </a:lnTo>
                <a:lnTo>
                  <a:pt x="113791" y="1221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9" name="Freeform 559"/>
          <p:cNvSpPr/>
          <p:nvPr/>
        </p:nvSpPr>
        <p:spPr>
          <a:xfrm>
            <a:off x="2633472" y="6603745"/>
            <a:ext cx="4317" cy="100965"/>
          </a:xfrm>
          <a:custGeom>
            <a:avLst/>
            <a:gdLst/>
            <a:ahLst/>
            <a:cxnLst/>
            <a:rect l="0" t="0" r="0" b="0"/>
            <a:pathLst>
              <a:path w="4317" h="100965">
                <a:moveTo>
                  <a:pt x="4317" y="0"/>
                </a:moveTo>
                <a:lnTo>
                  <a:pt x="4317" y="4573"/>
                </a:lnTo>
                <a:lnTo>
                  <a:pt x="4317" y="17400"/>
                </a:lnTo>
                <a:lnTo>
                  <a:pt x="0" y="21971"/>
                </a:lnTo>
                <a:lnTo>
                  <a:pt x="0" y="30481"/>
                </a:lnTo>
                <a:lnTo>
                  <a:pt x="0" y="48514"/>
                </a:lnTo>
                <a:lnTo>
                  <a:pt x="0" y="56769"/>
                </a:lnTo>
                <a:lnTo>
                  <a:pt x="0" y="65913"/>
                </a:lnTo>
                <a:lnTo>
                  <a:pt x="0" y="78994"/>
                </a:lnTo>
                <a:lnTo>
                  <a:pt x="0" y="83313"/>
                </a:lnTo>
                <a:lnTo>
                  <a:pt x="0" y="92457"/>
                </a:lnTo>
                <a:lnTo>
                  <a:pt x="0" y="96394"/>
                </a:lnTo>
                <a:lnTo>
                  <a:pt x="0" y="100965"/>
                </a:lnTo>
                <a:lnTo>
                  <a:pt x="4317" y="1009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0" name="Freeform 560"/>
          <p:cNvSpPr/>
          <p:nvPr/>
        </p:nvSpPr>
        <p:spPr>
          <a:xfrm>
            <a:off x="2681604" y="6608318"/>
            <a:ext cx="0" cy="8890"/>
          </a:xfrm>
          <a:custGeom>
            <a:avLst/>
            <a:gdLst/>
            <a:ahLst/>
            <a:cxnLst/>
            <a:rect l="0" t="0" r="0" b="0"/>
            <a:pathLst>
              <a:path h="8890">
                <a:moveTo>
                  <a:pt x="0" y="889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1" name="Freeform 561"/>
          <p:cNvSpPr/>
          <p:nvPr/>
        </p:nvSpPr>
        <p:spPr>
          <a:xfrm>
            <a:off x="2686176" y="6665087"/>
            <a:ext cx="0" cy="35052"/>
          </a:xfrm>
          <a:custGeom>
            <a:avLst/>
            <a:gdLst/>
            <a:ahLst/>
            <a:cxnLst/>
            <a:rect l="0" t="0" r="0" b="0"/>
            <a:pathLst>
              <a:path h="35052">
                <a:moveTo>
                  <a:pt x="0" y="35052"/>
                </a:moveTo>
                <a:lnTo>
                  <a:pt x="0" y="31115"/>
                </a:lnTo>
                <a:lnTo>
                  <a:pt x="0" y="26542"/>
                </a:lnTo>
                <a:lnTo>
                  <a:pt x="0" y="13334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2" name="Freeform 562"/>
          <p:cNvSpPr/>
          <p:nvPr/>
        </p:nvSpPr>
        <p:spPr>
          <a:xfrm>
            <a:off x="2712085" y="6647688"/>
            <a:ext cx="61341" cy="87502"/>
          </a:xfrm>
          <a:custGeom>
            <a:avLst/>
            <a:gdLst/>
            <a:ahLst/>
            <a:cxnLst/>
            <a:rect l="0" t="0" r="0" b="0"/>
            <a:pathLst>
              <a:path w="61341" h="87502">
                <a:moveTo>
                  <a:pt x="8890" y="39370"/>
                </a:moveTo>
                <a:lnTo>
                  <a:pt x="8890" y="39370"/>
                </a:lnTo>
                <a:lnTo>
                  <a:pt x="13462" y="39370"/>
                </a:lnTo>
                <a:lnTo>
                  <a:pt x="17653" y="39370"/>
                </a:lnTo>
                <a:lnTo>
                  <a:pt x="22225" y="39370"/>
                </a:lnTo>
                <a:lnTo>
                  <a:pt x="26288" y="39370"/>
                </a:lnTo>
                <a:lnTo>
                  <a:pt x="30860" y="39370"/>
                </a:lnTo>
                <a:lnTo>
                  <a:pt x="35051" y="35051"/>
                </a:lnTo>
                <a:lnTo>
                  <a:pt x="35051" y="30733"/>
                </a:lnTo>
                <a:lnTo>
                  <a:pt x="35051" y="26162"/>
                </a:lnTo>
                <a:lnTo>
                  <a:pt x="35051" y="21970"/>
                </a:lnTo>
                <a:lnTo>
                  <a:pt x="35051" y="17399"/>
                </a:lnTo>
                <a:lnTo>
                  <a:pt x="35051" y="8508"/>
                </a:lnTo>
                <a:lnTo>
                  <a:pt x="35051" y="4571"/>
                </a:lnTo>
                <a:lnTo>
                  <a:pt x="35051" y="0"/>
                </a:lnTo>
                <a:lnTo>
                  <a:pt x="30860" y="0"/>
                </a:lnTo>
                <a:lnTo>
                  <a:pt x="26288" y="0"/>
                </a:lnTo>
                <a:lnTo>
                  <a:pt x="22225" y="0"/>
                </a:lnTo>
                <a:lnTo>
                  <a:pt x="17653" y="4571"/>
                </a:lnTo>
                <a:lnTo>
                  <a:pt x="13462" y="12826"/>
                </a:lnTo>
                <a:lnTo>
                  <a:pt x="13462" y="17399"/>
                </a:lnTo>
                <a:lnTo>
                  <a:pt x="4572" y="35051"/>
                </a:lnTo>
                <a:lnTo>
                  <a:pt x="4572" y="39370"/>
                </a:lnTo>
                <a:lnTo>
                  <a:pt x="0" y="57022"/>
                </a:lnTo>
                <a:lnTo>
                  <a:pt x="0" y="61214"/>
                </a:lnTo>
                <a:lnTo>
                  <a:pt x="0" y="65532"/>
                </a:lnTo>
                <a:lnTo>
                  <a:pt x="0" y="70103"/>
                </a:lnTo>
                <a:lnTo>
                  <a:pt x="0" y="74676"/>
                </a:lnTo>
                <a:lnTo>
                  <a:pt x="0" y="78994"/>
                </a:lnTo>
                <a:lnTo>
                  <a:pt x="13462" y="87502"/>
                </a:lnTo>
                <a:lnTo>
                  <a:pt x="22225" y="87502"/>
                </a:lnTo>
                <a:lnTo>
                  <a:pt x="35051" y="87502"/>
                </a:lnTo>
                <a:lnTo>
                  <a:pt x="39369" y="87502"/>
                </a:lnTo>
                <a:lnTo>
                  <a:pt x="48513" y="87502"/>
                </a:lnTo>
                <a:lnTo>
                  <a:pt x="52704" y="82931"/>
                </a:lnTo>
                <a:lnTo>
                  <a:pt x="61341" y="789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3" name="Freeform 563"/>
          <p:cNvSpPr/>
          <p:nvPr/>
        </p:nvSpPr>
        <p:spPr>
          <a:xfrm>
            <a:off x="2791079" y="6608318"/>
            <a:ext cx="52450" cy="139953"/>
          </a:xfrm>
          <a:custGeom>
            <a:avLst/>
            <a:gdLst/>
            <a:ahLst/>
            <a:cxnLst/>
            <a:rect l="0" t="0" r="0" b="0"/>
            <a:pathLst>
              <a:path w="52450" h="139953">
                <a:moveTo>
                  <a:pt x="0" y="139953"/>
                </a:moveTo>
                <a:lnTo>
                  <a:pt x="0" y="135635"/>
                </a:lnTo>
                <a:lnTo>
                  <a:pt x="0" y="122301"/>
                </a:lnTo>
                <a:lnTo>
                  <a:pt x="0" y="114046"/>
                </a:lnTo>
                <a:lnTo>
                  <a:pt x="8763" y="100584"/>
                </a:lnTo>
                <a:lnTo>
                  <a:pt x="8763" y="87884"/>
                </a:lnTo>
                <a:lnTo>
                  <a:pt x="12826" y="61340"/>
                </a:lnTo>
                <a:lnTo>
                  <a:pt x="12826" y="52196"/>
                </a:lnTo>
                <a:lnTo>
                  <a:pt x="12826" y="39370"/>
                </a:lnTo>
                <a:lnTo>
                  <a:pt x="12826" y="35052"/>
                </a:lnTo>
                <a:lnTo>
                  <a:pt x="17398" y="30479"/>
                </a:lnTo>
                <a:lnTo>
                  <a:pt x="21971" y="12827"/>
                </a:lnTo>
                <a:lnTo>
                  <a:pt x="30734" y="8890"/>
                </a:lnTo>
                <a:lnTo>
                  <a:pt x="30734" y="4317"/>
                </a:lnTo>
                <a:lnTo>
                  <a:pt x="30734" y="0"/>
                </a:lnTo>
                <a:lnTo>
                  <a:pt x="35051" y="0"/>
                </a:lnTo>
                <a:lnTo>
                  <a:pt x="39243" y="0"/>
                </a:lnTo>
                <a:lnTo>
                  <a:pt x="39243" y="8890"/>
                </a:lnTo>
                <a:lnTo>
                  <a:pt x="39243" y="12827"/>
                </a:lnTo>
                <a:lnTo>
                  <a:pt x="39243" y="25908"/>
                </a:lnTo>
                <a:lnTo>
                  <a:pt x="39243" y="30479"/>
                </a:lnTo>
                <a:lnTo>
                  <a:pt x="39243" y="35052"/>
                </a:lnTo>
                <a:lnTo>
                  <a:pt x="39243" y="39370"/>
                </a:lnTo>
                <a:lnTo>
                  <a:pt x="35051" y="43941"/>
                </a:lnTo>
                <a:lnTo>
                  <a:pt x="35051" y="47878"/>
                </a:lnTo>
                <a:lnTo>
                  <a:pt x="35051" y="56769"/>
                </a:lnTo>
                <a:lnTo>
                  <a:pt x="43815" y="56769"/>
                </a:lnTo>
                <a:lnTo>
                  <a:pt x="48387" y="56769"/>
                </a:lnTo>
                <a:lnTo>
                  <a:pt x="52450" y="56769"/>
                </a:lnTo>
                <a:lnTo>
                  <a:pt x="52450" y="61340"/>
                </a:lnTo>
                <a:lnTo>
                  <a:pt x="52450" y="65532"/>
                </a:lnTo>
                <a:lnTo>
                  <a:pt x="52450" y="70103"/>
                </a:lnTo>
                <a:lnTo>
                  <a:pt x="52450" y="74421"/>
                </a:lnTo>
                <a:lnTo>
                  <a:pt x="48387" y="78740"/>
                </a:lnTo>
                <a:lnTo>
                  <a:pt x="48387" y="83311"/>
                </a:lnTo>
                <a:lnTo>
                  <a:pt x="43815" y="91821"/>
                </a:lnTo>
                <a:lnTo>
                  <a:pt x="30734" y="96392"/>
                </a:lnTo>
                <a:lnTo>
                  <a:pt x="26162" y="96392"/>
                </a:lnTo>
                <a:lnTo>
                  <a:pt x="21971" y="96392"/>
                </a:lnTo>
                <a:lnTo>
                  <a:pt x="21971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4" name="Freeform 564"/>
          <p:cNvSpPr/>
          <p:nvPr/>
        </p:nvSpPr>
        <p:spPr>
          <a:xfrm>
            <a:off x="2869945" y="6603745"/>
            <a:ext cx="8637" cy="118619"/>
          </a:xfrm>
          <a:custGeom>
            <a:avLst/>
            <a:gdLst/>
            <a:ahLst/>
            <a:cxnLst/>
            <a:rect l="0" t="0" r="0" b="0"/>
            <a:pathLst>
              <a:path w="8637" h="118619">
                <a:moveTo>
                  <a:pt x="0" y="0"/>
                </a:moveTo>
                <a:lnTo>
                  <a:pt x="0" y="8890"/>
                </a:lnTo>
                <a:lnTo>
                  <a:pt x="0" y="21971"/>
                </a:lnTo>
                <a:lnTo>
                  <a:pt x="0" y="39625"/>
                </a:lnTo>
                <a:lnTo>
                  <a:pt x="0" y="52451"/>
                </a:lnTo>
                <a:lnTo>
                  <a:pt x="0" y="56769"/>
                </a:lnTo>
                <a:lnTo>
                  <a:pt x="0" y="74676"/>
                </a:lnTo>
                <a:lnTo>
                  <a:pt x="0" y="78994"/>
                </a:lnTo>
                <a:lnTo>
                  <a:pt x="0" y="96394"/>
                </a:lnTo>
                <a:lnTo>
                  <a:pt x="0" y="100965"/>
                </a:lnTo>
                <a:lnTo>
                  <a:pt x="0" y="105157"/>
                </a:lnTo>
                <a:lnTo>
                  <a:pt x="0" y="109475"/>
                </a:lnTo>
                <a:lnTo>
                  <a:pt x="4065" y="114046"/>
                </a:lnTo>
                <a:lnTo>
                  <a:pt x="4065" y="118619"/>
                </a:lnTo>
                <a:lnTo>
                  <a:pt x="8637" y="1186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5" name="Freeform 565"/>
          <p:cNvSpPr/>
          <p:nvPr/>
        </p:nvSpPr>
        <p:spPr>
          <a:xfrm>
            <a:off x="2909061" y="6660514"/>
            <a:ext cx="4191" cy="61850"/>
          </a:xfrm>
          <a:custGeom>
            <a:avLst/>
            <a:gdLst/>
            <a:ahLst/>
            <a:cxnLst/>
            <a:rect l="0" t="0" r="0" b="0"/>
            <a:pathLst>
              <a:path w="4191" h="61850">
                <a:moveTo>
                  <a:pt x="0" y="61850"/>
                </a:moveTo>
                <a:lnTo>
                  <a:pt x="4191" y="57277"/>
                </a:lnTo>
                <a:lnTo>
                  <a:pt x="4191" y="52706"/>
                </a:lnTo>
                <a:lnTo>
                  <a:pt x="4191" y="48388"/>
                </a:lnTo>
                <a:lnTo>
                  <a:pt x="4191" y="35688"/>
                </a:lnTo>
                <a:lnTo>
                  <a:pt x="4191" y="31115"/>
                </a:lnTo>
                <a:lnTo>
                  <a:pt x="4191" y="22225"/>
                </a:lnTo>
                <a:lnTo>
                  <a:pt x="4191" y="9144"/>
                </a:lnTo>
                <a:lnTo>
                  <a:pt x="4191" y="4573"/>
                </a:lnTo>
                <a:lnTo>
                  <a:pt x="419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6" name="Freeform 566"/>
          <p:cNvSpPr/>
          <p:nvPr/>
        </p:nvSpPr>
        <p:spPr>
          <a:xfrm>
            <a:off x="2909061" y="6625716"/>
            <a:ext cx="4191" cy="4318"/>
          </a:xfrm>
          <a:custGeom>
            <a:avLst/>
            <a:gdLst/>
            <a:ahLst/>
            <a:cxnLst/>
            <a:rect l="0" t="0" r="0" b="0"/>
            <a:pathLst>
              <a:path w="4191" h="4318">
                <a:moveTo>
                  <a:pt x="4191" y="4318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7" name="Freeform 567"/>
          <p:cNvSpPr/>
          <p:nvPr/>
        </p:nvSpPr>
        <p:spPr>
          <a:xfrm>
            <a:off x="2961767" y="6669658"/>
            <a:ext cx="96012" cy="43562"/>
          </a:xfrm>
          <a:custGeom>
            <a:avLst/>
            <a:gdLst/>
            <a:ahLst/>
            <a:cxnLst/>
            <a:rect l="0" t="0" r="0" b="0"/>
            <a:pathLst>
              <a:path w="96012" h="43562">
                <a:moveTo>
                  <a:pt x="21590" y="0"/>
                </a:moveTo>
                <a:lnTo>
                  <a:pt x="12827" y="0"/>
                </a:lnTo>
                <a:lnTo>
                  <a:pt x="8762" y="0"/>
                </a:lnTo>
                <a:lnTo>
                  <a:pt x="4190" y="4192"/>
                </a:lnTo>
                <a:lnTo>
                  <a:pt x="4190" y="8763"/>
                </a:lnTo>
                <a:lnTo>
                  <a:pt x="0" y="13081"/>
                </a:lnTo>
                <a:lnTo>
                  <a:pt x="0" y="26544"/>
                </a:lnTo>
                <a:lnTo>
                  <a:pt x="0" y="30481"/>
                </a:lnTo>
                <a:lnTo>
                  <a:pt x="0" y="35052"/>
                </a:lnTo>
                <a:lnTo>
                  <a:pt x="0" y="43562"/>
                </a:lnTo>
                <a:lnTo>
                  <a:pt x="4190" y="43562"/>
                </a:lnTo>
                <a:lnTo>
                  <a:pt x="21590" y="43562"/>
                </a:lnTo>
                <a:lnTo>
                  <a:pt x="26162" y="43562"/>
                </a:lnTo>
                <a:lnTo>
                  <a:pt x="39243" y="43562"/>
                </a:lnTo>
                <a:lnTo>
                  <a:pt x="56641" y="43562"/>
                </a:lnTo>
                <a:lnTo>
                  <a:pt x="61213" y="43562"/>
                </a:lnTo>
                <a:lnTo>
                  <a:pt x="78866" y="39244"/>
                </a:lnTo>
                <a:lnTo>
                  <a:pt x="83184" y="39244"/>
                </a:lnTo>
                <a:lnTo>
                  <a:pt x="87756" y="39244"/>
                </a:lnTo>
                <a:lnTo>
                  <a:pt x="96012" y="39244"/>
                </a:lnTo>
                <a:lnTo>
                  <a:pt x="96012" y="304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8" name="Freeform 568"/>
          <p:cNvSpPr/>
          <p:nvPr/>
        </p:nvSpPr>
        <p:spPr>
          <a:xfrm>
            <a:off x="3062351" y="6594983"/>
            <a:ext cx="4191" cy="78867"/>
          </a:xfrm>
          <a:custGeom>
            <a:avLst/>
            <a:gdLst/>
            <a:ahLst/>
            <a:cxnLst/>
            <a:rect l="0" t="0" r="0" b="0"/>
            <a:pathLst>
              <a:path w="4191" h="78867">
                <a:moveTo>
                  <a:pt x="4191" y="78867"/>
                </a:moveTo>
                <a:lnTo>
                  <a:pt x="4191" y="78867"/>
                </a:lnTo>
                <a:lnTo>
                  <a:pt x="4191" y="70104"/>
                </a:lnTo>
                <a:lnTo>
                  <a:pt x="4191" y="65531"/>
                </a:lnTo>
                <a:lnTo>
                  <a:pt x="4191" y="43814"/>
                </a:lnTo>
                <a:lnTo>
                  <a:pt x="0" y="30733"/>
                </a:lnTo>
                <a:lnTo>
                  <a:pt x="0" y="26162"/>
                </a:lnTo>
                <a:lnTo>
                  <a:pt x="0" y="17652"/>
                </a:lnTo>
                <a:lnTo>
                  <a:pt x="0" y="13335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9" name="Freeform 569"/>
          <p:cNvSpPr/>
          <p:nvPr/>
        </p:nvSpPr>
        <p:spPr>
          <a:xfrm>
            <a:off x="3075432" y="6656196"/>
            <a:ext cx="43560" cy="40006"/>
          </a:xfrm>
          <a:custGeom>
            <a:avLst/>
            <a:gdLst/>
            <a:ahLst/>
            <a:cxnLst/>
            <a:rect l="0" t="0" r="0" b="0"/>
            <a:pathLst>
              <a:path w="43560" h="40006">
                <a:moveTo>
                  <a:pt x="0" y="0"/>
                </a:moveTo>
                <a:lnTo>
                  <a:pt x="0" y="4318"/>
                </a:lnTo>
                <a:lnTo>
                  <a:pt x="8509" y="4318"/>
                </a:lnTo>
                <a:lnTo>
                  <a:pt x="17398" y="4318"/>
                </a:lnTo>
                <a:lnTo>
                  <a:pt x="21970" y="4318"/>
                </a:lnTo>
                <a:lnTo>
                  <a:pt x="26162" y="4318"/>
                </a:lnTo>
                <a:lnTo>
                  <a:pt x="30734" y="8891"/>
                </a:lnTo>
                <a:lnTo>
                  <a:pt x="35051" y="13462"/>
                </a:lnTo>
                <a:lnTo>
                  <a:pt x="35051" y="17654"/>
                </a:lnTo>
                <a:lnTo>
                  <a:pt x="35051" y="30862"/>
                </a:lnTo>
                <a:lnTo>
                  <a:pt x="38988" y="35433"/>
                </a:lnTo>
                <a:lnTo>
                  <a:pt x="38988" y="40006"/>
                </a:lnTo>
                <a:lnTo>
                  <a:pt x="43560" y="400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0" name="Freeform 570"/>
          <p:cNvSpPr/>
          <p:nvPr/>
        </p:nvSpPr>
        <p:spPr>
          <a:xfrm>
            <a:off x="2107945" y="6673850"/>
            <a:ext cx="83312" cy="70103"/>
          </a:xfrm>
          <a:custGeom>
            <a:avLst/>
            <a:gdLst/>
            <a:ahLst/>
            <a:cxnLst/>
            <a:rect l="0" t="0" r="0" b="0"/>
            <a:pathLst>
              <a:path w="83312" h="70103">
                <a:moveTo>
                  <a:pt x="65532" y="4571"/>
                </a:moveTo>
                <a:lnTo>
                  <a:pt x="65532" y="0"/>
                </a:lnTo>
                <a:lnTo>
                  <a:pt x="60960" y="0"/>
                </a:lnTo>
                <a:lnTo>
                  <a:pt x="57024" y="0"/>
                </a:lnTo>
                <a:lnTo>
                  <a:pt x="52832" y="0"/>
                </a:lnTo>
                <a:lnTo>
                  <a:pt x="48260" y="0"/>
                </a:lnTo>
                <a:lnTo>
                  <a:pt x="43943" y="0"/>
                </a:lnTo>
                <a:lnTo>
                  <a:pt x="39371" y="0"/>
                </a:lnTo>
                <a:lnTo>
                  <a:pt x="21972" y="8889"/>
                </a:lnTo>
                <a:lnTo>
                  <a:pt x="17781" y="13208"/>
                </a:lnTo>
                <a:lnTo>
                  <a:pt x="8890" y="17779"/>
                </a:lnTo>
                <a:lnTo>
                  <a:pt x="4319" y="30860"/>
                </a:lnTo>
                <a:lnTo>
                  <a:pt x="0" y="35052"/>
                </a:lnTo>
                <a:lnTo>
                  <a:pt x="0" y="39370"/>
                </a:lnTo>
                <a:lnTo>
                  <a:pt x="0" y="43941"/>
                </a:lnTo>
                <a:lnTo>
                  <a:pt x="0" y="48514"/>
                </a:lnTo>
                <a:lnTo>
                  <a:pt x="0" y="52832"/>
                </a:lnTo>
                <a:lnTo>
                  <a:pt x="4319" y="52832"/>
                </a:lnTo>
                <a:lnTo>
                  <a:pt x="17781" y="61340"/>
                </a:lnTo>
                <a:lnTo>
                  <a:pt x="21972" y="65532"/>
                </a:lnTo>
                <a:lnTo>
                  <a:pt x="26544" y="65532"/>
                </a:lnTo>
                <a:lnTo>
                  <a:pt x="39371" y="70103"/>
                </a:lnTo>
                <a:lnTo>
                  <a:pt x="43943" y="70103"/>
                </a:lnTo>
                <a:lnTo>
                  <a:pt x="52832" y="70103"/>
                </a:lnTo>
                <a:lnTo>
                  <a:pt x="52832" y="65532"/>
                </a:lnTo>
                <a:lnTo>
                  <a:pt x="57024" y="39370"/>
                </a:lnTo>
                <a:lnTo>
                  <a:pt x="57024" y="35052"/>
                </a:lnTo>
                <a:lnTo>
                  <a:pt x="57024" y="17779"/>
                </a:lnTo>
                <a:lnTo>
                  <a:pt x="57024" y="13208"/>
                </a:lnTo>
                <a:lnTo>
                  <a:pt x="57024" y="8889"/>
                </a:lnTo>
                <a:lnTo>
                  <a:pt x="57024" y="13208"/>
                </a:lnTo>
                <a:lnTo>
                  <a:pt x="57024" y="30860"/>
                </a:lnTo>
                <a:lnTo>
                  <a:pt x="57024" y="35052"/>
                </a:lnTo>
                <a:lnTo>
                  <a:pt x="57024" y="39370"/>
                </a:lnTo>
                <a:lnTo>
                  <a:pt x="57024" y="43941"/>
                </a:lnTo>
                <a:lnTo>
                  <a:pt x="57024" y="52832"/>
                </a:lnTo>
                <a:lnTo>
                  <a:pt x="65532" y="52832"/>
                </a:lnTo>
                <a:lnTo>
                  <a:pt x="70105" y="52832"/>
                </a:lnTo>
                <a:lnTo>
                  <a:pt x="74422" y="48514"/>
                </a:lnTo>
                <a:lnTo>
                  <a:pt x="78994" y="43941"/>
                </a:lnTo>
                <a:lnTo>
                  <a:pt x="83312" y="439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1" name="Freeform 571"/>
          <p:cNvSpPr/>
          <p:nvPr/>
        </p:nvSpPr>
        <p:spPr>
          <a:xfrm>
            <a:off x="2217420" y="6665087"/>
            <a:ext cx="61594" cy="65532"/>
          </a:xfrm>
          <a:custGeom>
            <a:avLst/>
            <a:gdLst/>
            <a:ahLst/>
            <a:cxnLst/>
            <a:rect l="0" t="0" r="0" b="0"/>
            <a:pathLst>
              <a:path w="61594" h="65532">
                <a:moveTo>
                  <a:pt x="0" y="0"/>
                </a:moveTo>
                <a:lnTo>
                  <a:pt x="0" y="21971"/>
                </a:lnTo>
                <a:lnTo>
                  <a:pt x="0" y="26542"/>
                </a:lnTo>
                <a:lnTo>
                  <a:pt x="0" y="31115"/>
                </a:lnTo>
                <a:lnTo>
                  <a:pt x="0" y="35052"/>
                </a:lnTo>
                <a:lnTo>
                  <a:pt x="0" y="39623"/>
                </a:lnTo>
                <a:lnTo>
                  <a:pt x="0" y="52704"/>
                </a:lnTo>
                <a:lnTo>
                  <a:pt x="4318" y="57277"/>
                </a:lnTo>
                <a:lnTo>
                  <a:pt x="4318" y="61595"/>
                </a:lnTo>
                <a:lnTo>
                  <a:pt x="8890" y="61595"/>
                </a:lnTo>
                <a:lnTo>
                  <a:pt x="17653" y="65532"/>
                </a:lnTo>
                <a:lnTo>
                  <a:pt x="22225" y="65532"/>
                </a:lnTo>
                <a:lnTo>
                  <a:pt x="30480" y="65532"/>
                </a:lnTo>
                <a:lnTo>
                  <a:pt x="35052" y="65532"/>
                </a:lnTo>
                <a:lnTo>
                  <a:pt x="39624" y="52704"/>
                </a:lnTo>
                <a:lnTo>
                  <a:pt x="39624" y="43815"/>
                </a:lnTo>
                <a:lnTo>
                  <a:pt x="39624" y="39623"/>
                </a:lnTo>
                <a:lnTo>
                  <a:pt x="39624" y="21971"/>
                </a:lnTo>
                <a:lnTo>
                  <a:pt x="39624" y="17652"/>
                </a:lnTo>
                <a:lnTo>
                  <a:pt x="39624" y="13334"/>
                </a:lnTo>
                <a:lnTo>
                  <a:pt x="39624" y="8763"/>
                </a:lnTo>
                <a:lnTo>
                  <a:pt x="39624" y="13334"/>
                </a:lnTo>
                <a:lnTo>
                  <a:pt x="39624" y="17652"/>
                </a:lnTo>
                <a:lnTo>
                  <a:pt x="39624" y="21971"/>
                </a:lnTo>
                <a:lnTo>
                  <a:pt x="39624" y="35052"/>
                </a:lnTo>
                <a:lnTo>
                  <a:pt x="39624" y="39623"/>
                </a:lnTo>
                <a:lnTo>
                  <a:pt x="39624" y="43815"/>
                </a:lnTo>
                <a:lnTo>
                  <a:pt x="39624" y="48133"/>
                </a:lnTo>
                <a:lnTo>
                  <a:pt x="39624" y="52704"/>
                </a:lnTo>
                <a:lnTo>
                  <a:pt x="48513" y="52704"/>
                </a:lnTo>
                <a:lnTo>
                  <a:pt x="48513" y="57277"/>
                </a:lnTo>
                <a:lnTo>
                  <a:pt x="52705" y="57277"/>
                </a:lnTo>
                <a:lnTo>
                  <a:pt x="57022" y="57277"/>
                </a:lnTo>
                <a:lnTo>
                  <a:pt x="61594" y="5727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2" name="Freeform 572"/>
          <p:cNvSpPr/>
          <p:nvPr/>
        </p:nvSpPr>
        <p:spPr>
          <a:xfrm>
            <a:off x="2282951" y="6673850"/>
            <a:ext cx="31116" cy="52832"/>
          </a:xfrm>
          <a:custGeom>
            <a:avLst/>
            <a:gdLst/>
            <a:ahLst/>
            <a:cxnLst/>
            <a:rect l="0" t="0" r="0" b="0"/>
            <a:pathLst>
              <a:path w="31116" h="52832">
                <a:moveTo>
                  <a:pt x="31116" y="0"/>
                </a:moveTo>
                <a:lnTo>
                  <a:pt x="17653" y="4571"/>
                </a:lnTo>
                <a:lnTo>
                  <a:pt x="17653" y="17779"/>
                </a:lnTo>
                <a:lnTo>
                  <a:pt x="8891" y="26289"/>
                </a:lnTo>
                <a:lnTo>
                  <a:pt x="8891" y="35052"/>
                </a:lnTo>
                <a:lnTo>
                  <a:pt x="0" y="39370"/>
                </a:lnTo>
                <a:lnTo>
                  <a:pt x="0" y="48514"/>
                </a:lnTo>
                <a:lnTo>
                  <a:pt x="4572" y="52832"/>
                </a:lnTo>
                <a:lnTo>
                  <a:pt x="13463" y="52832"/>
                </a:lnTo>
                <a:lnTo>
                  <a:pt x="22225" y="52832"/>
                </a:lnTo>
                <a:lnTo>
                  <a:pt x="31116" y="528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3" name="Freeform 573"/>
          <p:cNvSpPr/>
          <p:nvPr/>
        </p:nvSpPr>
        <p:spPr>
          <a:xfrm>
            <a:off x="2287523" y="6726682"/>
            <a:ext cx="34799" cy="56641"/>
          </a:xfrm>
          <a:custGeom>
            <a:avLst/>
            <a:gdLst/>
            <a:ahLst/>
            <a:cxnLst/>
            <a:rect l="0" t="0" r="0" b="0"/>
            <a:pathLst>
              <a:path w="34799" h="56641">
                <a:moveTo>
                  <a:pt x="34799" y="0"/>
                </a:moveTo>
                <a:lnTo>
                  <a:pt x="34799" y="3937"/>
                </a:lnTo>
                <a:lnTo>
                  <a:pt x="34799" y="17271"/>
                </a:lnTo>
                <a:lnTo>
                  <a:pt x="26544" y="30480"/>
                </a:lnTo>
                <a:lnTo>
                  <a:pt x="13081" y="38988"/>
                </a:lnTo>
                <a:lnTo>
                  <a:pt x="8891" y="47751"/>
                </a:lnTo>
                <a:lnTo>
                  <a:pt x="8891" y="52324"/>
                </a:lnTo>
                <a:lnTo>
                  <a:pt x="4319" y="56641"/>
                </a:lnTo>
                <a:lnTo>
                  <a:pt x="0" y="566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4" name="Freeform 574"/>
          <p:cNvSpPr/>
          <p:nvPr/>
        </p:nvSpPr>
        <p:spPr>
          <a:xfrm>
            <a:off x="2348483" y="6687058"/>
            <a:ext cx="52706" cy="52324"/>
          </a:xfrm>
          <a:custGeom>
            <a:avLst/>
            <a:gdLst/>
            <a:ahLst/>
            <a:cxnLst/>
            <a:rect l="0" t="0" r="0" b="0"/>
            <a:pathLst>
              <a:path w="52706" h="52324">
                <a:moveTo>
                  <a:pt x="13462" y="0"/>
                </a:moveTo>
                <a:lnTo>
                  <a:pt x="8890" y="0"/>
                </a:lnTo>
                <a:lnTo>
                  <a:pt x="4572" y="0"/>
                </a:lnTo>
                <a:lnTo>
                  <a:pt x="0" y="0"/>
                </a:lnTo>
                <a:lnTo>
                  <a:pt x="0" y="4571"/>
                </a:lnTo>
                <a:lnTo>
                  <a:pt x="4572" y="4571"/>
                </a:lnTo>
                <a:lnTo>
                  <a:pt x="8890" y="4571"/>
                </a:lnTo>
                <a:lnTo>
                  <a:pt x="17653" y="4571"/>
                </a:lnTo>
                <a:lnTo>
                  <a:pt x="26543" y="4571"/>
                </a:lnTo>
                <a:lnTo>
                  <a:pt x="39624" y="4571"/>
                </a:lnTo>
                <a:lnTo>
                  <a:pt x="43943" y="4571"/>
                </a:lnTo>
                <a:lnTo>
                  <a:pt x="48515" y="13081"/>
                </a:lnTo>
                <a:lnTo>
                  <a:pt x="48515" y="17652"/>
                </a:lnTo>
                <a:lnTo>
                  <a:pt x="52706" y="17652"/>
                </a:lnTo>
                <a:lnTo>
                  <a:pt x="52706" y="21844"/>
                </a:lnTo>
                <a:lnTo>
                  <a:pt x="52706" y="26162"/>
                </a:lnTo>
                <a:lnTo>
                  <a:pt x="52706" y="30733"/>
                </a:lnTo>
                <a:lnTo>
                  <a:pt x="48515" y="30733"/>
                </a:lnTo>
                <a:lnTo>
                  <a:pt x="48515" y="35306"/>
                </a:lnTo>
                <a:lnTo>
                  <a:pt x="43943" y="39624"/>
                </a:lnTo>
                <a:lnTo>
                  <a:pt x="35052" y="39624"/>
                </a:lnTo>
                <a:lnTo>
                  <a:pt x="31115" y="43561"/>
                </a:lnTo>
                <a:lnTo>
                  <a:pt x="26543" y="43561"/>
                </a:lnTo>
                <a:lnTo>
                  <a:pt x="22225" y="52324"/>
                </a:lnTo>
                <a:lnTo>
                  <a:pt x="17653" y="523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5" name="Freeform 575"/>
          <p:cNvSpPr/>
          <p:nvPr/>
        </p:nvSpPr>
        <p:spPr>
          <a:xfrm>
            <a:off x="2418588" y="6673850"/>
            <a:ext cx="83185" cy="70103"/>
          </a:xfrm>
          <a:custGeom>
            <a:avLst/>
            <a:gdLst/>
            <a:ahLst/>
            <a:cxnLst/>
            <a:rect l="0" t="0" r="0" b="0"/>
            <a:pathLst>
              <a:path w="83185" h="70103">
                <a:moveTo>
                  <a:pt x="43941" y="0"/>
                </a:moveTo>
                <a:lnTo>
                  <a:pt x="13462" y="4571"/>
                </a:lnTo>
                <a:lnTo>
                  <a:pt x="8889" y="8889"/>
                </a:lnTo>
                <a:lnTo>
                  <a:pt x="4572" y="22352"/>
                </a:lnTo>
                <a:lnTo>
                  <a:pt x="4572" y="26289"/>
                </a:lnTo>
                <a:lnTo>
                  <a:pt x="0" y="30860"/>
                </a:lnTo>
                <a:lnTo>
                  <a:pt x="0" y="43941"/>
                </a:lnTo>
                <a:lnTo>
                  <a:pt x="0" y="48514"/>
                </a:lnTo>
                <a:lnTo>
                  <a:pt x="0" y="52832"/>
                </a:lnTo>
                <a:lnTo>
                  <a:pt x="4572" y="56769"/>
                </a:lnTo>
                <a:lnTo>
                  <a:pt x="8889" y="56769"/>
                </a:lnTo>
                <a:lnTo>
                  <a:pt x="13462" y="70103"/>
                </a:lnTo>
                <a:lnTo>
                  <a:pt x="22225" y="70103"/>
                </a:lnTo>
                <a:lnTo>
                  <a:pt x="26542" y="70103"/>
                </a:lnTo>
                <a:lnTo>
                  <a:pt x="31114" y="70103"/>
                </a:lnTo>
                <a:lnTo>
                  <a:pt x="35051" y="70103"/>
                </a:lnTo>
                <a:lnTo>
                  <a:pt x="43941" y="70103"/>
                </a:lnTo>
                <a:lnTo>
                  <a:pt x="52704" y="65532"/>
                </a:lnTo>
                <a:lnTo>
                  <a:pt x="57276" y="65532"/>
                </a:lnTo>
                <a:lnTo>
                  <a:pt x="65532" y="61340"/>
                </a:lnTo>
                <a:lnTo>
                  <a:pt x="70104" y="61340"/>
                </a:lnTo>
                <a:lnTo>
                  <a:pt x="78994" y="56769"/>
                </a:lnTo>
                <a:lnTo>
                  <a:pt x="83185" y="567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6" name="Freeform 576"/>
          <p:cNvSpPr/>
          <p:nvPr/>
        </p:nvSpPr>
        <p:spPr>
          <a:xfrm>
            <a:off x="2515235" y="6612635"/>
            <a:ext cx="0" cy="117984"/>
          </a:xfrm>
          <a:custGeom>
            <a:avLst/>
            <a:gdLst/>
            <a:ahLst/>
            <a:cxnLst/>
            <a:rect l="0" t="0" r="0" b="0"/>
            <a:pathLst>
              <a:path h="117984">
                <a:moveTo>
                  <a:pt x="0" y="117984"/>
                </a:moveTo>
                <a:lnTo>
                  <a:pt x="0" y="114047"/>
                </a:lnTo>
                <a:lnTo>
                  <a:pt x="0" y="109729"/>
                </a:lnTo>
                <a:lnTo>
                  <a:pt x="0" y="96267"/>
                </a:lnTo>
                <a:lnTo>
                  <a:pt x="0" y="87504"/>
                </a:lnTo>
                <a:lnTo>
                  <a:pt x="0" y="74423"/>
                </a:lnTo>
                <a:lnTo>
                  <a:pt x="0" y="65786"/>
                </a:lnTo>
                <a:lnTo>
                  <a:pt x="0" y="43561"/>
                </a:lnTo>
                <a:lnTo>
                  <a:pt x="0" y="35053"/>
                </a:lnTo>
                <a:lnTo>
                  <a:pt x="0" y="17399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7" name="Freeform 577"/>
          <p:cNvSpPr/>
          <p:nvPr/>
        </p:nvSpPr>
        <p:spPr>
          <a:xfrm>
            <a:off x="2515235" y="6682739"/>
            <a:ext cx="74041" cy="43943"/>
          </a:xfrm>
          <a:custGeom>
            <a:avLst/>
            <a:gdLst/>
            <a:ahLst/>
            <a:cxnLst/>
            <a:rect l="0" t="0" r="0" b="0"/>
            <a:pathLst>
              <a:path w="74041" h="43943">
                <a:moveTo>
                  <a:pt x="0" y="26163"/>
                </a:moveTo>
                <a:lnTo>
                  <a:pt x="3937" y="26163"/>
                </a:lnTo>
                <a:lnTo>
                  <a:pt x="8509" y="26163"/>
                </a:lnTo>
                <a:lnTo>
                  <a:pt x="12826" y="26163"/>
                </a:lnTo>
                <a:lnTo>
                  <a:pt x="25907" y="26163"/>
                </a:lnTo>
                <a:lnTo>
                  <a:pt x="38988" y="13463"/>
                </a:lnTo>
                <a:lnTo>
                  <a:pt x="43307" y="13463"/>
                </a:lnTo>
                <a:lnTo>
                  <a:pt x="47879" y="8890"/>
                </a:lnTo>
                <a:lnTo>
                  <a:pt x="61213" y="0"/>
                </a:lnTo>
                <a:lnTo>
                  <a:pt x="65532" y="0"/>
                </a:lnTo>
                <a:lnTo>
                  <a:pt x="69469" y="0"/>
                </a:lnTo>
                <a:lnTo>
                  <a:pt x="74041" y="0"/>
                </a:lnTo>
                <a:lnTo>
                  <a:pt x="74041" y="8890"/>
                </a:lnTo>
                <a:lnTo>
                  <a:pt x="74041" y="13463"/>
                </a:lnTo>
                <a:lnTo>
                  <a:pt x="74041" y="21971"/>
                </a:lnTo>
                <a:lnTo>
                  <a:pt x="74041" y="35052"/>
                </a:lnTo>
                <a:lnTo>
                  <a:pt x="74041" y="39625"/>
                </a:lnTo>
                <a:lnTo>
                  <a:pt x="74041" y="439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8" name="Freeform 578"/>
          <p:cNvSpPr/>
          <p:nvPr/>
        </p:nvSpPr>
        <p:spPr>
          <a:xfrm>
            <a:off x="1508760" y="6682485"/>
            <a:ext cx="26162" cy="0"/>
          </a:xfrm>
          <a:custGeom>
            <a:avLst/>
            <a:gdLst/>
            <a:ahLst/>
            <a:cxnLst/>
            <a:rect l="0" t="0" r="0" b="0"/>
            <a:pathLst>
              <a:path w="26162">
                <a:moveTo>
                  <a:pt x="0" y="0"/>
                </a:moveTo>
                <a:lnTo>
                  <a:pt x="8254" y="0"/>
                </a:lnTo>
                <a:lnTo>
                  <a:pt x="12826" y="0"/>
                </a:lnTo>
                <a:lnTo>
                  <a:pt x="17017" y="0"/>
                </a:lnTo>
                <a:lnTo>
                  <a:pt x="21590" y="0"/>
                </a:lnTo>
                <a:lnTo>
                  <a:pt x="261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9" name="Freeform 579"/>
          <p:cNvSpPr/>
          <p:nvPr/>
        </p:nvSpPr>
        <p:spPr>
          <a:xfrm>
            <a:off x="1512697" y="6621145"/>
            <a:ext cx="61594" cy="4318"/>
          </a:xfrm>
          <a:custGeom>
            <a:avLst/>
            <a:gdLst/>
            <a:ahLst/>
            <a:cxnLst/>
            <a:rect l="0" t="0" r="0" b="0"/>
            <a:pathLst>
              <a:path w="61594" h="4318">
                <a:moveTo>
                  <a:pt x="0" y="4318"/>
                </a:moveTo>
                <a:lnTo>
                  <a:pt x="8889" y="4318"/>
                </a:lnTo>
                <a:lnTo>
                  <a:pt x="17653" y="0"/>
                </a:lnTo>
                <a:lnTo>
                  <a:pt x="30861" y="0"/>
                </a:lnTo>
                <a:lnTo>
                  <a:pt x="35433" y="0"/>
                </a:lnTo>
                <a:lnTo>
                  <a:pt x="48514" y="0"/>
                </a:lnTo>
                <a:lnTo>
                  <a:pt x="52705" y="0"/>
                </a:lnTo>
                <a:lnTo>
                  <a:pt x="57022" y="0"/>
                </a:lnTo>
                <a:lnTo>
                  <a:pt x="6159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0" name="Freeform 580"/>
          <p:cNvSpPr/>
          <p:nvPr/>
        </p:nvSpPr>
        <p:spPr>
          <a:xfrm>
            <a:off x="1526158" y="6647688"/>
            <a:ext cx="0" cy="78358"/>
          </a:xfrm>
          <a:custGeom>
            <a:avLst/>
            <a:gdLst/>
            <a:ahLst/>
            <a:cxnLst/>
            <a:rect l="0" t="0" r="0" b="0"/>
            <a:pathLst>
              <a:path h="78358">
                <a:moveTo>
                  <a:pt x="0" y="78358"/>
                </a:moveTo>
                <a:lnTo>
                  <a:pt x="0" y="74421"/>
                </a:lnTo>
                <a:lnTo>
                  <a:pt x="0" y="60959"/>
                </a:lnTo>
                <a:lnTo>
                  <a:pt x="0" y="56641"/>
                </a:lnTo>
                <a:lnTo>
                  <a:pt x="0" y="47878"/>
                </a:lnTo>
                <a:lnTo>
                  <a:pt x="0" y="34797"/>
                </a:lnTo>
                <a:lnTo>
                  <a:pt x="0" y="21589"/>
                </a:lnTo>
                <a:lnTo>
                  <a:pt x="0" y="393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1" name="Freeform 581"/>
          <p:cNvSpPr/>
          <p:nvPr/>
        </p:nvSpPr>
        <p:spPr>
          <a:xfrm>
            <a:off x="1561211" y="6678168"/>
            <a:ext cx="104774" cy="65532"/>
          </a:xfrm>
          <a:custGeom>
            <a:avLst/>
            <a:gdLst/>
            <a:ahLst/>
            <a:cxnLst/>
            <a:rect l="0" t="0" r="0" b="0"/>
            <a:pathLst>
              <a:path w="104774" h="65532">
                <a:moveTo>
                  <a:pt x="30480" y="35052"/>
                </a:moveTo>
                <a:lnTo>
                  <a:pt x="30480" y="35052"/>
                </a:lnTo>
                <a:lnTo>
                  <a:pt x="39242" y="35052"/>
                </a:lnTo>
                <a:lnTo>
                  <a:pt x="43561" y="35052"/>
                </a:lnTo>
                <a:lnTo>
                  <a:pt x="48133" y="35052"/>
                </a:lnTo>
                <a:lnTo>
                  <a:pt x="60960" y="30479"/>
                </a:lnTo>
                <a:lnTo>
                  <a:pt x="65531" y="26161"/>
                </a:lnTo>
                <a:lnTo>
                  <a:pt x="69722" y="21590"/>
                </a:lnTo>
                <a:lnTo>
                  <a:pt x="74294" y="8890"/>
                </a:lnTo>
                <a:lnTo>
                  <a:pt x="74294" y="4317"/>
                </a:lnTo>
                <a:lnTo>
                  <a:pt x="74294" y="0"/>
                </a:lnTo>
                <a:lnTo>
                  <a:pt x="69722" y="0"/>
                </a:lnTo>
                <a:lnTo>
                  <a:pt x="57022" y="0"/>
                </a:lnTo>
                <a:lnTo>
                  <a:pt x="52450" y="0"/>
                </a:lnTo>
                <a:lnTo>
                  <a:pt x="43561" y="0"/>
                </a:lnTo>
                <a:lnTo>
                  <a:pt x="39242" y="4317"/>
                </a:lnTo>
                <a:lnTo>
                  <a:pt x="34671" y="8890"/>
                </a:lnTo>
                <a:lnTo>
                  <a:pt x="17399" y="21590"/>
                </a:lnTo>
                <a:lnTo>
                  <a:pt x="8508" y="21590"/>
                </a:lnTo>
                <a:lnTo>
                  <a:pt x="4191" y="30479"/>
                </a:lnTo>
                <a:lnTo>
                  <a:pt x="0" y="39370"/>
                </a:lnTo>
                <a:lnTo>
                  <a:pt x="0" y="43941"/>
                </a:lnTo>
                <a:lnTo>
                  <a:pt x="0" y="47878"/>
                </a:lnTo>
                <a:lnTo>
                  <a:pt x="0" y="52070"/>
                </a:lnTo>
                <a:lnTo>
                  <a:pt x="0" y="56641"/>
                </a:lnTo>
                <a:lnTo>
                  <a:pt x="0" y="60959"/>
                </a:lnTo>
                <a:lnTo>
                  <a:pt x="4191" y="60959"/>
                </a:lnTo>
                <a:lnTo>
                  <a:pt x="8508" y="65532"/>
                </a:lnTo>
                <a:lnTo>
                  <a:pt x="21971" y="65532"/>
                </a:lnTo>
                <a:lnTo>
                  <a:pt x="25908" y="65532"/>
                </a:lnTo>
                <a:lnTo>
                  <a:pt x="57022" y="65532"/>
                </a:lnTo>
                <a:lnTo>
                  <a:pt x="78612" y="56641"/>
                </a:lnTo>
                <a:lnTo>
                  <a:pt x="87503" y="52070"/>
                </a:lnTo>
                <a:lnTo>
                  <a:pt x="91440" y="52070"/>
                </a:lnTo>
                <a:lnTo>
                  <a:pt x="100203" y="52070"/>
                </a:lnTo>
                <a:lnTo>
                  <a:pt x="100203" y="47878"/>
                </a:lnTo>
                <a:lnTo>
                  <a:pt x="104774" y="4787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2" name="Freeform 582"/>
          <p:cNvSpPr/>
          <p:nvPr/>
        </p:nvSpPr>
        <p:spPr>
          <a:xfrm>
            <a:off x="1705355" y="6690995"/>
            <a:ext cx="0" cy="31114"/>
          </a:xfrm>
          <a:custGeom>
            <a:avLst/>
            <a:gdLst/>
            <a:ahLst/>
            <a:cxnLst/>
            <a:rect l="0" t="0" r="0" b="0"/>
            <a:pathLst>
              <a:path h="31114">
                <a:moveTo>
                  <a:pt x="0" y="31114"/>
                </a:moveTo>
                <a:lnTo>
                  <a:pt x="0" y="26543"/>
                </a:lnTo>
                <a:lnTo>
                  <a:pt x="0" y="13334"/>
                </a:lnTo>
                <a:lnTo>
                  <a:pt x="0" y="8763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3" name="Freeform 583"/>
          <p:cNvSpPr/>
          <p:nvPr/>
        </p:nvSpPr>
        <p:spPr>
          <a:xfrm>
            <a:off x="1785239" y="6682994"/>
            <a:ext cx="61594" cy="43941"/>
          </a:xfrm>
          <a:custGeom>
            <a:avLst/>
            <a:gdLst/>
            <a:ahLst/>
            <a:cxnLst/>
            <a:rect l="0" t="0" r="0" b="0"/>
            <a:pathLst>
              <a:path w="61594" h="43941">
                <a:moveTo>
                  <a:pt x="0" y="35051"/>
                </a:moveTo>
                <a:lnTo>
                  <a:pt x="0" y="30479"/>
                </a:lnTo>
                <a:lnTo>
                  <a:pt x="0" y="26289"/>
                </a:lnTo>
                <a:lnTo>
                  <a:pt x="0" y="22351"/>
                </a:lnTo>
                <a:lnTo>
                  <a:pt x="0" y="13208"/>
                </a:lnTo>
                <a:lnTo>
                  <a:pt x="0" y="8889"/>
                </a:lnTo>
                <a:lnTo>
                  <a:pt x="0" y="4318"/>
                </a:lnTo>
                <a:lnTo>
                  <a:pt x="0" y="0"/>
                </a:lnTo>
                <a:lnTo>
                  <a:pt x="13334" y="0"/>
                </a:lnTo>
                <a:lnTo>
                  <a:pt x="17906" y="0"/>
                </a:lnTo>
                <a:lnTo>
                  <a:pt x="22225" y="0"/>
                </a:lnTo>
                <a:lnTo>
                  <a:pt x="31115" y="0"/>
                </a:lnTo>
                <a:lnTo>
                  <a:pt x="39624" y="8889"/>
                </a:lnTo>
                <a:lnTo>
                  <a:pt x="44196" y="13208"/>
                </a:lnTo>
                <a:lnTo>
                  <a:pt x="48387" y="17779"/>
                </a:lnTo>
                <a:lnTo>
                  <a:pt x="61594" y="35051"/>
                </a:lnTo>
                <a:lnTo>
                  <a:pt x="61594" y="39370"/>
                </a:lnTo>
                <a:lnTo>
                  <a:pt x="61594" y="439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4" name="Freeform 584"/>
          <p:cNvSpPr/>
          <p:nvPr/>
        </p:nvSpPr>
        <p:spPr>
          <a:xfrm>
            <a:off x="1951989" y="6700773"/>
            <a:ext cx="0" cy="4572"/>
          </a:xfrm>
          <a:custGeom>
            <a:avLst/>
            <a:gdLst/>
            <a:ahLst/>
            <a:cxnLst/>
            <a:rect l="0" t="0" r="0" b="0"/>
            <a:pathLst>
              <a:path h="4572">
                <a:moveTo>
                  <a:pt x="0" y="457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5" name="Freeform 585"/>
          <p:cNvSpPr/>
          <p:nvPr/>
        </p:nvSpPr>
        <p:spPr>
          <a:xfrm>
            <a:off x="1057351" y="6629653"/>
            <a:ext cx="87782" cy="113792"/>
          </a:xfrm>
          <a:custGeom>
            <a:avLst/>
            <a:gdLst/>
            <a:ahLst/>
            <a:cxnLst/>
            <a:rect l="0" t="0" r="0" b="0"/>
            <a:pathLst>
              <a:path w="87782" h="113792">
                <a:moveTo>
                  <a:pt x="87782" y="4318"/>
                </a:moveTo>
                <a:lnTo>
                  <a:pt x="87782" y="0"/>
                </a:lnTo>
                <a:lnTo>
                  <a:pt x="83210" y="0"/>
                </a:lnTo>
                <a:lnTo>
                  <a:pt x="78943" y="0"/>
                </a:lnTo>
                <a:lnTo>
                  <a:pt x="70104" y="0"/>
                </a:lnTo>
                <a:lnTo>
                  <a:pt x="66141" y="0"/>
                </a:lnTo>
                <a:lnTo>
                  <a:pt x="52730" y="0"/>
                </a:lnTo>
                <a:lnTo>
                  <a:pt x="35052" y="12828"/>
                </a:lnTo>
                <a:lnTo>
                  <a:pt x="30480" y="12828"/>
                </a:lnTo>
                <a:lnTo>
                  <a:pt x="17678" y="21717"/>
                </a:lnTo>
                <a:lnTo>
                  <a:pt x="17678" y="26290"/>
                </a:lnTo>
                <a:lnTo>
                  <a:pt x="17678" y="30480"/>
                </a:lnTo>
                <a:lnTo>
                  <a:pt x="17678" y="34799"/>
                </a:lnTo>
                <a:lnTo>
                  <a:pt x="17678" y="39370"/>
                </a:lnTo>
                <a:lnTo>
                  <a:pt x="30480" y="43942"/>
                </a:lnTo>
                <a:lnTo>
                  <a:pt x="43891" y="52198"/>
                </a:lnTo>
                <a:lnTo>
                  <a:pt x="48158" y="52198"/>
                </a:lnTo>
                <a:lnTo>
                  <a:pt x="52730" y="56769"/>
                </a:lnTo>
                <a:lnTo>
                  <a:pt x="56997" y="56769"/>
                </a:lnTo>
                <a:lnTo>
                  <a:pt x="56997" y="60961"/>
                </a:lnTo>
                <a:lnTo>
                  <a:pt x="56997" y="65532"/>
                </a:lnTo>
                <a:lnTo>
                  <a:pt x="56997" y="69850"/>
                </a:lnTo>
                <a:lnTo>
                  <a:pt x="56997" y="78741"/>
                </a:lnTo>
                <a:lnTo>
                  <a:pt x="56997" y="83312"/>
                </a:lnTo>
                <a:lnTo>
                  <a:pt x="56997" y="87249"/>
                </a:lnTo>
                <a:lnTo>
                  <a:pt x="56997" y="96012"/>
                </a:lnTo>
                <a:lnTo>
                  <a:pt x="56997" y="100330"/>
                </a:lnTo>
                <a:lnTo>
                  <a:pt x="52730" y="109220"/>
                </a:lnTo>
                <a:lnTo>
                  <a:pt x="43891" y="113792"/>
                </a:lnTo>
                <a:lnTo>
                  <a:pt x="39624" y="113792"/>
                </a:lnTo>
                <a:lnTo>
                  <a:pt x="35052" y="113792"/>
                </a:lnTo>
                <a:lnTo>
                  <a:pt x="30480" y="113792"/>
                </a:lnTo>
                <a:lnTo>
                  <a:pt x="21945" y="113792"/>
                </a:lnTo>
                <a:lnTo>
                  <a:pt x="13411" y="113792"/>
                </a:lnTo>
                <a:lnTo>
                  <a:pt x="8839" y="113792"/>
                </a:lnTo>
                <a:lnTo>
                  <a:pt x="4267" y="113792"/>
                </a:lnTo>
                <a:lnTo>
                  <a:pt x="0" y="11379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6" name="Freeform 586"/>
          <p:cNvSpPr/>
          <p:nvPr/>
        </p:nvSpPr>
        <p:spPr>
          <a:xfrm>
            <a:off x="1201826" y="6699503"/>
            <a:ext cx="4572" cy="56642"/>
          </a:xfrm>
          <a:custGeom>
            <a:avLst/>
            <a:gdLst/>
            <a:ahLst/>
            <a:cxnLst/>
            <a:rect l="0" t="0" r="0" b="0"/>
            <a:pathLst>
              <a:path w="4572" h="56642">
                <a:moveTo>
                  <a:pt x="4572" y="56642"/>
                </a:moveTo>
                <a:lnTo>
                  <a:pt x="4572" y="52451"/>
                </a:lnTo>
                <a:lnTo>
                  <a:pt x="4572" y="48515"/>
                </a:lnTo>
                <a:lnTo>
                  <a:pt x="4572" y="43942"/>
                </a:lnTo>
                <a:lnTo>
                  <a:pt x="4572" y="39370"/>
                </a:lnTo>
                <a:lnTo>
                  <a:pt x="4572" y="30480"/>
                </a:lnTo>
                <a:lnTo>
                  <a:pt x="4572" y="21972"/>
                </a:lnTo>
                <a:lnTo>
                  <a:pt x="0" y="1739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7" name="Freeform 587"/>
          <p:cNvSpPr/>
          <p:nvPr/>
        </p:nvSpPr>
        <p:spPr>
          <a:xfrm>
            <a:off x="1245717" y="6660133"/>
            <a:ext cx="43841" cy="74423"/>
          </a:xfrm>
          <a:custGeom>
            <a:avLst/>
            <a:gdLst/>
            <a:ahLst/>
            <a:cxnLst/>
            <a:rect l="0" t="0" r="0" b="0"/>
            <a:pathLst>
              <a:path w="43841" h="74423">
                <a:moveTo>
                  <a:pt x="0" y="74423"/>
                </a:moveTo>
                <a:lnTo>
                  <a:pt x="0" y="69850"/>
                </a:lnTo>
                <a:lnTo>
                  <a:pt x="0" y="56769"/>
                </a:lnTo>
                <a:lnTo>
                  <a:pt x="0" y="52832"/>
                </a:lnTo>
                <a:lnTo>
                  <a:pt x="0" y="48261"/>
                </a:lnTo>
                <a:lnTo>
                  <a:pt x="0" y="35052"/>
                </a:lnTo>
                <a:lnTo>
                  <a:pt x="0" y="17781"/>
                </a:lnTo>
                <a:lnTo>
                  <a:pt x="0" y="13462"/>
                </a:lnTo>
                <a:lnTo>
                  <a:pt x="0" y="4319"/>
                </a:lnTo>
                <a:lnTo>
                  <a:pt x="0" y="0"/>
                </a:lnTo>
                <a:lnTo>
                  <a:pt x="4267" y="0"/>
                </a:lnTo>
                <a:lnTo>
                  <a:pt x="8839" y="0"/>
                </a:lnTo>
                <a:lnTo>
                  <a:pt x="17679" y="0"/>
                </a:lnTo>
                <a:lnTo>
                  <a:pt x="22250" y="4319"/>
                </a:lnTo>
                <a:lnTo>
                  <a:pt x="26188" y="13462"/>
                </a:lnTo>
                <a:lnTo>
                  <a:pt x="30505" y="35052"/>
                </a:lnTo>
                <a:lnTo>
                  <a:pt x="39649" y="43943"/>
                </a:lnTo>
                <a:lnTo>
                  <a:pt x="39649" y="52832"/>
                </a:lnTo>
                <a:lnTo>
                  <a:pt x="39649" y="61342"/>
                </a:lnTo>
                <a:lnTo>
                  <a:pt x="43841" y="65532"/>
                </a:lnTo>
                <a:lnTo>
                  <a:pt x="43841" y="698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8" name="Freeform 588"/>
          <p:cNvSpPr/>
          <p:nvPr/>
        </p:nvSpPr>
        <p:spPr>
          <a:xfrm>
            <a:off x="1302385" y="6655943"/>
            <a:ext cx="74422" cy="74040"/>
          </a:xfrm>
          <a:custGeom>
            <a:avLst/>
            <a:gdLst/>
            <a:ahLst/>
            <a:cxnLst/>
            <a:rect l="0" t="0" r="0" b="0"/>
            <a:pathLst>
              <a:path w="74422" h="74040">
                <a:moveTo>
                  <a:pt x="0" y="74040"/>
                </a:moveTo>
                <a:lnTo>
                  <a:pt x="0" y="69722"/>
                </a:lnTo>
                <a:lnTo>
                  <a:pt x="0" y="60959"/>
                </a:lnTo>
                <a:lnTo>
                  <a:pt x="0" y="52451"/>
                </a:lnTo>
                <a:lnTo>
                  <a:pt x="0" y="48133"/>
                </a:lnTo>
                <a:lnTo>
                  <a:pt x="0" y="39242"/>
                </a:lnTo>
                <a:lnTo>
                  <a:pt x="9143" y="34671"/>
                </a:lnTo>
                <a:lnTo>
                  <a:pt x="9143" y="21971"/>
                </a:lnTo>
                <a:lnTo>
                  <a:pt x="18034" y="8509"/>
                </a:lnTo>
                <a:lnTo>
                  <a:pt x="18034" y="4190"/>
                </a:lnTo>
                <a:lnTo>
                  <a:pt x="31115" y="0"/>
                </a:lnTo>
                <a:lnTo>
                  <a:pt x="35051" y="0"/>
                </a:lnTo>
                <a:lnTo>
                  <a:pt x="39623" y="0"/>
                </a:lnTo>
                <a:lnTo>
                  <a:pt x="43942" y="0"/>
                </a:lnTo>
                <a:lnTo>
                  <a:pt x="48514" y="0"/>
                </a:lnTo>
                <a:lnTo>
                  <a:pt x="57276" y="0"/>
                </a:lnTo>
                <a:lnTo>
                  <a:pt x="61595" y="0"/>
                </a:lnTo>
                <a:lnTo>
                  <a:pt x="66167" y="13080"/>
                </a:lnTo>
                <a:lnTo>
                  <a:pt x="66167" y="17652"/>
                </a:lnTo>
                <a:lnTo>
                  <a:pt x="70103" y="21971"/>
                </a:lnTo>
                <a:lnTo>
                  <a:pt x="74422" y="43560"/>
                </a:lnTo>
                <a:lnTo>
                  <a:pt x="74422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9" name="Freeform 589"/>
          <p:cNvSpPr/>
          <p:nvPr/>
        </p:nvSpPr>
        <p:spPr>
          <a:xfrm>
            <a:off x="900379" y="6695566"/>
            <a:ext cx="0" cy="4573"/>
          </a:xfrm>
          <a:custGeom>
            <a:avLst/>
            <a:gdLst/>
            <a:ahLst/>
            <a:cxnLst/>
            <a:rect l="0" t="0" r="0" b="0"/>
            <a:pathLst>
              <a:path h="4573">
                <a:moveTo>
                  <a:pt x="0" y="0"/>
                </a:moveTo>
                <a:lnTo>
                  <a:pt x="0" y="4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0" name="Freeform 590"/>
          <p:cNvSpPr/>
          <p:nvPr/>
        </p:nvSpPr>
        <p:spPr>
          <a:xfrm>
            <a:off x="5985636" y="6903720"/>
            <a:ext cx="60960" cy="175259"/>
          </a:xfrm>
          <a:custGeom>
            <a:avLst/>
            <a:gdLst/>
            <a:ahLst/>
            <a:cxnLst/>
            <a:rect l="0" t="0" r="0" b="0"/>
            <a:pathLst>
              <a:path w="60960" h="175259">
                <a:moveTo>
                  <a:pt x="56769" y="175259"/>
                </a:moveTo>
                <a:lnTo>
                  <a:pt x="56769" y="170688"/>
                </a:lnTo>
                <a:lnTo>
                  <a:pt x="56769" y="166369"/>
                </a:lnTo>
                <a:lnTo>
                  <a:pt x="56769" y="153034"/>
                </a:lnTo>
                <a:lnTo>
                  <a:pt x="56769" y="149098"/>
                </a:lnTo>
                <a:lnTo>
                  <a:pt x="56769" y="118618"/>
                </a:lnTo>
                <a:lnTo>
                  <a:pt x="56769" y="105156"/>
                </a:lnTo>
                <a:lnTo>
                  <a:pt x="56769" y="96265"/>
                </a:lnTo>
                <a:lnTo>
                  <a:pt x="56769" y="70103"/>
                </a:lnTo>
                <a:lnTo>
                  <a:pt x="56769" y="65786"/>
                </a:lnTo>
                <a:lnTo>
                  <a:pt x="56769" y="52450"/>
                </a:lnTo>
                <a:lnTo>
                  <a:pt x="56769" y="47878"/>
                </a:lnTo>
                <a:lnTo>
                  <a:pt x="56769" y="43942"/>
                </a:lnTo>
                <a:lnTo>
                  <a:pt x="60960" y="26162"/>
                </a:lnTo>
                <a:lnTo>
                  <a:pt x="60960" y="21589"/>
                </a:lnTo>
                <a:lnTo>
                  <a:pt x="60960" y="17399"/>
                </a:lnTo>
                <a:lnTo>
                  <a:pt x="60960" y="13462"/>
                </a:lnTo>
                <a:lnTo>
                  <a:pt x="60960" y="8889"/>
                </a:lnTo>
                <a:lnTo>
                  <a:pt x="60960" y="0"/>
                </a:lnTo>
                <a:lnTo>
                  <a:pt x="56769" y="0"/>
                </a:lnTo>
                <a:lnTo>
                  <a:pt x="0" y="134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1" name="Freeform 591"/>
          <p:cNvSpPr/>
          <p:nvPr/>
        </p:nvSpPr>
        <p:spPr>
          <a:xfrm>
            <a:off x="6007353" y="6991222"/>
            <a:ext cx="61214" cy="0"/>
          </a:xfrm>
          <a:custGeom>
            <a:avLst/>
            <a:gdLst/>
            <a:ahLst/>
            <a:cxnLst/>
            <a:rect l="0" t="0" r="0" b="0"/>
            <a:pathLst>
              <a:path w="61214">
                <a:moveTo>
                  <a:pt x="61214" y="0"/>
                </a:moveTo>
                <a:lnTo>
                  <a:pt x="52706" y="0"/>
                </a:lnTo>
                <a:lnTo>
                  <a:pt x="47752" y="0"/>
                </a:lnTo>
                <a:lnTo>
                  <a:pt x="43816" y="0"/>
                </a:lnTo>
                <a:lnTo>
                  <a:pt x="39243" y="0"/>
                </a:lnTo>
                <a:lnTo>
                  <a:pt x="35052" y="0"/>
                </a:lnTo>
                <a:lnTo>
                  <a:pt x="30481" y="0"/>
                </a:lnTo>
                <a:lnTo>
                  <a:pt x="13336" y="0"/>
                </a:lnTo>
                <a:lnTo>
                  <a:pt x="8763" y="0"/>
                </a:lnTo>
                <a:lnTo>
                  <a:pt x="4573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2" name="Freeform 592"/>
          <p:cNvSpPr/>
          <p:nvPr/>
        </p:nvSpPr>
        <p:spPr>
          <a:xfrm>
            <a:off x="5009388" y="6929882"/>
            <a:ext cx="117983" cy="153415"/>
          </a:xfrm>
          <a:custGeom>
            <a:avLst/>
            <a:gdLst/>
            <a:ahLst/>
            <a:cxnLst/>
            <a:rect l="0" t="0" r="0" b="0"/>
            <a:pathLst>
              <a:path w="117983" h="153415">
                <a:moveTo>
                  <a:pt x="0" y="153415"/>
                </a:moveTo>
                <a:lnTo>
                  <a:pt x="0" y="148844"/>
                </a:lnTo>
                <a:lnTo>
                  <a:pt x="0" y="135636"/>
                </a:lnTo>
                <a:lnTo>
                  <a:pt x="0" y="126872"/>
                </a:lnTo>
                <a:lnTo>
                  <a:pt x="0" y="109474"/>
                </a:lnTo>
                <a:lnTo>
                  <a:pt x="9144" y="69850"/>
                </a:lnTo>
                <a:lnTo>
                  <a:pt x="9144" y="52196"/>
                </a:lnTo>
                <a:lnTo>
                  <a:pt x="13081" y="39370"/>
                </a:lnTo>
                <a:lnTo>
                  <a:pt x="13081" y="13207"/>
                </a:lnTo>
                <a:lnTo>
                  <a:pt x="13081" y="4318"/>
                </a:lnTo>
                <a:lnTo>
                  <a:pt x="13081" y="0"/>
                </a:lnTo>
                <a:lnTo>
                  <a:pt x="21971" y="4318"/>
                </a:lnTo>
                <a:lnTo>
                  <a:pt x="26162" y="21716"/>
                </a:lnTo>
                <a:lnTo>
                  <a:pt x="30733" y="35051"/>
                </a:lnTo>
                <a:lnTo>
                  <a:pt x="39623" y="43941"/>
                </a:lnTo>
                <a:lnTo>
                  <a:pt x="43560" y="56769"/>
                </a:lnTo>
                <a:lnTo>
                  <a:pt x="48133" y="69850"/>
                </a:lnTo>
                <a:lnTo>
                  <a:pt x="48133" y="78739"/>
                </a:lnTo>
                <a:lnTo>
                  <a:pt x="57022" y="91820"/>
                </a:lnTo>
                <a:lnTo>
                  <a:pt x="61214" y="104901"/>
                </a:lnTo>
                <a:lnTo>
                  <a:pt x="61214" y="109474"/>
                </a:lnTo>
                <a:lnTo>
                  <a:pt x="65785" y="113791"/>
                </a:lnTo>
                <a:lnTo>
                  <a:pt x="65785" y="117728"/>
                </a:lnTo>
                <a:lnTo>
                  <a:pt x="70103" y="117728"/>
                </a:lnTo>
                <a:lnTo>
                  <a:pt x="74676" y="122301"/>
                </a:lnTo>
                <a:lnTo>
                  <a:pt x="83184" y="122301"/>
                </a:lnTo>
                <a:lnTo>
                  <a:pt x="87502" y="122301"/>
                </a:lnTo>
                <a:lnTo>
                  <a:pt x="87502" y="117728"/>
                </a:lnTo>
                <a:lnTo>
                  <a:pt x="91694" y="113791"/>
                </a:lnTo>
                <a:lnTo>
                  <a:pt x="96265" y="100583"/>
                </a:lnTo>
                <a:lnTo>
                  <a:pt x="96265" y="83312"/>
                </a:lnTo>
                <a:lnTo>
                  <a:pt x="100583" y="78739"/>
                </a:lnTo>
                <a:lnTo>
                  <a:pt x="109727" y="56769"/>
                </a:lnTo>
                <a:lnTo>
                  <a:pt x="109727" y="48259"/>
                </a:lnTo>
                <a:lnTo>
                  <a:pt x="113665" y="39370"/>
                </a:lnTo>
                <a:lnTo>
                  <a:pt x="113665" y="26288"/>
                </a:lnTo>
                <a:lnTo>
                  <a:pt x="117983" y="26288"/>
                </a:lnTo>
                <a:lnTo>
                  <a:pt x="117983" y="2171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3" name="Freeform 593"/>
          <p:cNvSpPr/>
          <p:nvPr/>
        </p:nvSpPr>
        <p:spPr>
          <a:xfrm>
            <a:off x="5119115" y="7017131"/>
            <a:ext cx="65532" cy="74676"/>
          </a:xfrm>
          <a:custGeom>
            <a:avLst/>
            <a:gdLst/>
            <a:ahLst/>
            <a:cxnLst/>
            <a:rect l="0" t="0" r="0" b="0"/>
            <a:pathLst>
              <a:path w="65532" h="74676">
                <a:moveTo>
                  <a:pt x="56643" y="17652"/>
                </a:moveTo>
                <a:lnTo>
                  <a:pt x="17019" y="17652"/>
                </a:lnTo>
                <a:lnTo>
                  <a:pt x="56643" y="17652"/>
                </a:lnTo>
                <a:lnTo>
                  <a:pt x="12827" y="22225"/>
                </a:lnTo>
                <a:lnTo>
                  <a:pt x="12827" y="30479"/>
                </a:lnTo>
                <a:lnTo>
                  <a:pt x="8256" y="30479"/>
                </a:lnTo>
                <a:lnTo>
                  <a:pt x="8256" y="35052"/>
                </a:lnTo>
                <a:lnTo>
                  <a:pt x="0" y="35052"/>
                </a:lnTo>
                <a:lnTo>
                  <a:pt x="0" y="39623"/>
                </a:lnTo>
                <a:lnTo>
                  <a:pt x="0" y="43814"/>
                </a:lnTo>
                <a:lnTo>
                  <a:pt x="0" y="48387"/>
                </a:lnTo>
                <a:lnTo>
                  <a:pt x="0" y="52704"/>
                </a:lnTo>
                <a:lnTo>
                  <a:pt x="0" y="57022"/>
                </a:lnTo>
                <a:lnTo>
                  <a:pt x="3938" y="61595"/>
                </a:lnTo>
                <a:lnTo>
                  <a:pt x="8256" y="70103"/>
                </a:lnTo>
                <a:lnTo>
                  <a:pt x="12827" y="70103"/>
                </a:lnTo>
                <a:lnTo>
                  <a:pt x="12827" y="74676"/>
                </a:lnTo>
                <a:lnTo>
                  <a:pt x="17019" y="74676"/>
                </a:lnTo>
                <a:lnTo>
                  <a:pt x="21590" y="74676"/>
                </a:lnTo>
                <a:lnTo>
                  <a:pt x="26163" y="74676"/>
                </a:lnTo>
                <a:lnTo>
                  <a:pt x="38989" y="66166"/>
                </a:lnTo>
                <a:lnTo>
                  <a:pt x="43307" y="61595"/>
                </a:lnTo>
                <a:lnTo>
                  <a:pt x="47880" y="57022"/>
                </a:lnTo>
                <a:lnTo>
                  <a:pt x="60961" y="43814"/>
                </a:lnTo>
                <a:lnTo>
                  <a:pt x="65532" y="43814"/>
                </a:lnTo>
                <a:lnTo>
                  <a:pt x="65532" y="39623"/>
                </a:lnTo>
                <a:lnTo>
                  <a:pt x="65532" y="35052"/>
                </a:lnTo>
                <a:lnTo>
                  <a:pt x="65532" y="26542"/>
                </a:lnTo>
                <a:lnTo>
                  <a:pt x="65532" y="22225"/>
                </a:lnTo>
                <a:lnTo>
                  <a:pt x="65532" y="13334"/>
                </a:lnTo>
                <a:lnTo>
                  <a:pt x="56643" y="13334"/>
                </a:lnTo>
                <a:lnTo>
                  <a:pt x="52451" y="8763"/>
                </a:lnTo>
                <a:lnTo>
                  <a:pt x="47880" y="4571"/>
                </a:lnTo>
                <a:lnTo>
                  <a:pt x="47880" y="0"/>
                </a:lnTo>
                <a:lnTo>
                  <a:pt x="43307" y="0"/>
                </a:lnTo>
                <a:lnTo>
                  <a:pt x="3898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4" name="Freeform 594"/>
          <p:cNvSpPr/>
          <p:nvPr/>
        </p:nvSpPr>
        <p:spPr>
          <a:xfrm>
            <a:off x="5210809" y="7008621"/>
            <a:ext cx="0" cy="65532"/>
          </a:xfrm>
          <a:custGeom>
            <a:avLst/>
            <a:gdLst/>
            <a:ahLst/>
            <a:cxnLst/>
            <a:rect l="0" t="0" r="0" b="0"/>
            <a:pathLst>
              <a:path h="65532">
                <a:moveTo>
                  <a:pt x="0" y="65532"/>
                </a:moveTo>
                <a:lnTo>
                  <a:pt x="0" y="61214"/>
                </a:lnTo>
                <a:lnTo>
                  <a:pt x="0" y="48133"/>
                </a:lnTo>
                <a:lnTo>
                  <a:pt x="0" y="43562"/>
                </a:lnTo>
                <a:lnTo>
                  <a:pt x="0" y="35052"/>
                </a:lnTo>
                <a:lnTo>
                  <a:pt x="0" y="30735"/>
                </a:lnTo>
                <a:lnTo>
                  <a:pt x="0" y="13081"/>
                </a:lnTo>
                <a:lnTo>
                  <a:pt x="0" y="851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5" name="Freeform 595"/>
          <p:cNvSpPr/>
          <p:nvPr/>
        </p:nvSpPr>
        <p:spPr>
          <a:xfrm>
            <a:off x="5232527" y="7025894"/>
            <a:ext cx="17652" cy="13462"/>
          </a:xfrm>
          <a:custGeom>
            <a:avLst/>
            <a:gdLst/>
            <a:ahLst/>
            <a:cxnLst/>
            <a:rect l="0" t="0" r="0" b="0"/>
            <a:pathLst>
              <a:path w="17652" h="13462">
                <a:moveTo>
                  <a:pt x="0" y="13462"/>
                </a:moveTo>
                <a:lnTo>
                  <a:pt x="0" y="13462"/>
                </a:lnTo>
                <a:lnTo>
                  <a:pt x="8763" y="8889"/>
                </a:lnTo>
                <a:lnTo>
                  <a:pt x="13334" y="4571"/>
                </a:lnTo>
                <a:lnTo>
                  <a:pt x="13334" y="0"/>
                </a:lnTo>
                <a:lnTo>
                  <a:pt x="1765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6" name="Freeform 596"/>
          <p:cNvSpPr/>
          <p:nvPr/>
        </p:nvSpPr>
        <p:spPr>
          <a:xfrm>
            <a:off x="5245861" y="6969252"/>
            <a:ext cx="91822" cy="104901"/>
          </a:xfrm>
          <a:custGeom>
            <a:avLst/>
            <a:gdLst/>
            <a:ahLst/>
            <a:cxnLst/>
            <a:rect l="0" t="0" r="0" b="0"/>
            <a:pathLst>
              <a:path w="91822" h="104901">
                <a:moveTo>
                  <a:pt x="65533" y="52450"/>
                </a:moveTo>
                <a:lnTo>
                  <a:pt x="56769" y="47879"/>
                </a:lnTo>
                <a:lnTo>
                  <a:pt x="65533" y="52450"/>
                </a:lnTo>
                <a:lnTo>
                  <a:pt x="52198" y="47879"/>
                </a:lnTo>
                <a:lnTo>
                  <a:pt x="47879" y="47879"/>
                </a:lnTo>
                <a:lnTo>
                  <a:pt x="39371" y="47879"/>
                </a:lnTo>
                <a:lnTo>
                  <a:pt x="34798" y="47879"/>
                </a:lnTo>
                <a:lnTo>
                  <a:pt x="21717" y="47879"/>
                </a:lnTo>
                <a:lnTo>
                  <a:pt x="17146" y="52450"/>
                </a:lnTo>
                <a:lnTo>
                  <a:pt x="4318" y="61213"/>
                </a:lnTo>
                <a:lnTo>
                  <a:pt x="0" y="70104"/>
                </a:lnTo>
                <a:lnTo>
                  <a:pt x="0" y="74421"/>
                </a:lnTo>
                <a:lnTo>
                  <a:pt x="0" y="78358"/>
                </a:lnTo>
                <a:lnTo>
                  <a:pt x="0" y="82931"/>
                </a:lnTo>
                <a:lnTo>
                  <a:pt x="0" y="91693"/>
                </a:lnTo>
                <a:lnTo>
                  <a:pt x="0" y="100583"/>
                </a:lnTo>
                <a:lnTo>
                  <a:pt x="0" y="104901"/>
                </a:lnTo>
                <a:lnTo>
                  <a:pt x="12828" y="104901"/>
                </a:lnTo>
                <a:lnTo>
                  <a:pt x="21717" y="104901"/>
                </a:lnTo>
                <a:lnTo>
                  <a:pt x="34798" y="104901"/>
                </a:lnTo>
                <a:lnTo>
                  <a:pt x="39371" y="104901"/>
                </a:lnTo>
                <a:lnTo>
                  <a:pt x="43308" y="96266"/>
                </a:lnTo>
                <a:lnTo>
                  <a:pt x="52198" y="78358"/>
                </a:lnTo>
                <a:lnTo>
                  <a:pt x="56769" y="74421"/>
                </a:lnTo>
                <a:lnTo>
                  <a:pt x="56769" y="56642"/>
                </a:lnTo>
                <a:lnTo>
                  <a:pt x="60960" y="52450"/>
                </a:lnTo>
                <a:lnTo>
                  <a:pt x="60960" y="47879"/>
                </a:lnTo>
                <a:lnTo>
                  <a:pt x="60960" y="35051"/>
                </a:lnTo>
                <a:lnTo>
                  <a:pt x="60960" y="30480"/>
                </a:lnTo>
                <a:lnTo>
                  <a:pt x="60960" y="12826"/>
                </a:lnTo>
                <a:lnTo>
                  <a:pt x="60960" y="8889"/>
                </a:lnTo>
                <a:lnTo>
                  <a:pt x="60960" y="4571"/>
                </a:lnTo>
                <a:lnTo>
                  <a:pt x="60960" y="0"/>
                </a:lnTo>
                <a:lnTo>
                  <a:pt x="60960" y="4571"/>
                </a:lnTo>
                <a:lnTo>
                  <a:pt x="60960" y="17399"/>
                </a:lnTo>
                <a:lnTo>
                  <a:pt x="60960" y="26162"/>
                </a:lnTo>
                <a:lnTo>
                  <a:pt x="60960" y="39369"/>
                </a:lnTo>
                <a:lnTo>
                  <a:pt x="60960" y="43942"/>
                </a:lnTo>
                <a:lnTo>
                  <a:pt x="60960" y="56642"/>
                </a:lnTo>
                <a:lnTo>
                  <a:pt x="60960" y="74421"/>
                </a:lnTo>
                <a:lnTo>
                  <a:pt x="65533" y="78358"/>
                </a:lnTo>
                <a:lnTo>
                  <a:pt x="74168" y="82931"/>
                </a:lnTo>
                <a:lnTo>
                  <a:pt x="74168" y="87502"/>
                </a:lnTo>
                <a:lnTo>
                  <a:pt x="78741" y="87502"/>
                </a:lnTo>
                <a:lnTo>
                  <a:pt x="83312" y="91693"/>
                </a:lnTo>
                <a:lnTo>
                  <a:pt x="87249" y="91693"/>
                </a:lnTo>
                <a:lnTo>
                  <a:pt x="91822" y="916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7" name="Freeform 597"/>
          <p:cNvSpPr/>
          <p:nvPr/>
        </p:nvSpPr>
        <p:spPr>
          <a:xfrm>
            <a:off x="5355335" y="7043673"/>
            <a:ext cx="4318" cy="30480"/>
          </a:xfrm>
          <a:custGeom>
            <a:avLst/>
            <a:gdLst/>
            <a:ahLst/>
            <a:cxnLst/>
            <a:rect l="0" t="0" r="0" b="0"/>
            <a:pathLst>
              <a:path w="4318" h="30480">
                <a:moveTo>
                  <a:pt x="4318" y="3048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8" name="Freeform 598"/>
          <p:cNvSpPr/>
          <p:nvPr/>
        </p:nvSpPr>
        <p:spPr>
          <a:xfrm>
            <a:off x="5355082" y="6986651"/>
            <a:ext cx="253" cy="0"/>
          </a:xfrm>
          <a:custGeom>
            <a:avLst/>
            <a:gdLst/>
            <a:ahLst/>
            <a:cxnLst/>
            <a:rect l="0" t="0" r="0" b="0"/>
            <a:pathLst>
              <a:path w="253">
                <a:moveTo>
                  <a:pt x="0" y="0"/>
                </a:moveTo>
                <a:lnTo>
                  <a:pt x="2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9" name="Freeform 599"/>
          <p:cNvSpPr/>
          <p:nvPr/>
        </p:nvSpPr>
        <p:spPr>
          <a:xfrm>
            <a:off x="5398642" y="6995414"/>
            <a:ext cx="4573" cy="78739"/>
          </a:xfrm>
          <a:custGeom>
            <a:avLst/>
            <a:gdLst/>
            <a:ahLst/>
            <a:cxnLst/>
            <a:rect l="0" t="0" r="0" b="0"/>
            <a:pathLst>
              <a:path w="4573" h="78739">
                <a:moveTo>
                  <a:pt x="4573" y="78739"/>
                </a:moveTo>
                <a:lnTo>
                  <a:pt x="0" y="78739"/>
                </a:lnTo>
                <a:lnTo>
                  <a:pt x="0" y="74421"/>
                </a:lnTo>
                <a:lnTo>
                  <a:pt x="0" y="70104"/>
                </a:lnTo>
                <a:lnTo>
                  <a:pt x="0" y="61340"/>
                </a:lnTo>
                <a:lnTo>
                  <a:pt x="0" y="43942"/>
                </a:lnTo>
                <a:lnTo>
                  <a:pt x="0" y="35051"/>
                </a:lnTo>
                <a:lnTo>
                  <a:pt x="0" y="30480"/>
                </a:lnTo>
                <a:lnTo>
                  <a:pt x="0" y="13207"/>
                </a:lnTo>
                <a:lnTo>
                  <a:pt x="0" y="8889"/>
                </a:lnTo>
                <a:lnTo>
                  <a:pt x="0" y="4318"/>
                </a:lnTo>
                <a:lnTo>
                  <a:pt x="457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0" name="Freeform 600"/>
          <p:cNvSpPr/>
          <p:nvPr/>
        </p:nvSpPr>
        <p:spPr>
          <a:xfrm>
            <a:off x="5468746" y="6917182"/>
            <a:ext cx="35052" cy="135636"/>
          </a:xfrm>
          <a:custGeom>
            <a:avLst/>
            <a:gdLst/>
            <a:ahLst/>
            <a:cxnLst/>
            <a:rect l="0" t="0" r="0" b="0"/>
            <a:pathLst>
              <a:path w="35052" h="135636">
                <a:moveTo>
                  <a:pt x="0" y="0"/>
                </a:moveTo>
                <a:lnTo>
                  <a:pt x="4192" y="8127"/>
                </a:lnTo>
                <a:lnTo>
                  <a:pt x="4192" y="30480"/>
                </a:lnTo>
                <a:lnTo>
                  <a:pt x="13082" y="65532"/>
                </a:lnTo>
                <a:lnTo>
                  <a:pt x="17654" y="82803"/>
                </a:lnTo>
                <a:lnTo>
                  <a:pt x="26544" y="113283"/>
                </a:lnTo>
                <a:lnTo>
                  <a:pt x="26544" y="122174"/>
                </a:lnTo>
                <a:lnTo>
                  <a:pt x="30481" y="126745"/>
                </a:lnTo>
                <a:lnTo>
                  <a:pt x="30481" y="131063"/>
                </a:lnTo>
                <a:lnTo>
                  <a:pt x="35052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1" name="Freeform 601"/>
          <p:cNvSpPr/>
          <p:nvPr/>
        </p:nvSpPr>
        <p:spPr>
          <a:xfrm>
            <a:off x="5516879" y="6995414"/>
            <a:ext cx="170688" cy="78994"/>
          </a:xfrm>
          <a:custGeom>
            <a:avLst/>
            <a:gdLst/>
            <a:ahLst/>
            <a:cxnLst/>
            <a:rect l="0" t="0" r="0" b="0"/>
            <a:pathLst>
              <a:path w="170688" h="78994">
                <a:moveTo>
                  <a:pt x="57024" y="17780"/>
                </a:moveTo>
                <a:lnTo>
                  <a:pt x="52451" y="17780"/>
                </a:lnTo>
                <a:lnTo>
                  <a:pt x="48515" y="17780"/>
                </a:lnTo>
                <a:lnTo>
                  <a:pt x="35053" y="17780"/>
                </a:lnTo>
                <a:lnTo>
                  <a:pt x="26162" y="22351"/>
                </a:lnTo>
                <a:lnTo>
                  <a:pt x="21972" y="26288"/>
                </a:lnTo>
                <a:lnTo>
                  <a:pt x="13462" y="26288"/>
                </a:lnTo>
                <a:lnTo>
                  <a:pt x="8891" y="35051"/>
                </a:lnTo>
                <a:lnTo>
                  <a:pt x="4573" y="35051"/>
                </a:lnTo>
                <a:lnTo>
                  <a:pt x="0" y="39624"/>
                </a:lnTo>
                <a:lnTo>
                  <a:pt x="0" y="48513"/>
                </a:lnTo>
                <a:lnTo>
                  <a:pt x="0" y="52831"/>
                </a:lnTo>
                <a:lnTo>
                  <a:pt x="0" y="57404"/>
                </a:lnTo>
                <a:lnTo>
                  <a:pt x="0" y="61340"/>
                </a:lnTo>
                <a:lnTo>
                  <a:pt x="0" y="65913"/>
                </a:lnTo>
                <a:lnTo>
                  <a:pt x="4573" y="65913"/>
                </a:lnTo>
                <a:lnTo>
                  <a:pt x="8891" y="65913"/>
                </a:lnTo>
                <a:lnTo>
                  <a:pt x="21972" y="65913"/>
                </a:lnTo>
                <a:lnTo>
                  <a:pt x="26162" y="65913"/>
                </a:lnTo>
                <a:lnTo>
                  <a:pt x="35053" y="61340"/>
                </a:lnTo>
                <a:lnTo>
                  <a:pt x="43942" y="52831"/>
                </a:lnTo>
                <a:lnTo>
                  <a:pt x="43942" y="43942"/>
                </a:lnTo>
                <a:lnTo>
                  <a:pt x="48515" y="30861"/>
                </a:lnTo>
                <a:lnTo>
                  <a:pt x="52451" y="26288"/>
                </a:lnTo>
                <a:lnTo>
                  <a:pt x="52451" y="22351"/>
                </a:lnTo>
                <a:lnTo>
                  <a:pt x="52451" y="26288"/>
                </a:lnTo>
                <a:lnTo>
                  <a:pt x="57024" y="30861"/>
                </a:lnTo>
                <a:lnTo>
                  <a:pt x="61215" y="43942"/>
                </a:lnTo>
                <a:lnTo>
                  <a:pt x="70105" y="48513"/>
                </a:lnTo>
                <a:lnTo>
                  <a:pt x="74676" y="52831"/>
                </a:lnTo>
                <a:lnTo>
                  <a:pt x="83567" y="65913"/>
                </a:lnTo>
                <a:lnTo>
                  <a:pt x="87504" y="70104"/>
                </a:lnTo>
                <a:lnTo>
                  <a:pt x="96267" y="74675"/>
                </a:lnTo>
                <a:lnTo>
                  <a:pt x="100585" y="78994"/>
                </a:lnTo>
                <a:lnTo>
                  <a:pt x="105156" y="78994"/>
                </a:lnTo>
                <a:lnTo>
                  <a:pt x="109474" y="78994"/>
                </a:lnTo>
                <a:lnTo>
                  <a:pt x="114047" y="78994"/>
                </a:lnTo>
                <a:lnTo>
                  <a:pt x="114047" y="70104"/>
                </a:lnTo>
                <a:lnTo>
                  <a:pt x="114047" y="61340"/>
                </a:lnTo>
                <a:lnTo>
                  <a:pt x="114047" y="52831"/>
                </a:lnTo>
                <a:lnTo>
                  <a:pt x="117984" y="48513"/>
                </a:lnTo>
                <a:lnTo>
                  <a:pt x="117984" y="43942"/>
                </a:lnTo>
                <a:lnTo>
                  <a:pt x="126747" y="26288"/>
                </a:lnTo>
                <a:lnTo>
                  <a:pt x="126747" y="22351"/>
                </a:lnTo>
                <a:lnTo>
                  <a:pt x="126747" y="17780"/>
                </a:lnTo>
                <a:lnTo>
                  <a:pt x="131318" y="8889"/>
                </a:lnTo>
                <a:lnTo>
                  <a:pt x="135636" y="4571"/>
                </a:lnTo>
                <a:lnTo>
                  <a:pt x="140209" y="0"/>
                </a:lnTo>
                <a:lnTo>
                  <a:pt x="144526" y="0"/>
                </a:lnTo>
                <a:lnTo>
                  <a:pt x="149099" y="0"/>
                </a:lnTo>
                <a:lnTo>
                  <a:pt x="153036" y="4571"/>
                </a:lnTo>
                <a:lnTo>
                  <a:pt x="153036" y="13462"/>
                </a:lnTo>
                <a:lnTo>
                  <a:pt x="161799" y="22351"/>
                </a:lnTo>
                <a:lnTo>
                  <a:pt x="161799" y="26288"/>
                </a:lnTo>
                <a:lnTo>
                  <a:pt x="166117" y="39624"/>
                </a:lnTo>
                <a:lnTo>
                  <a:pt x="166117" y="48513"/>
                </a:lnTo>
                <a:lnTo>
                  <a:pt x="170688" y="61340"/>
                </a:lnTo>
                <a:lnTo>
                  <a:pt x="170688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2" name="Freeform 602"/>
          <p:cNvSpPr/>
          <p:nvPr/>
        </p:nvSpPr>
        <p:spPr>
          <a:xfrm>
            <a:off x="5687567" y="6947662"/>
            <a:ext cx="122810" cy="117856"/>
          </a:xfrm>
          <a:custGeom>
            <a:avLst/>
            <a:gdLst/>
            <a:ahLst/>
            <a:cxnLst/>
            <a:rect l="0" t="0" r="0" b="0"/>
            <a:pathLst>
              <a:path w="122810" h="117856">
                <a:moveTo>
                  <a:pt x="26162" y="38989"/>
                </a:moveTo>
                <a:lnTo>
                  <a:pt x="26162" y="38989"/>
                </a:lnTo>
                <a:lnTo>
                  <a:pt x="21591" y="38989"/>
                </a:lnTo>
                <a:lnTo>
                  <a:pt x="17654" y="38989"/>
                </a:lnTo>
                <a:lnTo>
                  <a:pt x="4318" y="47752"/>
                </a:lnTo>
                <a:lnTo>
                  <a:pt x="4318" y="52323"/>
                </a:lnTo>
                <a:lnTo>
                  <a:pt x="0" y="56641"/>
                </a:lnTo>
                <a:lnTo>
                  <a:pt x="0" y="74040"/>
                </a:lnTo>
                <a:lnTo>
                  <a:pt x="0" y="78613"/>
                </a:lnTo>
                <a:lnTo>
                  <a:pt x="0" y="91694"/>
                </a:lnTo>
                <a:lnTo>
                  <a:pt x="0" y="96265"/>
                </a:lnTo>
                <a:lnTo>
                  <a:pt x="4318" y="105156"/>
                </a:lnTo>
                <a:lnTo>
                  <a:pt x="26162" y="113665"/>
                </a:lnTo>
                <a:lnTo>
                  <a:pt x="30480" y="117856"/>
                </a:lnTo>
                <a:lnTo>
                  <a:pt x="52705" y="117856"/>
                </a:lnTo>
                <a:lnTo>
                  <a:pt x="65786" y="117856"/>
                </a:lnTo>
                <a:lnTo>
                  <a:pt x="70104" y="117856"/>
                </a:lnTo>
                <a:lnTo>
                  <a:pt x="91694" y="113665"/>
                </a:lnTo>
                <a:lnTo>
                  <a:pt x="105156" y="109092"/>
                </a:lnTo>
                <a:lnTo>
                  <a:pt x="118237" y="82803"/>
                </a:lnTo>
                <a:lnTo>
                  <a:pt x="118237" y="78613"/>
                </a:lnTo>
                <a:lnTo>
                  <a:pt x="118237" y="65532"/>
                </a:lnTo>
                <a:lnTo>
                  <a:pt x="118237" y="47752"/>
                </a:lnTo>
                <a:lnTo>
                  <a:pt x="109474" y="35052"/>
                </a:lnTo>
                <a:lnTo>
                  <a:pt x="105156" y="21590"/>
                </a:lnTo>
                <a:lnTo>
                  <a:pt x="100585" y="12700"/>
                </a:lnTo>
                <a:lnTo>
                  <a:pt x="91694" y="3936"/>
                </a:lnTo>
                <a:lnTo>
                  <a:pt x="87758" y="0"/>
                </a:lnTo>
                <a:lnTo>
                  <a:pt x="83186" y="0"/>
                </a:lnTo>
                <a:lnTo>
                  <a:pt x="83186" y="8508"/>
                </a:lnTo>
                <a:lnTo>
                  <a:pt x="83186" y="17271"/>
                </a:lnTo>
                <a:lnTo>
                  <a:pt x="83186" y="38989"/>
                </a:lnTo>
                <a:lnTo>
                  <a:pt x="91694" y="56641"/>
                </a:lnTo>
                <a:lnTo>
                  <a:pt x="91694" y="70103"/>
                </a:lnTo>
                <a:lnTo>
                  <a:pt x="96267" y="74040"/>
                </a:lnTo>
                <a:lnTo>
                  <a:pt x="100585" y="82803"/>
                </a:lnTo>
                <a:lnTo>
                  <a:pt x="105156" y="87376"/>
                </a:lnTo>
                <a:lnTo>
                  <a:pt x="105156" y="91694"/>
                </a:lnTo>
                <a:lnTo>
                  <a:pt x="114047" y="91694"/>
                </a:lnTo>
                <a:lnTo>
                  <a:pt x="118237" y="91694"/>
                </a:lnTo>
                <a:lnTo>
                  <a:pt x="122810" y="916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3" name="Freeform 603"/>
          <p:cNvSpPr/>
          <p:nvPr/>
        </p:nvSpPr>
        <p:spPr>
          <a:xfrm>
            <a:off x="5901816" y="7048245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4" name="Freeform 604"/>
          <p:cNvSpPr/>
          <p:nvPr/>
        </p:nvSpPr>
        <p:spPr>
          <a:xfrm>
            <a:off x="5871336" y="6991222"/>
            <a:ext cx="8510" cy="0"/>
          </a:xfrm>
          <a:custGeom>
            <a:avLst/>
            <a:gdLst/>
            <a:ahLst/>
            <a:cxnLst/>
            <a:rect l="0" t="0" r="0" b="0"/>
            <a:pathLst>
              <a:path w="8510">
                <a:moveTo>
                  <a:pt x="8510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5" name="Freeform 605"/>
          <p:cNvSpPr/>
          <p:nvPr/>
        </p:nvSpPr>
        <p:spPr>
          <a:xfrm>
            <a:off x="4734433" y="7013194"/>
            <a:ext cx="104901" cy="91694"/>
          </a:xfrm>
          <a:custGeom>
            <a:avLst/>
            <a:gdLst/>
            <a:ahLst/>
            <a:cxnLst/>
            <a:rect l="0" t="0" r="0" b="0"/>
            <a:pathLst>
              <a:path w="104901" h="91694">
                <a:moveTo>
                  <a:pt x="13081" y="0"/>
                </a:moveTo>
                <a:lnTo>
                  <a:pt x="13081" y="4571"/>
                </a:lnTo>
                <a:lnTo>
                  <a:pt x="8508" y="13081"/>
                </a:lnTo>
                <a:lnTo>
                  <a:pt x="8508" y="17271"/>
                </a:lnTo>
                <a:lnTo>
                  <a:pt x="0" y="26162"/>
                </a:lnTo>
                <a:lnTo>
                  <a:pt x="0" y="39624"/>
                </a:lnTo>
                <a:lnTo>
                  <a:pt x="0" y="43560"/>
                </a:lnTo>
                <a:lnTo>
                  <a:pt x="0" y="48133"/>
                </a:lnTo>
                <a:lnTo>
                  <a:pt x="0" y="52324"/>
                </a:lnTo>
                <a:lnTo>
                  <a:pt x="4318" y="56895"/>
                </a:lnTo>
                <a:lnTo>
                  <a:pt x="4318" y="61214"/>
                </a:lnTo>
                <a:lnTo>
                  <a:pt x="8508" y="61214"/>
                </a:lnTo>
                <a:lnTo>
                  <a:pt x="13081" y="61214"/>
                </a:lnTo>
                <a:lnTo>
                  <a:pt x="13081" y="56895"/>
                </a:lnTo>
                <a:lnTo>
                  <a:pt x="13081" y="52324"/>
                </a:lnTo>
                <a:lnTo>
                  <a:pt x="17145" y="43560"/>
                </a:lnTo>
                <a:lnTo>
                  <a:pt x="21717" y="35051"/>
                </a:lnTo>
                <a:lnTo>
                  <a:pt x="21717" y="30733"/>
                </a:lnTo>
                <a:lnTo>
                  <a:pt x="21717" y="21844"/>
                </a:lnTo>
                <a:lnTo>
                  <a:pt x="21717" y="17271"/>
                </a:lnTo>
                <a:lnTo>
                  <a:pt x="30480" y="26162"/>
                </a:lnTo>
                <a:lnTo>
                  <a:pt x="30480" y="30733"/>
                </a:lnTo>
                <a:lnTo>
                  <a:pt x="30480" y="43560"/>
                </a:lnTo>
                <a:lnTo>
                  <a:pt x="34797" y="56895"/>
                </a:lnTo>
                <a:lnTo>
                  <a:pt x="34797" y="61214"/>
                </a:lnTo>
                <a:lnTo>
                  <a:pt x="39370" y="65785"/>
                </a:lnTo>
                <a:lnTo>
                  <a:pt x="43561" y="74040"/>
                </a:lnTo>
                <a:lnTo>
                  <a:pt x="48132" y="82803"/>
                </a:lnTo>
                <a:lnTo>
                  <a:pt x="56769" y="87376"/>
                </a:lnTo>
                <a:lnTo>
                  <a:pt x="56769" y="91694"/>
                </a:lnTo>
                <a:lnTo>
                  <a:pt x="60959" y="91694"/>
                </a:lnTo>
                <a:lnTo>
                  <a:pt x="65532" y="78613"/>
                </a:lnTo>
                <a:lnTo>
                  <a:pt x="65532" y="74040"/>
                </a:lnTo>
                <a:lnTo>
                  <a:pt x="69850" y="70103"/>
                </a:lnTo>
                <a:lnTo>
                  <a:pt x="69850" y="65785"/>
                </a:lnTo>
                <a:lnTo>
                  <a:pt x="74421" y="61214"/>
                </a:lnTo>
                <a:lnTo>
                  <a:pt x="74421" y="52324"/>
                </a:lnTo>
                <a:lnTo>
                  <a:pt x="74421" y="48133"/>
                </a:lnTo>
                <a:lnTo>
                  <a:pt x="74421" y="43560"/>
                </a:lnTo>
                <a:lnTo>
                  <a:pt x="74421" y="39624"/>
                </a:lnTo>
                <a:lnTo>
                  <a:pt x="74421" y="35051"/>
                </a:lnTo>
                <a:lnTo>
                  <a:pt x="78613" y="35051"/>
                </a:lnTo>
                <a:lnTo>
                  <a:pt x="87249" y="39624"/>
                </a:lnTo>
                <a:lnTo>
                  <a:pt x="91820" y="39624"/>
                </a:lnTo>
                <a:lnTo>
                  <a:pt x="96012" y="48133"/>
                </a:lnTo>
                <a:lnTo>
                  <a:pt x="100330" y="56895"/>
                </a:lnTo>
                <a:lnTo>
                  <a:pt x="104901" y="56895"/>
                </a:lnTo>
                <a:lnTo>
                  <a:pt x="104901" y="61214"/>
                </a:lnTo>
                <a:lnTo>
                  <a:pt x="104901" y="65785"/>
                </a:lnTo>
                <a:lnTo>
                  <a:pt x="104901" y="74040"/>
                </a:lnTo>
                <a:lnTo>
                  <a:pt x="104901" y="78613"/>
                </a:lnTo>
                <a:lnTo>
                  <a:pt x="104901" y="828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6" name="Freeform 606"/>
          <p:cNvSpPr/>
          <p:nvPr/>
        </p:nvSpPr>
        <p:spPr>
          <a:xfrm>
            <a:off x="4856734" y="6986651"/>
            <a:ext cx="74294" cy="100583"/>
          </a:xfrm>
          <a:custGeom>
            <a:avLst/>
            <a:gdLst/>
            <a:ahLst/>
            <a:cxnLst/>
            <a:rect l="0" t="0" r="0" b="0"/>
            <a:pathLst>
              <a:path w="74294" h="100583">
                <a:moveTo>
                  <a:pt x="17652" y="52705"/>
                </a:moveTo>
                <a:lnTo>
                  <a:pt x="0" y="83184"/>
                </a:lnTo>
                <a:lnTo>
                  <a:pt x="17652" y="52705"/>
                </a:lnTo>
                <a:lnTo>
                  <a:pt x="4191" y="83184"/>
                </a:lnTo>
                <a:lnTo>
                  <a:pt x="8762" y="83184"/>
                </a:lnTo>
                <a:lnTo>
                  <a:pt x="8762" y="87502"/>
                </a:lnTo>
                <a:lnTo>
                  <a:pt x="13081" y="87502"/>
                </a:lnTo>
                <a:lnTo>
                  <a:pt x="17652" y="87502"/>
                </a:lnTo>
                <a:lnTo>
                  <a:pt x="21844" y="83184"/>
                </a:lnTo>
                <a:lnTo>
                  <a:pt x="21844" y="78867"/>
                </a:lnTo>
                <a:lnTo>
                  <a:pt x="30480" y="74294"/>
                </a:lnTo>
                <a:lnTo>
                  <a:pt x="34670" y="60959"/>
                </a:lnTo>
                <a:lnTo>
                  <a:pt x="39243" y="48132"/>
                </a:lnTo>
                <a:lnTo>
                  <a:pt x="39243" y="39243"/>
                </a:lnTo>
                <a:lnTo>
                  <a:pt x="39243" y="26543"/>
                </a:lnTo>
                <a:lnTo>
                  <a:pt x="39243" y="21970"/>
                </a:lnTo>
                <a:lnTo>
                  <a:pt x="39243" y="13081"/>
                </a:lnTo>
                <a:lnTo>
                  <a:pt x="39243" y="8763"/>
                </a:lnTo>
                <a:lnTo>
                  <a:pt x="39243" y="0"/>
                </a:lnTo>
                <a:lnTo>
                  <a:pt x="39243" y="4190"/>
                </a:lnTo>
                <a:lnTo>
                  <a:pt x="39243" y="13081"/>
                </a:lnTo>
                <a:lnTo>
                  <a:pt x="39243" y="30480"/>
                </a:lnTo>
                <a:lnTo>
                  <a:pt x="39243" y="43814"/>
                </a:lnTo>
                <a:lnTo>
                  <a:pt x="52324" y="60959"/>
                </a:lnTo>
                <a:lnTo>
                  <a:pt x="60960" y="74294"/>
                </a:lnTo>
                <a:lnTo>
                  <a:pt x="65531" y="87502"/>
                </a:lnTo>
                <a:lnTo>
                  <a:pt x="65531" y="92075"/>
                </a:lnTo>
                <a:lnTo>
                  <a:pt x="69723" y="96646"/>
                </a:lnTo>
                <a:lnTo>
                  <a:pt x="74294" y="96646"/>
                </a:lnTo>
                <a:lnTo>
                  <a:pt x="74294" y="1005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7" name="Freeform 607"/>
          <p:cNvSpPr/>
          <p:nvPr/>
        </p:nvSpPr>
        <p:spPr>
          <a:xfrm>
            <a:off x="4147058" y="6958329"/>
            <a:ext cx="118363" cy="157227"/>
          </a:xfrm>
          <a:custGeom>
            <a:avLst/>
            <a:gdLst/>
            <a:ahLst/>
            <a:cxnLst/>
            <a:rect l="0" t="0" r="0" b="0"/>
            <a:pathLst>
              <a:path w="118363" h="157227">
                <a:moveTo>
                  <a:pt x="4571" y="8510"/>
                </a:moveTo>
                <a:lnTo>
                  <a:pt x="0" y="8510"/>
                </a:lnTo>
                <a:lnTo>
                  <a:pt x="0" y="17273"/>
                </a:lnTo>
                <a:lnTo>
                  <a:pt x="0" y="21591"/>
                </a:lnTo>
                <a:lnTo>
                  <a:pt x="0" y="30480"/>
                </a:lnTo>
                <a:lnTo>
                  <a:pt x="0" y="43561"/>
                </a:lnTo>
                <a:lnTo>
                  <a:pt x="0" y="70104"/>
                </a:lnTo>
                <a:lnTo>
                  <a:pt x="0" y="78233"/>
                </a:lnTo>
                <a:lnTo>
                  <a:pt x="0" y="104522"/>
                </a:lnTo>
                <a:lnTo>
                  <a:pt x="0" y="117856"/>
                </a:lnTo>
                <a:lnTo>
                  <a:pt x="0" y="122174"/>
                </a:lnTo>
                <a:lnTo>
                  <a:pt x="0" y="131065"/>
                </a:lnTo>
                <a:lnTo>
                  <a:pt x="0" y="135002"/>
                </a:lnTo>
                <a:lnTo>
                  <a:pt x="0" y="143765"/>
                </a:lnTo>
                <a:lnTo>
                  <a:pt x="0" y="148336"/>
                </a:lnTo>
                <a:lnTo>
                  <a:pt x="0" y="152909"/>
                </a:lnTo>
                <a:lnTo>
                  <a:pt x="0" y="157227"/>
                </a:lnTo>
                <a:lnTo>
                  <a:pt x="4571" y="157227"/>
                </a:lnTo>
                <a:lnTo>
                  <a:pt x="8889" y="152909"/>
                </a:lnTo>
                <a:lnTo>
                  <a:pt x="17780" y="139573"/>
                </a:lnTo>
                <a:lnTo>
                  <a:pt x="17780" y="126747"/>
                </a:lnTo>
                <a:lnTo>
                  <a:pt x="17780" y="100585"/>
                </a:lnTo>
                <a:lnTo>
                  <a:pt x="21970" y="96012"/>
                </a:lnTo>
                <a:lnTo>
                  <a:pt x="21970" y="78233"/>
                </a:lnTo>
                <a:lnTo>
                  <a:pt x="21970" y="74041"/>
                </a:lnTo>
                <a:lnTo>
                  <a:pt x="21970" y="70104"/>
                </a:lnTo>
                <a:lnTo>
                  <a:pt x="21970" y="74041"/>
                </a:lnTo>
                <a:lnTo>
                  <a:pt x="26543" y="87123"/>
                </a:lnTo>
                <a:lnTo>
                  <a:pt x="26543" y="96012"/>
                </a:lnTo>
                <a:lnTo>
                  <a:pt x="31114" y="100585"/>
                </a:lnTo>
                <a:lnTo>
                  <a:pt x="31114" y="109093"/>
                </a:lnTo>
                <a:lnTo>
                  <a:pt x="43942" y="117856"/>
                </a:lnTo>
                <a:lnTo>
                  <a:pt x="48259" y="122174"/>
                </a:lnTo>
                <a:lnTo>
                  <a:pt x="52832" y="126747"/>
                </a:lnTo>
                <a:lnTo>
                  <a:pt x="57403" y="126747"/>
                </a:lnTo>
                <a:lnTo>
                  <a:pt x="61595" y="126747"/>
                </a:lnTo>
                <a:lnTo>
                  <a:pt x="74421" y="126747"/>
                </a:lnTo>
                <a:lnTo>
                  <a:pt x="78994" y="113285"/>
                </a:lnTo>
                <a:lnTo>
                  <a:pt x="92075" y="104522"/>
                </a:lnTo>
                <a:lnTo>
                  <a:pt x="100964" y="82804"/>
                </a:lnTo>
                <a:lnTo>
                  <a:pt x="105537" y="70104"/>
                </a:lnTo>
                <a:lnTo>
                  <a:pt x="109474" y="43561"/>
                </a:lnTo>
                <a:lnTo>
                  <a:pt x="118363" y="35053"/>
                </a:lnTo>
                <a:lnTo>
                  <a:pt x="118363" y="12700"/>
                </a:lnTo>
                <a:lnTo>
                  <a:pt x="118363" y="8510"/>
                </a:lnTo>
                <a:lnTo>
                  <a:pt x="118363" y="3937"/>
                </a:lnTo>
                <a:lnTo>
                  <a:pt x="11836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8" name="Freeform 608"/>
          <p:cNvSpPr/>
          <p:nvPr/>
        </p:nvSpPr>
        <p:spPr>
          <a:xfrm>
            <a:off x="4151629" y="6971029"/>
            <a:ext cx="4318" cy="8891"/>
          </a:xfrm>
          <a:custGeom>
            <a:avLst/>
            <a:gdLst/>
            <a:ahLst/>
            <a:cxnLst/>
            <a:rect l="0" t="0" r="0" b="0"/>
            <a:pathLst>
              <a:path w="4318" h="8891">
                <a:moveTo>
                  <a:pt x="4318" y="0"/>
                </a:moveTo>
                <a:lnTo>
                  <a:pt x="0" y="4573"/>
                </a:lnTo>
                <a:lnTo>
                  <a:pt x="0" y="88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9" name="Freeform 609"/>
          <p:cNvSpPr/>
          <p:nvPr/>
        </p:nvSpPr>
        <p:spPr>
          <a:xfrm>
            <a:off x="4274184" y="7019544"/>
            <a:ext cx="74423" cy="69850"/>
          </a:xfrm>
          <a:custGeom>
            <a:avLst/>
            <a:gdLst/>
            <a:ahLst/>
            <a:cxnLst/>
            <a:rect l="0" t="0" r="0" b="0"/>
            <a:pathLst>
              <a:path w="74423" h="69850">
                <a:moveTo>
                  <a:pt x="0" y="43307"/>
                </a:moveTo>
                <a:lnTo>
                  <a:pt x="4319" y="43307"/>
                </a:lnTo>
                <a:lnTo>
                  <a:pt x="8891" y="43307"/>
                </a:lnTo>
                <a:lnTo>
                  <a:pt x="17400" y="43307"/>
                </a:lnTo>
                <a:lnTo>
                  <a:pt x="21718" y="39370"/>
                </a:lnTo>
                <a:lnTo>
                  <a:pt x="21718" y="34797"/>
                </a:lnTo>
                <a:lnTo>
                  <a:pt x="30481" y="21589"/>
                </a:lnTo>
                <a:lnTo>
                  <a:pt x="39370" y="12826"/>
                </a:lnTo>
                <a:lnTo>
                  <a:pt x="39370" y="4318"/>
                </a:lnTo>
                <a:lnTo>
                  <a:pt x="43943" y="4318"/>
                </a:lnTo>
                <a:lnTo>
                  <a:pt x="43943" y="0"/>
                </a:lnTo>
                <a:lnTo>
                  <a:pt x="39370" y="0"/>
                </a:lnTo>
                <a:lnTo>
                  <a:pt x="30481" y="0"/>
                </a:lnTo>
                <a:lnTo>
                  <a:pt x="26289" y="0"/>
                </a:lnTo>
                <a:lnTo>
                  <a:pt x="26289" y="8889"/>
                </a:lnTo>
                <a:lnTo>
                  <a:pt x="21718" y="8889"/>
                </a:lnTo>
                <a:lnTo>
                  <a:pt x="21718" y="12826"/>
                </a:lnTo>
                <a:lnTo>
                  <a:pt x="17400" y="21589"/>
                </a:lnTo>
                <a:lnTo>
                  <a:pt x="17400" y="25908"/>
                </a:lnTo>
                <a:lnTo>
                  <a:pt x="17400" y="34797"/>
                </a:lnTo>
                <a:lnTo>
                  <a:pt x="17400" y="39370"/>
                </a:lnTo>
                <a:lnTo>
                  <a:pt x="17400" y="43307"/>
                </a:lnTo>
                <a:lnTo>
                  <a:pt x="17400" y="47878"/>
                </a:lnTo>
                <a:lnTo>
                  <a:pt x="17400" y="52070"/>
                </a:lnTo>
                <a:lnTo>
                  <a:pt x="21718" y="52070"/>
                </a:lnTo>
                <a:lnTo>
                  <a:pt x="26289" y="56641"/>
                </a:lnTo>
                <a:lnTo>
                  <a:pt x="30481" y="60959"/>
                </a:lnTo>
                <a:lnTo>
                  <a:pt x="43943" y="69850"/>
                </a:lnTo>
                <a:lnTo>
                  <a:pt x="47880" y="69850"/>
                </a:lnTo>
                <a:lnTo>
                  <a:pt x="52198" y="69850"/>
                </a:lnTo>
                <a:lnTo>
                  <a:pt x="56769" y="69850"/>
                </a:lnTo>
                <a:lnTo>
                  <a:pt x="61342" y="69850"/>
                </a:lnTo>
                <a:lnTo>
                  <a:pt x="74423" y="65532"/>
                </a:lnTo>
                <a:lnTo>
                  <a:pt x="74423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0" name="Freeform 610"/>
          <p:cNvSpPr/>
          <p:nvPr/>
        </p:nvSpPr>
        <p:spPr>
          <a:xfrm>
            <a:off x="4366005" y="7010653"/>
            <a:ext cx="43816" cy="117730"/>
          </a:xfrm>
          <a:custGeom>
            <a:avLst/>
            <a:gdLst/>
            <a:ahLst/>
            <a:cxnLst/>
            <a:rect l="0" t="0" r="0" b="0"/>
            <a:pathLst>
              <a:path w="43816" h="117730">
                <a:moveTo>
                  <a:pt x="17654" y="0"/>
                </a:moveTo>
                <a:lnTo>
                  <a:pt x="17654" y="0"/>
                </a:lnTo>
                <a:lnTo>
                  <a:pt x="13081" y="0"/>
                </a:lnTo>
                <a:lnTo>
                  <a:pt x="8764" y="0"/>
                </a:lnTo>
                <a:lnTo>
                  <a:pt x="4573" y="4318"/>
                </a:lnTo>
                <a:lnTo>
                  <a:pt x="0" y="8891"/>
                </a:lnTo>
                <a:lnTo>
                  <a:pt x="0" y="13209"/>
                </a:lnTo>
                <a:lnTo>
                  <a:pt x="0" y="17780"/>
                </a:lnTo>
                <a:lnTo>
                  <a:pt x="0" y="25909"/>
                </a:lnTo>
                <a:lnTo>
                  <a:pt x="0" y="30480"/>
                </a:lnTo>
                <a:lnTo>
                  <a:pt x="4573" y="30480"/>
                </a:lnTo>
                <a:lnTo>
                  <a:pt x="8764" y="34799"/>
                </a:lnTo>
                <a:lnTo>
                  <a:pt x="13081" y="34799"/>
                </a:lnTo>
                <a:lnTo>
                  <a:pt x="17654" y="34799"/>
                </a:lnTo>
                <a:lnTo>
                  <a:pt x="22225" y="34799"/>
                </a:lnTo>
                <a:lnTo>
                  <a:pt x="26162" y="39370"/>
                </a:lnTo>
                <a:lnTo>
                  <a:pt x="39243" y="43688"/>
                </a:lnTo>
                <a:lnTo>
                  <a:pt x="43816" y="48261"/>
                </a:lnTo>
                <a:lnTo>
                  <a:pt x="43816" y="60961"/>
                </a:lnTo>
                <a:lnTo>
                  <a:pt x="43816" y="65532"/>
                </a:lnTo>
                <a:lnTo>
                  <a:pt x="43816" y="69850"/>
                </a:lnTo>
                <a:lnTo>
                  <a:pt x="43816" y="74423"/>
                </a:lnTo>
                <a:lnTo>
                  <a:pt x="39243" y="78741"/>
                </a:lnTo>
                <a:lnTo>
                  <a:pt x="35053" y="82678"/>
                </a:lnTo>
                <a:lnTo>
                  <a:pt x="30735" y="91441"/>
                </a:lnTo>
                <a:lnTo>
                  <a:pt x="17654" y="109220"/>
                </a:lnTo>
                <a:lnTo>
                  <a:pt x="13081" y="109220"/>
                </a:lnTo>
                <a:lnTo>
                  <a:pt x="8764" y="113792"/>
                </a:lnTo>
                <a:lnTo>
                  <a:pt x="8764" y="11773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1" name="Freeform 611"/>
          <p:cNvSpPr/>
          <p:nvPr/>
        </p:nvSpPr>
        <p:spPr>
          <a:xfrm>
            <a:off x="4440301" y="7010653"/>
            <a:ext cx="74676" cy="25909"/>
          </a:xfrm>
          <a:custGeom>
            <a:avLst/>
            <a:gdLst/>
            <a:ahLst/>
            <a:cxnLst/>
            <a:rect l="0" t="0" r="0" b="0"/>
            <a:pathLst>
              <a:path w="74676" h="25909">
                <a:moveTo>
                  <a:pt x="74676" y="0"/>
                </a:moveTo>
                <a:lnTo>
                  <a:pt x="74676" y="0"/>
                </a:lnTo>
                <a:lnTo>
                  <a:pt x="70103" y="0"/>
                </a:lnTo>
                <a:lnTo>
                  <a:pt x="61340" y="0"/>
                </a:lnTo>
                <a:lnTo>
                  <a:pt x="56769" y="8891"/>
                </a:lnTo>
                <a:lnTo>
                  <a:pt x="52451" y="8891"/>
                </a:lnTo>
                <a:lnTo>
                  <a:pt x="43941" y="13209"/>
                </a:lnTo>
                <a:lnTo>
                  <a:pt x="30860" y="17780"/>
                </a:lnTo>
                <a:lnTo>
                  <a:pt x="13462" y="25909"/>
                </a:lnTo>
                <a:lnTo>
                  <a:pt x="4571" y="25909"/>
                </a:lnTo>
                <a:lnTo>
                  <a:pt x="0" y="259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2" name="Freeform 612"/>
          <p:cNvSpPr/>
          <p:nvPr/>
        </p:nvSpPr>
        <p:spPr>
          <a:xfrm>
            <a:off x="4492752" y="6900926"/>
            <a:ext cx="4318" cy="188468"/>
          </a:xfrm>
          <a:custGeom>
            <a:avLst/>
            <a:gdLst/>
            <a:ahLst/>
            <a:cxnLst/>
            <a:rect l="0" t="0" r="0" b="0"/>
            <a:pathLst>
              <a:path w="4318" h="188468">
                <a:moveTo>
                  <a:pt x="4318" y="188468"/>
                </a:moveTo>
                <a:lnTo>
                  <a:pt x="4318" y="188468"/>
                </a:lnTo>
                <a:lnTo>
                  <a:pt x="0" y="188468"/>
                </a:lnTo>
                <a:lnTo>
                  <a:pt x="0" y="175259"/>
                </a:lnTo>
                <a:lnTo>
                  <a:pt x="0" y="170688"/>
                </a:lnTo>
                <a:lnTo>
                  <a:pt x="0" y="161925"/>
                </a:lnTo>
                <a:lnTo>
                  <a:pt x="0" y="118618"/>
                </a:lnTo>
                <a:lnTo>
                  <a:pt x="0" y="105156"/>
                </a:lnTo>
                <a:lnTo>
                  <a:pt x="0" y="87883"/>
                </a:lnTo>
                <a:lnTo>
                  <a:pt x="4318" y="52832"/>
                </a:lnTo>
                <a:lnTo>
                  <a:pt x="4318" y="39624"/>
                </a:lnTo>
                <a:lnTo>
                  <a:pt x="4318" y="13462"/>
                </a:lnTo>
                <a:lnTo>
                  <a:pt x="4318" y="8889"/>
                </a:lnTo>
                <a:lnTo>
                  <a:pt x="431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3" name="Freeform 613"/>
          <p:cNvSpPr/>
          <p:nvPr/>
        </p:nvSpPr>
        <p:spPr>
          <a:xfrm>
            <a:off x="4527803" y="6988809"/>
            <a:ext cx="109475" cy="74042"/>
          </a:xfrm>
          <a:custGeom>
            <a:avLst/>
            <a:gdLst/>
            <a:ahLst/>
            <a:cxnLst/>
            <a:rect l="0" t="0" r="0" b="0"/>
            <a:pathLst>
              <a:path w="109475" h="74042">
                <a:moveTo>
                  <a:pt x="21972" y="65532"/>
                </a:moveTo>
                <a:lnTo>
                  <a:pt x="26543" y="65532"/>
                </a:lnTo>
                <a:lnTo>
                  <a:pt x="30735" y="65532"/>
                </a:lnTo>
                <a:lnTo>
                  <a:pt x="35306" y="56643"/>
                </a:lnTo>
                <a:lnTo>
                  <a:pt x="43943" y="47753"/>
                </a:lnTo>
                <a:lnTo>
                  <a:pt x="43943" y="39624"/>
                </a:lnTo>
                <a:lnTo>
                  <a:pt x="48133" y="26162"/>
                </a:lnTo>
                <a:lnTo>
                  <a:pt x="48133" y="21844"/>
                </a:lnTo>
                <a:lnTo>
                  <a:pt x="48133" y="17273"/>
                </a:lnTo>
                <a:lnTo>
                  <a:pt x="39879" y="4573"/>
                </a:lnTo>
                <a:lnTo>
                  <a:pt x="35306" y="4573"/>
                </a:lnTo>
                <a:lnTo>
                  <a:pt x="30735" y="0"/>
                </a:lnTo>
                <a:lnTo>
                  <a:pt x="21972" y="0"/>
                </a:lnTo>
                <a:lnTo>
                  <a:pt x="13462" y="0"/>
                </a:lnTo>
                <a:lnTo>
                  <a:pt x="8891" y="8510"/>
                </a:lnTo>
                <a:lnTo>
                  <a:pt x="4318" y="13081"/>
                </a:lnTo>
                <a:lnTo>
                  <a:pt x="4318" y="30735"/>
                </a:lnTo>
                <a:lnTo>
                  <a:pt x="0" y="35053"/>
                </a:lnTo>
                <a:lnTo>
                  <a:pt x="0" y="39624"/>
                </a:lnTo>
                <a:lnTo>
                  <a:pt x="0" y="47753"/>
                </a:lnTo>
                <a:lnTo>
                  <a:pt x="0" y="52324"/>
                </a:lnTo>
                <a:lnTo>
                  <a:pt x="0" y="56643"/>
                </a:lnTo>
                <a:lnTo>
                  <a:pt x="0" y="65532"/>
                </a:lnTo>
                <a:lnTo>
                  <a:pt x="0" y="70105"/>
                </a:lnTo>
                <a:lnTo>
                  <a:pt x="4318" y="74042"/>
                </a:lnTo>
                <a:lnTo>
                  <a:pt x="17654" y="74042"/>
                </a:lnTo>
                <a:lnTo>
                  <a:pt x="21972" y="74042"/>
                </a:lnTo>
                <a:lnTo>
                  <a:pt x="26543" y="74042"/>
                </a:lnTo>
                <a:lnTo>
                  <a:pt x="35306" y="74042"/>
                </a:lnTo>
                <a:lnTo>
                  <a:pt x="48133" y="74042"/>
                </a:lnTo>
                <a:lnTo>
                  <a:pt x="65787" y="70105"/>
                </a:lnTo>
                <a:lnTo>
                  <a:pt x="74423" y="65532"/>
                </a:lnTo>
                <a:lnTo>
                  <a:pt x="78994" y="65532"/>
                </a:lnTo>
                <a:lnTo>
                  <a:pt x="78994" y="61214"/>
                </a:lnTo>
                <a:lnTo>
                  <a:pt x="78994" y="56643"/>
                </a:lnTo>
                <a:lnTo>
                  <a:pt x="83186" y="52324"/>
                </a:lnTo>
                <a:lnTo>
                  <a:pt x="83186" y="47753"/>
                </a:lnTo>
                <a:lnTo>
                  <a:pt x="83186" y="43561"/>
                </a:lnTo>
                <a:lnTo>
                  <a:pt x="83186" y="35053"/>
                </a:lnTo>
                <a:lnTo>
                  <a:pt x="83186" y="30735"/>
                </a:lnTo>
                <a:lnTo>
                  <a:pt x="83186" y="26162"/>
                </a:lnTo>
                <a:lnTo>
                  <a:pt x="83186" y="21844"/>
                </a:lnTo>
                <a:lnTo>
                  <a:pt x="83186" y="17273"/>
                </a:lnTo>
                <a:lnTo>
                  <a:pt x="87757" y="17273"/>
                </a:lnTo>
                <a:lnTo>
                  <a:pt x="92075" y="17273"/>
                </a:lnTo>
                <a:lnTo>
                  <a:pt x="96648" y="17273"/>
                </a:lnTo>
                <a:lnTo>
                  <a:pt x="100838" y="17273"/>
                </a:lnTo>
                <a:lnTo>
                  <a:pt x="109475" y="30735"/>
                </a:lnTo>
                <a:lnTo>
                  <a:pt x="109475" y="35053"/>
                </a:lnTo>
                <a:lnTo>
                  <a:pt x="109475" y="43561"/>
                </a:lnTo>
                <a:lnTo>
                  <a:pt x="109475" y="56643"/>
                </a:lnTo>
                <a:lnTo>
                  <a:pt x="109475" y="61214"/>
                </a:lnTo>
                <a:lnTo>
                  <a:pt x="109475" y="65532"/>
                </a:lnTo>
                <a:lnTo>
                  <a:pt x="104902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4" name="Freeform 614"/>
          <p:cNvSpPr/>
          <p:nvPr/>
        </p:nvSpPr>
        <p:spPr>
          <a:xfrm>
            <a:off x="3832605" y="7014971"/>
            <a:ext cx="4191" cy="4318"/>
          </a:xfrm>
          <a:custGeom>
            <a:avLst/>
            <a:gdLst/>
            <a:ahLst/>
            <a:cxnLst/>
            <a:rect l="0" t="0" r="0" b="0"/>
            <a:pathLst>
              <a:path w="4191" h="4318">
                <a:moveTo>
                  <a:pt x="4191" y="4318"/>
                </a:moveTo>
                <a:lnTo>
                  <a:pt x="4191" y="4318"/>
                </a:lnTo>
                <a:lnTo>
                  <a:pt x="4191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5" name="Freeform 615"/>
          <p:cNvSpPr/>
          <p:nvPr/>
        </p:nvSpPr>
        <p:spPr>
          <a:xfrm>
            <a:off x="3854196" y="7049770"/>
            <a:ext cx="0" cy="65786"/>
          </a:xfrm>
          <a:custGeom>
            <a:avLst/>
            <a:gdLst/>
            <a:ahLst/>
            <a:cxnLst/>
            <a:rect l="0" t="0" r="0" b="0"/>
            <a:pathLst>
              <a:path h="65786">
                <a:moveTo>
                  <a:pt x="0" y="65786"/>
                </a:moveTo>
                <a:lnTo>
                  <a:pt x="0" y="65786"/>
                </a:lnTo>
                <a:lnTo>
                  <a:pt x="0" y="61213"/>
                </a:lnTo>
                <a:lnTo>
                  <a:pt x="0" y="56895"/>
                </a:lnTo>
                <a:lnTo>
                  <a:pt x="0" y="48132"/>
                </a:lnTo>
                <a:lnTo>
                  <a:pt x="0" y="39624"/>
                </a:lnTo>
                <a:lnTo>
                  <a:pt x="0" y="21844"/>
                </a:lnTo>
                <a:lnTo>
                  <a:pt x="0" y="17652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6" name="Freeform 616"/>
          <p:cNvSpPr/>
          <p:nvPr/>
        </p:nvSpPr>
        <p:spPr>
          <a:xfrm>
            <a:off x="3871848" y="7036562"/>
            <a:ext cx="131065" cy="65532"/>
          </a:xfrm>
          <a:custGeom>
            <a:avLst/>
            <a:gdLst/>
            <a:ahLst/>
            <a:cxnLst/>
            <a:rect l="0" t="0" r="0" b="0"/>
            <a:pathLst>
              <a:path w="131065" h="65532">
                <a:moveTo>
                  <a:pt x="38990" y="65532"/>
                </a:moveTo>
                <a:lnTo>
                  <a:pt x="34417" y="56769"/>
                </a:lnTo>
                <a:lnTo>
                  <a:pt x="21717" y="43941"/>
                </a:lnTo>
                <a:lnTo>
                  <a:pt x="12828" y="30860"/>
                </a:lnTo>
                <a:lnTo>
                  <a:pt x="8510" y="26289"/>
                </a:lnTo>
                <a:lnTo>
                  <a:pt x="0" y="8890"/>
                </a:lnTo>
                <a:lnTo>
                  <a:pt x="0" y="4571"/>
                </a:lnTo>
                <a:lnTo>
                  <a:pt x="0" y="0"/>
                </a:lnTo>
                <a:lnTo>
                  <a:pt x="3937" y="0"/>
                </a:lnTo>
                <a:lnTo>
                  <a:pt x="17399" y="0"/>
                </a:lnTo>
                <a:lnTo>
                  <a:pt x="21717" y="0"/>
                </a:lnTo>
                <a:lnTo>
                  <a:pt x="30480" y="4571"/>
                </a:lnTo>
                <a:lnTo>
                  <a:pt x="34417" y="8890"/>
                </a:lnTo>
                <a:lnTo>
                  <a:pt x="47880" y="13208"/>
                </a:lnTo>
                <a:lnTo>
                  <a:pt x="52198" y="26289"/>
                </a:lnTo>
                <a:lnTo>
                  <a:pt x="52198" y="30860"/>
                </a:lnTo>
                <a:lnTo>
                  <a:pt x="56769" y="35052"/>
                </a:lnTo>
                <a:lnTo>
                  <a:pt x="56769" y="39370"/>
                </a:lnTo>
                <a:lnTo>
                  <a:pt x="56769" y="35052"/>
                </a:lnTo>
                <a:lnTo>
                  <a:pt x="65532" y="26289"/>
                </a:lnTo>
                <a:lnTo>
                  <a:pt x="65532" y="21716"/>
                </a:lnTo>
                <a:lnTo>
                  <a:pt x="69469" y="8890"/>
                </a:lnTo>
                <a:lnTo>
                  <a:pt x="69469" y="4571"/>
                </a:lnTo>
                <a:lnTo>
                  <a:pt x="74042" y="0"/>
                </a:lnTo>
                <a:lnTo>
                  <a:pt x="78360" y="0"/>
                </a:lnTo>
                <a:lnTo>
                  <a:pt x="82931" y="0"/>
                </a:lnTo>
                <a:lnTo>
                  <a:pt x="87249" y="0"/>
                </a:lnTo>
                <a:lnTo>
                  <a:pt x="96012" y="0"/>
                </a:lnTo>
                <a:lnTo>
                  <a:pt x="104522" y="0"/>
                </a:lnTo>
                <a:lnTo>
                  <a:pt x="109093" y="0"/>
                </a:lnTo>
                <a:lnTo>
                  <a:pt x="113411" y="4571"/>
                </a:lnTo>
                <a:lnTo>
                  <a:pt x="117984" y="8890"/>
                </a:lnTo>
                <a:lnTo>
                  <a:pt x="117984" y="13208"/>
                </a:lnTo>
                <a:lnTo>
                  <a:pt x="126873" y="17779"/>
                </a:lnTo>
                <a:lnTo>
                  <a:pt x="126873" y="26289"/>
                </a:lnTo>
                <a:lnTo>
                  <a:pt x="131065" y="30860"/>
                </a:lnTo>
                <a:lnTo>
                  <a:pt x="131065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7" name="Freeform 617"/>
          <p:cNvSpPr/>
          <p:nvPr/>
        </p:nvSpPr>
        <p:spPr>
          <a:xfrm>
            <a:off x="3333622" y="6989064"/>
            <a:ext cx="4573" cy="91694"/>
          </a:xfrm>
          <a:custGeom>
            <a:avLst/>
            <a:gdLst/>
            <a:ahLst/>
            <a:cxnLst/>
            <a:rect l="0" t="0" r="0" b="0"/>
            <a:pathLst>
              <a:path w="4573" h="91694">
                <a:moveTo>
                  <a:pt x="0" y="91694"/>
                </a:moveTo>
                <a:lnTo>
                  <a:pt x="0" y="87121"/>
                </a:lnTo>
                <a:lnTo>
                  <a:pt x="0" y="74421"/>
                </a:lnTo>
                <a:lnTo>
                  <a:pt x="0" y="69850"/>
                </a:lnTo>
                <a:lnTo>
                  <a:pt x="0" y="60959"/>
                </a:lnTo>
                <a:lnTo>
                  <a:pt x="0" y="47879"/>
                </a:lnTo>
                <a:lnTo>
                  <a:pt x="0" y="30480"/>
                </a:lnTo>
                <a:lnTo>
                  <a:pt x="0" y="12826"/>
                </a:lnTo>
                <a:lnTo>
                  <a:pt x="0" y="8255"/>
                </a:lnTo>
                <a:lnTo>
                  <a:pt x="457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8" name="Freeform 618"/>
          <p:cNvSpPr/>
          <p:nvPr/>
        </p:nvSpPr>
        <p:spPr>
          <a:xfrm>
            <a:off x="3355847" y="7036943"/>
            <a:ext cx="12828" cy="21971"/>
          </a:xfrm>
          <a:custGeom>
            <a:avLst/>
            <a:gdLst/>
            <a:ahLst/>
            <a:cxnLst/>
            <a:rect l="0" t="0" r="0" b="0"/>
            <a:pathLst>
              <a:path w="12828" h="21971">
                <a:moveTo>
                  <a:pt x="0" y="17652"/>
                </a:moveTo>
                <a:lnTo>
                  <a:pt x="0" y="21971"/>
                </a:lnTo>
                <a:lnTo>
                  <a:pt x="3937" y="21971"/>
                </a:lnTo>
                <a:lnTo>
                  <a:pt x="3937" y="17652"/>
                </a:lnTo>
                <a:lnTo>
                  <a:pt x="8510" y="17652"/>
                </a:lnTo>
                <a:lnTo>
                  <a:pt x="8510" y="8763"/>
                </a:lnTo>
                <a:lnTo>
                  <a:pt x="8510" y="4571"/>
                </a:lnTo>
                <a:lnTo>
                  <a:pt x="1282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9" name="Freeform 619"/>
          <p:cNvSpPr/>
          <p:nvPr/>
        </p:nvSpPr>
        <p:spPr>
          <a:xfrm>
            <a:off x="3368675" y="7050023"/>
            <a:ext cx="30734" cy="26162"/>
          </a:xfrm>
          <a:custGeom>
            <a:avLst/>
            <a:gdLst/>
            <a:ahLst/>
            <a:cxnLst/>
            <a:rect l="0" t="0" r="0" b="0"/>
            <a:pathLst>
              <a:path w="30734" h="26162">
                <a:moveTo>
                  <a:pt x="0" y="0"/>
                </a:moveTo>
                <a:lnTo>
                  <a:pt x="0" y="4572"/>
                </a:lnTo>
                <a:lnTo>
                  <a:pt x="0" y="8891"/>
                </a:lnTo>
                <a:lnTo>
                  <a:pt x="0" y="13462"/>
                </a:lnTo>
                <a:lnTo>
                  <a:pt x="4571" y="13462"/>
                </a:lnTo>
                <a:lnTo>
                  <a:pt x="4571" y="18035"/>
                </a:lnTo>
                <a:lnTo>
                  <a:pt x="13334" y="18035"/>
                </a:lnTo>
                <a:lnTo>
                  <a:pt x="17653" y="18035"/>
                </a:lnTo>
                <a:lnTo>
                  <a:pt x="22225" y="21972"/>
                </a:lnTo>
                <a:lnTo>
                  <a:pt x="26161" y="21972"/>
                </a:lnTo>
                <a:lnTo>
                  <a:pt x="30734" y="21972"/>
                </a:lnTo>
                <a:lnTo>
                  <a:pt x="30734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0" name="Freeform 620"/>
          <p:cNvSpPr/>
          <p:nvPr/>
        </p:nvSpPr>
        <p:spPr>
          <a:xfrm>
            <a:off x="3390900" y="7023862"/>
            <a:ext cx="17398" cy="61214"/>
          </a:xfrm>
          <a:custGeom>
            <a:avLst/>
            <a:gdLst/>
            <a:ahLst/>
            <a:cxnLst/>
            <a:rect l="0" t="0" r="0" b="0"/>
            <a:pathLst>
              <a:path w="17398" h="61214">
                <a:moveTo>
                  <a:pt x="17398" y="61214"/>
                </a:moveTo>
                <a:lnTo>
                  <a:pt x="17398" y="56896"/>
                </a:lnTo>
                <a:lnTo>
                  <a:pt x="17398" y="52323"/>
                </a:lnTo>
                <a:lnTo>
                  <a:pt x="17398" y="44196"/>
                </a:lnTo>
                <a:lnTo>
                  <a:pt x="13080" y="30733"/>
                </a:lnTo>
                <a:lnTo>
                  <a:pt x="13080" y="17652"/>
                </a:lnTo>
                <a:lnTo>
                  <a:pt x="8509" y="13081"/>
                </a:lnTo>
                <a:lnTo>
                  <a:pt x="8509" y="850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1" name="Freeform 621"/>
          <p:cNvSpPr/>
          <p:nvPr/>
        </p:nvSpPr>
        <p:spPr>
          <a:xfrm>
            <a:off x="3417061" y="7063485"/>
            <a:ext cx="17780" cy="12700"/>
          </a:xfrm>
          <a:custGeom>
            <a:avLst/>
            <a:gdLst/>
            <a:ahLst/>
            <a:cxnLst/>
            <a:rect l="0" t="0" r="0" b="0"/>
            <a:pathLst>
              <a:path w="17780" h="12700">
                <a:moveTo>
                  <a:pt x="0" y="8510"/>
                </a:moveTo>
                <a:lnTo>
                  <a:pt x="0" y="12700"/>
                </a:lnTo>
                <a:lnTo>
                  <a:pt x="8891" y="12700"/>
                </a:lnTo>
                <a:lnTo>
                  <a:pt x="13209" y="4573"/>
                </a:lnTo>
                <a:lnTo>
                  <a:pt x="13209" y="0"/>
                </a:lnTo>
                <a:lnTo>
                  <a:pt x="177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2" name="Freeform 622"/>
          <p:cNvSpPr/>
          <p:nvPr/>
        </p:nvSpPr>
        <p:spPr>
          <a:xfrm>
            <a:off x="3456432" y="7023862"/>
            <a:ext cx="52451" cy="56896"/>
          </a:xfrm>
          <a:custGeom>
            <a:avLst/>
            <a:gdLst/>
            <a:ahLst/>
            <a:cxnLst/>
            <a:rect l="0" t="0" r="0" b="0"/>
            <a:pathLst>
              <a:path w="52451" h="56896">
                <a:moveTo>
                  <a:pt x="13462" y="35052"/>
                </a:moveTo>
                <a:lnTo>
                  <a:pt x="13462" y="35052"/>
                </a:lnTo>
                <a:lnTo>
                  <a:pt x="13462" y="39623"/>
                </a:lnTo>
                <a:lnTo>
                  <a:pt x="17398" y="39623"/>
                </a:lnTo>
                <a:lnTo>
                  <a:pt x="21589" y="39623"/>
                </a:lnTo>
                <a:lnTo>
                  <a:pt x="26162" y="35052"/>
                </a:lnTo>
                <a:lnTo>
                  <a:pt x="30479" y="30733"/>
                </a:lnTo>
                <a:lnTo>
                  <a:pt x="30479" y="26161"/>
                </a:lnTo>
                <a:lnTo>
                  <a:pt x="35052" y="21844"/>
                </a:lnTo>
                <a:lnTo>
                  <a:pt x="35052" y="17652"/>
                </a:lnTo>
                <a:lnTo>
                  <a:pt x="35052" y="8508"/>
                </a:lnTo>
                <a:lnTo>
                  <a:pt x="35052" y="4571"/>
                </a:lnTo>
                <a:lnTo>
                  <a:pt x="35052" y="0"/>
                </a:lnTo>
                <a:lnTo>
                  <a:pt x="30479" y="0"/>
                </a:lnTo>
                <a:lnTo>
                  <a:pt x="26162" y="0"/>
                </a:lnTo>
                <a:lnTo>
                  <a:pt x="21589" y="0"/>
                </a:lnTo>
                <a:lnTo>
                  <a:pt x="17398" y="4571"/>
                </a:lnTo>
                <a:lnTo>
                  <a:pt x="17398" y="13081"/>
                </a:lnTo>
                <a:lnTo>
                  <a:pt x="13462" y="21844"/>
                </a:lnTo>
                <a:lnTo>
                  <a:pt x="4571" y="35052"/>
                </a:lnTo>
                <a:lnTo>
                  <a:pt x="0" y="35052"/>
                </a:lnTo>
                <a:lnTo>
                  <a:pt x="0" y="39623"/>
                </a:lnTo>
                <a:lnTo>
                  <a:pt x="0" y="44196"/>
                </a:lnTo>
                <a:lnTo>
                  <a:pt x="0" y="48133"/>
                </a:lnTo>
                <a:lnTo>
                  <a:pt x="0" y="52323"/>
                </a:lnTo>
                <a:lnTo>
                  <a:pt x="0" y="56896"/>
                </a:lnTo>
                <a:lnTo>
                  <a:pt x="4571" y="56896"/>
                </a:lnTo>
                <a:lnTo>
                  <a:pt x="8889" y="56896"/>
                </a:lnTo>
                <a:lnTo>
                  <a:pt x="17398" y="56896"/>
                </a:lnTo>
                <a:lnTo>
                  <a:pt x="21589" y="56896"/>
                </a:lnTo>
                <a:lnTo>
                  <a:pt x="26162" y="56896"/>
                </a:lnTo>
                <a:lnTo>
                  <a:pt x="35052" y="56896"/>
                </a:lnTo>
                <a:lnTo>
                  <a:pt x="39370" y="56896"/>
                </a:lnTo>
                <a:lnTo>
                  <a:pt x="52451" y="568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3" name="Freeform 623"/>
          <p:cNvSpPr/>
          <p:nvPr/>
        </p:nvSpPr>
        <p:spPr>
          <a:xfrm>
            <a:off x="3513073" y="6989064"/>
            <a:ext cx="4573" cy="4318"/>
          </a:xfrm>
          <a:custGeom>
            <a:avLst/>
            <a:gdLst/>
            <a:ahLst/>
            <a:cxnLst/>
            <a:rect l="0" t="0" r="0" b="0"/>
            <a:pathLst>
              <a:path w="4573" h="4318">
                <a:moveTo>
                  <a:pt x="4573" y="4318"/>
                </a:moveTo>
                <a:lnTo>
                  <a:pt x="4573" y="4318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4" name="Freeform 624"/>
          <p:cNvSpPr/>
          <p:nvPr/>
        </p:nvSpPr>
        <p:spPr>
          <a:xfrm>
            <a:off x="3517646" y="7028433"/>
            <a:ext cx="0" cy="52325"/>
          </a:xfrm>
          <a:custGeom>
            <a:avLst/>
            <a:gdLst/>
            <a:ahLst/>
            <a:cxnLst/>
            <a:rect l="0" t="0" r="0" b="0"/>
            <a:pathLst>
              <a:path h="52325">
                <a:moveTo>
                  <a:pt x="0" y="52325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5" name="Freeform 625"/>
          <p:cNvSpPr/>
          <p:nvPr/>
        </p:nvSpPr>
        <p:spPr>
          <a:xfrm>
            <a:off x="3557015" y="7023862"/>
            <a:ext cx="61214" cy="70103"/>
          </a:xfrm>
          <a:custGeom>
            <a:avLst/>
            <a:gdLst/>
            <a:ahLst/>
            <a:cxnLst/>
            <a:rect l="0" t="0" r="0" b="0"/>
            <a:pathLst>
              <a:path w="61214" h="70103">
                <a:moveTo>
                  <a:pt x="35052" y="0"/>
                </a:moveTo>
                <a:lnTo>
                  <a:pt x="30735" y="4571"/>
                </a:lnTo>
                <a:lnTo>
                  <a:pt x="26163" y="4571"/>
                </a:lnTo>
                <a:lnTo>
                  <a:pt x="17400" y="13081"/>
                </a:lnTo>
                <a:lnTo>
                  <a:pt x="13463" y="17652"/>
                </a:lnTo>
                <a:lnTo>
                  <a:pt x="8890" y="30733"/>
                </a:lnTo>
                <a:lnTo>
                  <a:pt x="8890" y="35052"/>
                </a:lnTo>
                <a:lnTo>
                  <a:pt x="8890" y="39623"/>
                </a:lnTo>
                <a:lnTo>
                  <a:pt x="13463" y="39623"/>
                </a:lnTo>
                <a:lnTo>
                  <a:pt x="26163" y="39623"/>
                </a:lnTo>
                <a:lnTo>
                  <a:pt x="39625" y="39623"/>
                </a:lnTo>
                <a:lnTo>
                  <a:pt x="43943" y="39623"/>
                </a:lnTo>
                <a:lnTo>
                  <a:pt x="47880" y="39623"/>
                </a:lnTo>
                <a:lnTo>
                  <a:pt x="57024" y="39623"/>
                </a:lnTo>
                <a:lnTo>
                  <a:pt x="61214" y="39623"/>
                </a:lnTo>
                <a:lnTo>
                  <a:pt x="61214" y="44196"/>
                </a:lnTo>
                <a:lnTo>
                  <a:pt x="61214" y="48133"/>
                </a:lnTo>
                <a:lnTo>
                  <a:pt x="61214" y="52323"/>
                </a:lnTo>
                <a:lnTo>
                  <a:pt x="61214" y="61214"/>
                </a:lnTo>
                <a:lnTo>
                  <a:pt x="57024" y="61214"/>
                </a:lnTo>
                <a:lnTo>
                  <a:pt x="52451" y="61214"/>
                </a:lnTo>
                <a:lnTo>
                  <a:pt x="47880" y="65785"/>
                </a:lnTo>
                <a:lnTo>
                  <a:pt x="43943" y="65785"/>
                </a:lnTo>
                <a:lnTo>
                  <a:pt x="26163" y="65785"/>
                </a:lnTo>
                <a:lnTo>
                  <a:pt x="21590" y="65785"/>
                </a:lnTo>
                <a:lnTo>
                  <a:pt x="8890" y="70103"/>
                </a:lnTo>
                <a:lnTo>
                  <a:pt x="4573" y="70103"/>
                </a:lnTo>
                <a:lnTo>
                  <a:pt x="0" y="701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6" name="Freeform 626"/>
          <p:cNvSpPr/>
          <p:nvPr/>
        </p:nvSpPr>
        <p:spPr>
          <a:xfrm>
            <a:off x="3618229" y="7023862"/>
            <a:ext cx="78741" cy="65785"/>
          </a:xfrm>
          <a:custGeom>
            <a:avLst/>
            <a:gdLst/>
            <a:ahLst/>
            <a:cxnLst/>
            <a:rect l="0" t="0" r="0" b="0"/>
            <a:pathLst>
              <a:path w="78741" h="65785">
                <a:moveTo>
                  <a:pt x="0" y="44196"/>
                </a:moveTo>
                <a:lnTo>
                  <a:pt x="0" y="44196"/>
                </a:lnTo>
                <a:lnTo>
                  <a:pt x="8891" y="39623"/>
                </a:lnTo>
                <a:lnTo>
                  <a:pt x="13209" y="39623"/>
                </a:lnTo>
                <a:lnTo>
                  <a:pt x="17780" y="39623"/>
                </a:lnTo>
                <a:lnTo>
                  <a:pt x="17780" y="35052"/>
                </a:lnTo>
                <a:lnTo>
                  <a:pt x="21717" y="35052"/>
                </a:lnTo>
                <a:lnTo>
                  <a:pt x="26290" y="30733"/>
                </a:lnTo>
                <a:lnTo>
                  <a:pt x="26290" y="21844"/>
                </a:lnTo>
                <a:lnTo>
                  <a:pt x="30480" y="17652"/>
                </a:lnTo>
                <a:lnTo>
                  <a:pt x="35053" y="13081"/>
                </a:lnTo>
                <a:lnTo>
                  <a:pt x="35053" y="8508"/>
                </a:lnTo>
                <a:lnTo>
                  <a:pt x="39371" y="8508"/>
                </a:lnTo>
                <a:lnTo>
                  <a:pt x="39371" y="4571"/>
                </a:lnTo>
                <a:lnTo>
                  <a:pt x="39371" y="0"/>
                </a:lnTo>
                <a:lnTo>
                  <a:pt x="35053" y="0"/>
                </a:lnTo>
                <a:lnTo>
                  <a:pt x="30480" y="4571"/>
                </a:lnTo>
                <a:lnTo>
                  <a:pt x="26290" y="8508"/>
                </a:lnTo>
                <a:lnTo>
                  <a:pt x="21717" y="21844"/>
                </a:lnTo>
                <a:lnTo>
                  <a:pt x="17780" y="26161"/>
                </a:lnTo>
                <a:lnTo>
                  <a:pt x="17780" y="35052"/>
                </a:lnTo>
                <a:lnTo>
                  <a:pt x="17780" y="39623"/>
                </a:lnTo>
                <a:lnTo>
                  <a:pt x="17780" y="48133"/>
                </a:lnTo>
                <a:lnTo>
                  <a:pt x="17780" y="56896"/>
                </a:lnTo>
                <a:lnTo>
                  <a:pt x="17780" y="61214"/>
                </a:lnTo>
                <a:lnTo>
                  <a:pt x="17780" y="65785"/>
                </a:lnTo>
                <a:lnTo>
                  <a:pt x="21717" y="65785"/>
                </a:lnTo>
                <a:lnTo>
                  <a:pt x="26290" y="65785"/>
                </a:lnTo>
                <a:lnTo>
                  <a:pt x="30480" y="65785"/>
                </a:lnTo>
                <a:lnTo>
                  <a:pt x="43942" y="65785"/>
                </a:lnTo>
                <a:lnTo>
                  <a:pt x="48261" y="65785"/>
                </a:lnTo>
                <a:lnTo>
                  <a:pt x="56769" y="65785"/>
                </a:lnTo>
                <a:lnTo>
                  <a:pt x="61342" y="65785"/>
                </a:lnTo>
                <a:lnTo>
                  <a:pt x="78741" y="657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7" name="Freeform 627"/>
          <p:cNvSpPr/>
          <p:nvPr/>
        </p:nvSpPr>
        <p:spPr>
          <a:xfrm>
            <a:off x="2935477" y="6966839"/>
            <a:ext cx="135637" cy="122808"/>
          </a:xfrm>
          <a:custGeom>
            <a:avLst/>
            <a:gdLst/>
            <a:ahLst/>
            <a:cxnLst/>
            <a:rect l="0" t="0" r="0" b="0"/>
            <a:pathLst>
              <a:path w="135637" h="122808">
                <a:moveTo>
                  <a:pt x="0" y="0"/>
                </a:moveTo>
                <a:lnTo>
                  <a:pt x="0" y="8763"/>
                </a:lnTo>
                <a:lnTo>
                  <a:pt x="0" y="30480"/>
                </a:lnTo>
                <a:lnTo>
                  <a:pt x="0" y="39243"/>
                </a:lnTo>
                <a:lnTo>
                  <a:pt x="0" y="52705"/>
                </a:lnTo>
                <a:lnTo>
                  <a:pt x="0" y="78867"/>
                </a:lnTo>
                <a:lnTo>
                  <a:pt x="0" y="83184"/>
                </a:lnTo>
                <a:lnTo>
                  <a:pt x="0" y="101219"/>
                </a:lnTo>
                <a:lnTo>
                  <a:pt x="8637" y="105156"/>
                </a:lnTo>
                <a:lnTo>
                  <a:pt x="12827" y="109346"/>
                </a:lnTo>
                <a:lnTo>
                  <a:pt x="17399" y="122808"/>
                </a:lnTo>
                <a:lnTo>
                  <a:pt x="21971" y="122808"/>
                </a:lnTo>
                <a:lnTo>
                  <a:pt x="26290" y="122808"/>
                </a:lnTo>
                <a:lnTo>
                  <a:pt x="30862" y="122808"/>
                </a:lnTo>
                <a:lnTo>
                  <a:pt x="35052" y="118237"/>
                </a:lnTo>
                <a:lnTo>
                  <a:pt x="48261" y="109346"/>
                </a:lnTo>
                <a:lnTo>
                  <a:pt x="52452" y="105156"/>
                </a:lnTo>
                <a:lnTo>
                  <a:pt x="57024" y="92075"/>
                </a:lnTo>
                <a:lnTo>
                  <a:pt x="65533" y="83184"/>
                </a:lnTo>
                <a:lnTo>
                  <a:pt x="65533" y="74675"/>
                </a:lnTo>
                <a:lnTo>
                  <a:pt x="65533" y="70104"/>
                </a:lnTo>
                <a:lnTo>
                  <a:pt x="65533" y="65531"/>
                </a:lnTo>
                <a:lnTo>
                  <a:pt x="70105" y="78867"/>
                </a:lnTo>
                <a:lnTo>
                  <a:pt x="70105" y="83184"/>
                </a:lnTo>
                <a:lnTo>
                  <a:pt x="74168" y="87756"/>
                </a:lnTo>
                <a:lnTo>
                  <a:pt x="78740" y="101219"/>
                </a:lnTo>
                <a:lnTo>
                  <a:pt x="87503" y="109346"/>
                </a:lnTo>
                <a:lnTo>
                  <a:pt x="91821" y="109346"/>
                </a:lnTo>
                <a:lnTo>
                  <a:pt x="96393" y="113919"/>
                </a:lnTo>
                <a:lnTo>
                  <a:pt x="100584" y="113919"/>
                </a:lnTo>
                <a:lnTo>
                  <a:pt x="105156" y="113919"/>
                </a:lnTo>
                <a:lnTo>
                  <a:pt x="114046" y="105156"/>
                </a:lnTo>
                <a:lnTo>
                  <a:pt x="117983" y="92075"/>
                </a:lnTo>
                <a:lnTo>
                  <a:pt x="131065" y="78867"/>
                </a:lnTo>
                <a:lnTo>
                  <a:pt x="131065" y="61594"/>
                </a:lnTo>
                <a:lnTo>
                  <a:pt x="135637" y="48387"/>
                </a:lnTo>
                <a:lnTo>
                  <a:pt x="135637" y="30480"/>
                </a:lnTo>
                <a:lnTo>
                  <a:pt x="135637" y="26543"/>
                </a:lnTo>
                <a:lnTo>
                  <a:pt x="135637" y="222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8" name="Freeform 628"/>
          <p:cNvSpPr/>
          <p:nvPr/>
        </p:nvSpPr>
        <p:spPr>
          <a:xfrm>
            <a:off x="3110738" y="6954012"/>
            <a:ext cx="87248" cy="148463"/>
          </a:xfrm>
          <a:custGeom>
            <a:avLst/>
            <a:gdLst/>
            <a:ahLst/>
            <a:cxnLst/>
            <a:rect l="0" t="0" r="0" b="0"/>
            <a:pathLst>
              <a:path w="87248" h="148463">
                <a:moveTo>
                  <a:pt x="26288" y="100583"/>
                </a:moveTo>
                <a:lnTo>
                  <a:pt x="26288" y="96011"/>
                </a:lnTo>
                <a:lnTo>
                  <a:pt x="21716" y="96011"/>
                </a:lnTo>
                <a:lnTo>
                  <a:pt x="17144" y="96011"/>
                </a:lnTo>
                <a:lnTo>
                  <a:pt x="12826" y="96011"/>
                </a:lnTo>
                <a:lnTo>
                  <a:pt x="8254" y="96011"/>
                </a:lnTo>
                <a:lnTo>
                  <a:pt x="8254" y="100583"/>
                </a:lnTo>
                <a:lnTo>
                  <a:pt x="0" y="104902"/>
                </a:lnTo>
                <a:lnTo>
                  <a:pt x="0" y="109473"/>
                </a:lnTo>
                <a:lnTo>
                  <a:pt x="0" y="114046"/>
                </a:lnTo>
                <a:lnTo>
                  <a:pt x="0" y="122173"/>
                </a:lnTo>
                <a:lnTo>
                  <a:pt x="0" y="126746"/>
                </a:lnTo>
                <a:lnTo>
                  <a:pt x="4317" y="126746"/>
                </a:lnTo>
                <a:lnTo>
                  <a:pt x="8254" y="126746"/>
                </a:lnTo>
                <a:lnTo>
                  <a:pt x="12826" y="126746"/>
                </a:lnTo>
                <a:lnTo>
                  <a:pt x="17144" y="126746"/>
                </a:lnTo>
                <a:lnTo>
                  <a:pt x="21716" y="126746"/>
                </a:lnTo>
                <a:lnTo>
                  <a:pt x="26288" y="117983"/>
                </a:lnTo>
                <a:lnTo>
                  <a:pt x="39369" y="114046"/>
                </a:lnTo>
                <a:lnTo>
                  <a:pt x="43307" y="109473"/>
                </a:lnTo>
                <a:lnTo>
                  <a:pt x="43307" y="104902"/>
                </a:lnTo>
                <a:lnTo>
                  <a:pt x="43307" y="100583"/>
                </a:lnTo>
                <a:lnTo>
                  <a:pt x="43307" y="96011"/>
                </a:lnTo>
                <a:lnTo>
                  <a:pt x="43307" y="100583"/>
                </a:lnTo>
                <a:lnTo>
                  <a:pt x="43307" y="104902"/>
                </a:lnTo>
                <a:lnTo>
                  <a:pt x="43307" y="109473"/>
                </a:lnTo>
                <a:lnTo>
                  <a:pt x="47879" y="122173"/>
                </a:lnTo>
                <a:lnTo>
                  <a:pt x="52197" y="126746"/>
                </a:lnTo>
                <a:lnTo>
                  <a:pt x="56769" y="135635"/>
                </a:lnTo>
                <a:lnTo>
                  <a:pt x="65532" y="144526"/>
                </a:lnTo>
                <a:lnTo>
                  <a:pt x="69850" y="148463"/>
                </a:lnTo>
                <a:lnTo>
                  <a:pt x="74422" y="148463"/>
                </a:lnTo>
                <a:lnTo>
                  <a:pt x="78359" y="148463"/>
                </a:lnTo>
                <a:lnTo>
                  <a:pt x="82931" y="148463"/>
                </a:lnTo>
                <a:lnTo>
                  <a:pt x="87248" y="148463"/>
                </a:lnTo>
                <a:lnTo>
                  <a:pt x="87248" y="139953"/>
                </a:lnTo>
                <a:lnTo>
                  <a:pt x="87248" y="131064"/>
                </a:lnTo>
                <a:lnTo>
                  <a:pt x="87248" y="117983"/>
                </a:lnTo>
                <a:lnTo>
                  <a:pt x="87248" y="91694"/>
                </a:lnTo>
                <a:lnTo>
                  <a:pt x="78359" y="74421"/>
                </a:lnTo>
                <a:lnTo>
                  <a:pt x="74422" y="56641"/>
                </a:lnTo>
                <a:lnTo>
                  <a:pt x="65532" y="25908"/>
                </a:lnTo>
                <a:lnTo>
                  <a:pt x="60960" y="17398"/>
                </a:lnTo>
                <a:lnTo>
                  <a:pt x="60960" y="12827"/>
                </a:lnTo>
                <a:lnTo>
                  <a:pt x="6096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9" name="Freeform 629"/>
          <p:cNvSpPr/>
          <p:nvPr/>
        </p:nvSpPr>
        <p:spPr>
          <a:xfrm>
            <a:off x="3215639" y="7032370"/>
            <a:ext cx="35053" cy="74676"/>
          </a:xfrm>
          <a:custGeom>
            <a:avLst/>
            <a:gdLst/>
            <a:ahLst/>
            <a:cxnLst/>
            <a:rect l="0" t="0" r="0" b="0"/>
            <a:pathLst>
              <a:path w="35053" h="74676">
                <a:moveTo>
                  <a:pt x="0" y="0"/>
                </a:moveTo>
                <a:lnTo>
                  <a:pt x="3937" y="0"/>
                </a:lnTo>
                <a:lnTo>
                  <a:pt x="12828" y="0"/>
                </a:lnTo>
                <a:lnTo>
                  <a:pt x="17400" y="0"/>
                </a:lnTo>
                <a:lnTo>
                  <a:pt x="26162" y="4573"/>
                </a:lnTo>
                <a:lnTo>
                  <a:pt x="30481" y="13336"/>
                </a:lnTo>
                <a:lnTo>
                  <a:pt x="30481" y="17653"/>
                </a:lnTo>
                <a:lnTo>
                  <a:pt x="35053" y="22225"/>
                </a:lnTo>
                <a:lnTo>
                  <a:pt x="35053" y="31115"/>
                </a:lnTo>
                <a:lnTo>
                  <a:pt x="35053" y="43815"/>
                </a:lnTo>
                <a:lnTo>
                  <a:pt x="35053" y="48388"/>
                </a:lnTo>
                <a:lnTo>
                  <a:pt x="35053" y="66168"/>
                </a:lnTo>
                <a:lnTo>
                  <a:pt x="35053" y="70105"/>
                </a:lnTo>
                <a:lnTo>
                  <a:pt x="35053" y="746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0" name="Freeform 630"/>
          <p:cNvSpPr/>
          <p:nvPr/>
        </p:nvSpPr>
        <p:spPr>
          <a:xfrm>
            <a:off x="3285109" y="6971410"/>
            <a:ext cx="9144" cy="109348"/>
          </a:xfrm>
          <a:custGeom>
            <a:avLst/>
            <a:gdLst/>
            <a:ahLst/>
            <a:cxnLst/>
            <a:rect l="0" t="0" r="0" b="0"/>
            <a:pathLst>
              <a:path w="9144" h="109348">
                <a:moveTo>
                  <a:pt x="0" y="0"/>
                </a:moveTo>
                <a:lnTo>
                  <a:pt x="0" y="4192"/>
                </a:lnTo>
                <a:lnTo>
                  <a:pt x="0" y="13081"/>
                </a:lnTo>
                <a:lnTo>
                  <a:pt x="0" y="34672"/>
                </a:lnTo>
                <a:lnTo>
                  <a:pt x="0" y="43816"/>
                </a:lnTo>
                <a:lnTo>
                  <a:pt x="0" y="48134"/>
                </a:lnTo>
                <a:lnTo>
                  <a:pt x="4571" y="65533"/>
                </a:lnTo>
                <a:lnTo>
                  <a:pt x="4571" y="78613"/>
                </a:lnTo>
                <a:lnTo>
                  <a:pt x="9144" y="92075"/>
                </a:lnTo>
                <a:lnTo>
                  <a:pt x="9144" y="96648"/>
                </a:lnTo>
                <a:lnTo>
                  <a:pt x="9144" y="100585"/>
                </a:lnTo>
                <a:lnTo>
                  <a:pt x="9144" y="10934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1" name="Freeform 631"/>
          <p:cNvSpPr/>
          <p:nvPr/>
        </p:nvSpPr>
        <p:spPr>
          <a:xfrm>
            <a:off x="2506091" y="7027798"/>
            <a:ext cx="61213" cy="140462"/>
          </a:xfrm>
          <a:custGeom>
            <a:avLst/>
            <a:gdLst/>
            <a:ahLst/>
            <a:cxnLst/>
            <a:rect l="0" t="0" r="0" b="0"/>
            <a:pathLst>
              <a:path w="61213" h="140462">
                <a:moveTo>
                  <a:pt x="12826" y="140462"/>
                </a:moveTo>
                <a:lnTo>
                  <a:pt x="12826" y="135891"/>
                </a:lnTo>
                <a:lnTo>
                  <a:pt x="12826" y="127128"/>
                </a:lnTo>
                <a:lnTo>
                  <a:pt x="12826" y="109347"/>
                </a:lnTo>
                <a:lnTo>
                  <a:pt x="12826" y="105156"/>
                </a:lnTo>
                <a:lnTo>
                  <a:pt x="12826" y="92075"/>
                </a:lnTo>
                <a:lnTo>
                  <a:pt x="12826" y="83185"/>
                </a:lnTo>
                <a:lnTo>
                  <a:pt x="12826" y="61596"/>
                </a:lnTo>
                <a:lnTo>
                  <a:pt x="12826" y="57023"/>
                </a:lnTo>
                <a:lnTo>
                  <a:pt x="12826" y="52705"/>
                </a:lnTo>
                <a:lnTo>
                  <a:pt x="12826" y="43816"/>
                </a:lnTo>
                <a:lnTo>
                  <a:pt x="12826" y="39624"/>
                </a:lnTo>
                <a:lnTo>
                  <a:pt x="12826" y="26543"/>
                </a:lnTo>
                <a:lnTo>
                  <a:pt x="12826" y="22225"/>
                </a:lnTo>
                <a:lnTo>
                  <a:pt x="17398" y="17654"/>
                </a:lnTo>
                <a:lnTo>
                  <a:pt x="21970" y="13335"/>
                </a:lnTo>
                <a:lnTo>
                  <a:pt x="26161" y="8764"/>
                </a:lnTo>
                <a:lnTo>
                  <a:pt x="30479" y="8764"/>
                </a:lnTo>
                <a:lnTo>
                  <a:pt x="30479" y="0"/>
                </a:lnTo>
                <a:lnTo>
                  <a:pt x="38988" y="0"/>
                </a:lnTo>
                <a:lnTo>
                  <a:pt x="43560" y="0"/>
                </a:lnTo>
                <a:lnTo>
                  <a:pt x="48132" y="0"/>
                </a:lnTo>
                <a:lnTo>
                  <a:pt x="52451" y="0"/>
                </a:lnTo>
                <a:lnTo>
                  <a:pt x="56641" y="4572"/>
                </a:lnTo>
                <a:lnTo>
                  <a:pt x="61213" y="13335"/>
                </a:lnTo>
                <a:lnTo>
                  <a:pt x="61213" y="17654"/>
                </a:lnTo>
                <a:lnTo>
                  <a:pt x="61213" y="22225"/>
                </a:lnTo>
                <a:lnTo>
                  <a:pt x="61213" y="31116"/>
                </a:lnTo>
                <a:lnTo>
                  <a:pt x="61213" y="35053"/>
                </a:lnTo>
                <a:lnTo>
                  <a:pt x="61213" y="39624"/>
                </a:lnTo>
                <a:lnTo>
                  <a:pt x="61213" y="43816"/>
                </a:lnTo>
                <a:lnTo>
                  <a:pt x="61213" y="48387"/>
                </a:lnTo>
                <a:lnTo>
                  <a:pt x="52451" y="52705"/>
                </a:lnTo>
                <a:lnTo>
                  <a:pt x="48132" y="57023"/>
                </a:lnTo>
                <a:lnTo>
                  <a:pt x="30479" y="57023"/>
                </a:lnTo>
                <a:lnTo>
                  <a:pt x="30479" y="65533"/>
                </a:lnTo>
                <a:lnTo>
                  <a:pt x="26161" y="65533"/>
                </a:lnTo>
                <a:lnTo>
                  <a:pt x="12826" y="65533"/>
                </a:lnTo>
                <a:lnTo>
                  <a:pt x="8509" y="65533"/>
                </a:lnTo>
                <a:lnTo>
                  <a:pt x="3936" y="65533"/>
                </a:lnTo>
                <a:lnTo>
                  <a:pt x="0" y="655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2" name="Freeform 632"/>
          <p:cNvSpPr/>
          <p:nvPr/>
        </p:nvSpPr>
        <p:spPr>
          <a:xfrm>
            <a:off x="2580767" y="7050023"/>
            <a:ext cx="82550" cy="43308"/>
          </a:xfrm>
          <a:custGeom>
            <a:avLst/>
            <a:gdLst/>
            <a:ahLst/>
            <a:cxnLst/>
            <a:rect l="0" t="0" r="0" b="0"/>
            <a:pathLst>
              <a:path w="82550" h="43308">
                <a:moveTo>
                  <a:pt x="34416" y="0"/>
                </a:moveTo>
                <a:lnTo>
                  <a:pt x="21590" y="0"/>
                </a:lnTo>
                <a:lnTo>
                  <a:pt x="8255" y="0"/>
                </a:lnTo>
                <a:lnTo>
                  <a:pt x="3937" y="4318"/>
                </a:lnTo>
                <a:lnTo>
                  <a:pt x="3937" y="12828"/>
                </a:lnTo>
                <a:lnTo>
                  <a:pt x="0" y="17399"/>
                </a:lnTo>
                <a:lnTo>
                  <a:pt x="0" y="21591"/>
                </a:lnTo>
                <a:lnTo>
                  <a:pt x="0" y="26162"/>
                </a:lnTo>
                <a:lnTo>
                  <a:pt x="0" y="30480"/>
                </a:lnTo>
                <a:lnTo>
                  <a:pt x="0" y="34798"/>
                </a:lnTo>
                <a:lnTo>
                  <a:pt x="17018" y="43308"/>
                </a:lnTo>
                <a:lnTo>
                  <a:pt x="21590" y="43308"/>
                </a:lnTo>
                <a:lnTo>
                  <a:pt x="25908" y="43308"/>
                </a:lnTo>
                <a:lnTo>
                  <a:pt x="38988" y="43308"/>
                </a:lnTo>
                <a:lnTo>
                  <a:pt x="43306" y="43308"/>
                </a:lnTo>
                <a:lnTo>
                  <a:pt x="52069" y="43308"/>
                </a:lnTo>
                <a:lnTo>
                  <a:pt x="56387" y="39371"/>
                </a:lnTo>
                <a:lnTo>
                  <a:pt x="60959" y="39371"/>
                </a:lnTo>
                <a:lnTo>
                  <a:pt x="69468" y="34798"/>
                </a:lnTo>
                <a:lnTo>
                  <a:pt x="69468" y="30480"/>
                </a:lnTo>
                <a:lnTo>
                  <a:pt x="69468" y="21591"/>
                </a:lnTo>
                <a:lnTo>
                  <a:pt x="69468" y="17399"/>
                </a:lnTo>
                <a:lnTo>
                  <a:pt x="69468" y="8891"/>
                </a:lnTo>
                <a:lnTo>
                  <a:pt x="69468" y="4318"/>
                </a:lnTo>
                <a:lnTo>
                  <a:pt x="69468" y="0"/>
                </a:lnTo>
                <a:lnTo>
                  <a:pt x="69468" y="4318"/>
                </a:lnTo>
                <a:lnTo>
                  <a:pt x="69468" y="12828"/>
                </a:lnTo>
                <a:lnTo>
                  <a:pt x="69468" y="21591"/>
                </a:lnTo>
                <a:lnTo>
                  <a:pt x="69468" y="26162"/>
                </a:lnTo>
                <a:lnTo>
                  <a:pt x="73787" y="30480"/>
                </a:lnTo>
                <a:lnTo>
                  <a:pt x="73787" y="43308"/>
                </a:lnTo>
                <a:lnTo>
                  <a:pt x="78359" y="43308"/>
                </a:lnTo>
                <a:lnTo>
                  <a:pt x="82550" y="433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3" name="Freeform 633"/>
          <p:cNvSpPr/>
          <p:nvPr/>
        </p:nvSpPr>
        <p:spPr>
          <a:xfrm>
            <a:off x="2676779" y="7041133"/>
            <a:ext cx="126746" cy="56769"/>
          </a:xfrm>
          <a:custGeom>
            <a:avLst/>
            <a:gdLst/>
            <a:ahLst/>
            <a:cxnLst/>
            <a:rect l="0" t="0" r="0" b="0"/>
            <a:pathLst>
              <a:path w="126746" h="56769">
                <a:moveTo>
                  <a:pt x="35051" y="13208"/>
                </a:moveTo>
                <a:lnTo>
                  <a:pt x="35051" y="4319"/>
                </a:lnTo>
                <a:lnTo>
                  <a:pt x="35051" y="0"/>
                </a:lnTo>
                <a:lnTo>
                  <a:pt x="30479" y="0"/>
                </a:lnTo>
                <a:lnTo>
                  <a:pt x="25907" y="0"/>
                </a:lnTo>
                <a:lnTo>
                  <a:pt x="21590" y="0"/>
                </a:lnTo>
                <a:lnTo>
                  <a:pt x="17398" y="0"/>
                </a:lnTo>
                <a:lnTo>
                  <a:pt x="17398" y="8890"/>
                </a:lnTo>
                <a:lnTo>
                  <a:pt x="8763" y="13208"/>
                </a:lnTo>
                <a:lnTo>
                  <a:pt x="4191" y="21718"/>
                </a:lnTo>
                <a:lnTo>
                  <a:pt x="4191" y="26289"/>
                </a:lnTo>
                <a:lnTo>
                  <a:pt x="0" y="30481"/>
                </a:lnTo>
                <a:lnTo>
                  <a:pt x="0" y="43688"/>
                </a:lnTo>
                <a:lnTo>
                  <a:pt x="0" y="48261"/>
                </a:lnTo>
                <a:lnTo>
                  <a:pt x="0" y="52198"/>
                </a:lnTo>
                <a:lnTo>
                  <a:pt x="4191" y="52198"/>
                </a:lnTo>
                <a:lnTo>
                  <a:pt x="17398" y="56769"/>
                </a:lnTo>
                <a:lnTo>
                  <a:pt x="21590" y="56769"/>
                </a:lnTo>
                <a:lnTo>
                  <a:pt x="25907" y="56769"/>
                </a:lnTo>
                <a:lnTo>
                  <a:pt x="39243" y="56769"/>
                </a:lnTo>
                <a:lnTo>
                  <a:pt x="43815" y="52198"/>
                </a:lnTo>
                <a:lnTo>
                  <a:pt x="52069" y="48261"/>
                </a:lnTo>
                <a:lnTo>
                  <a:pt x="56641" y="43688"/>
                </a:lnTo>
                <a:lnTo>
                  <a:pt x="65531" y="30481"/>
                </a:lnTo>
                <a:lnTo>
                  <a:pt x="65531" y="26289"/>
                </a:lnTo>
                <a:lnTo>
                  <a:pt x="65531" y="21718"/>
                </a:lnTo>
                <a:lnTo>
                  <a:pt x="70103" y="26289"/>
                </a:lnTo>
                <a:lnTo>
                  <a:pt x="82931" y="48261"/>
                </a:lnTo>
                <a:lnTo>
                  <a:pt x="87503" y="48261"/>
                </a:lnTo>
                <a:lnTo>
                  <a:pt x="87503" y="52198"/>
                </a:lnTo>
                <a:lnTo>
                  <a:pt x="96266" y="43688"/>
                </a:lnTo>
                <a:lnTo>
                  <a:pt x="96266" y="39370"/>
                </a:lnTo>
                <a:lnTo>
                  <a:pt x="100584" y="35052"/>
                </a:lnTo>
                <a:lnTo>
                  <a:pt x="104775" y="30481"/>
                </a:lnTo>
                <a:lnTo>
                  <a:pt x="104775" y="26289"/>
                </a:lnTo>
                <a:lnTo>
                  <a:pt x="117982" y="21718"/>
                </a:lnTo>
                <a:lnTo>
                  <a:pt x="122173" y="21718"/>
                </a:lnTo>
                <a:lnTo>
                  <a:pt x="126746" y="177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4" name="Freeform 634"/>
          <p:cNvSpPr/>
          <p:nvPr/>
        </p:nvSpPr>
        <p:spPr>
          <a:xfrm>
            <a:off x="2265552" y="7036562"/>
            <a:ext cx="52452" cy="52832"/>
          </a:xfrm>
          <a:custGeom>
            <a:avLst/>
            <a:gdLst/>
            <a:ahLst/>
            <a:cxnLst/>
            <a:rect l="0" t="0" r="0" b="0"/>
            <a:pathLst>
              <a:path w="52452" h="52832">
                <a:moveTo>
                  <a:pt x="8890" y="35052"/>
                </a:moveTo>
                <a:lnTo>
                  <a:pt x="3937" y="30860"/>
                </a:lnTo>
                <a:lnTo>
                  <a:pt x="8890" y="26289"/>
                </a:lnTo>
                <a:lnTo>
                  <a:pt x="12827" y="26289"/>
                </a:lnTo>
                <a:lnTo>
                  <a:pt x="12827" y="22352"/>
                </a:lnTo>
                <a:lnTo>
                  <a:pt x="17399" y="22352"/>
                </a:lnTo>
                <a:lnTo>
                  <a:pt x="21971" y="17779"/>
                </a:lnTo>
                <a:lnTo>
                  <a:pt x="21971" y="13461"/>
                </a:lnTo>
                <a:lnTo>
                  <a:pt x="30480" y="13461"/>
                </a:lnTo>
                <a:lnTo>
                  <a:pt x="30480" y="8890"/>
                </a:lnTo>
                <a:lnTo>
                  <a:pt x="30480" y="0"/>
                </a:lnTo>
                <a:lnTo>
                  <a:pt x="26290" y="0"/>
                </a:lnTo>
                <a:lnTo>
                  <a:pt x="21971" y="0"/>
                </a:lnTo>
                <a:lnTo>
                  <a:pt x="17399" y="0"/>
                </a:lnTo>
                <a:lnTo>
                  <a:pt x="12827" y="0"/>
                </a:lnTo>
                <a:lnTo>
                  <a:pt x="8890" y="4571"/>
                </a:lnTo>
                <a:lnTo>
                  <a:pt x="8890" y="8890"/>
                </a:lnTo>
                <a:lnTo>
                  <a:pt x="3937" y="13461"/>
                </a:lnTo>
                <a:lnTo>
                  <a:pt x="3937" y="17779"/>
                </a:lnTo>
                <a:lnTo>
                  <a:pt x="0" y="17779"/>
                </a:lnTo>
                <a:lnTo>
                  <a:pt x="0" y="22352"/>
                </a:lnTo>
                <a:lnTo>
                  <a:pt x="0" y="26289"/>
                </a:lnTo>
                <a:lnTo>
                  <a:pt x="0" y="30860"/>
                </a:lnTo>
                <a:lnTo>
                  <a:pt x="0" y="35052"/>
                </a:lnTo>
                <a:lnTo>
                  <a:pt x="0" y="43941"/>
                </a:lnTo>
                <a:lnTo>
                  <a:pt x="3937" y="48259"/>
                </a:lnTo>
                <a:lnTo>
                  <a:pt x="8890" y="48259"/>
                </a:lnTo>
                <a:lnTo>
                  <a:pt x="12827" y="52832"/>
                </a:lnTo>
                <a:lnTo>
                  <a:pt x="17399" y="52832"/>
                </a:lnTo>
                <a:lnTo>
                  <a:pt x="30480" y="52832"/>
                </a:lnTo>
                <a:lnTo>
                  <a:pt x="35052" y="52832"/>
                </a:lnTo>
                <a:lnTo>
                  <a:pt x="39371" y="52832"/>
                </a:lnTo>
                <a:lnTo>
                  <a:pt x="43943" y="52832"/>
                </a:lnTo>
                <a:lnTo>
                  <a:pt x="48515" y="52832"/>
                </a:lnTo>
                <a:lnTo>
                  <a:pt x="52452" y="528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5" name="Freeform 635"/>
          <p:cNvSpPr/>
          <p:nvPr/>
        </p:nvSpPr>
        <p:spPr>
          <a:xfrm>
            <a:off x="2314067" y="7006082"/>
            <a:ext cx="8255" cy="4571"/>
          </a:xfrm>
          <a:custGeom>
            <a:avLst/>
            <a:gdLst/>
            <a:ahLst/>
            <a:cxnLst/>
            <a:rect l="0" t="0" r="0" b="0"/>
            <a:pathLst>
              <a:path w="8255" h="4571">
                <a:moveTo>
                  <a:pt x="8255" y="4571"/>
                </a:moveTo>
                <a:lnTo>
                  <a:pt x="3937" y="4571"/>
                </a:lnTo>
                <a:lnTo>
                  <a:pt x="3937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6" name="Freeform 636"/>
          <p:cNvSpPr/>
          <p:nvPr/>
        </p:nvSpPr>
        <p:spPr>
          <a:xfrm>
            <a:off x="2322322" y="7041133"/>
            <a:ext cx="8763" cy="48261"/>
          </a:xfrm>
          <a:custGeom>
            <a:avLst/>
            <a:gdLst/>
            <a:ahLst/>
            <a:cxnLst/>
            <a:rect l="0" t="0" r="0" b="0"/>
            <a:pathLst>
              <a:path w="8763" h="48261">
                <a:moveTo>
                  <a:pt x="8763" y="48261"/>
                </a:moveTo>
                <a:lnTo>
                  <a:pt x="8763" y="48261"/>
                </a:lnTo>
                <a:lnTo>
                  <a:pt x="8763" y="43688"/>
                </a:lnTo>
                <a:lnTo>
                  <a:pt x="8763" y="35052"/>
                </a:lnTo>
                <a:lnTo>
                  <a:pt x="8763" y="30481"/>
                </a:lnTo>
                <a:lnTo>
                  <a:pt x="8763" y="26289"/>
                </a:lnTo>
                <a:lnTo>
                  <a:pt x="8763" y="21718"/>
                </a:lnTo>
                <a:lnTo>
                  <a:pt x="8763" y="1778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7" name="Freeform 637"/>
          <p:cNvSpPr/>
          <p:nvPr/>
        </p:nvSpPr>
        <p:spPr>
          <a:xfrm>
            <a:off x="2361945" y="7058914"/>
            <a:ext cx="21590" cy="43180"/>
          </a:xfrm>
          <a:custGeom>
            <a:avLst/>
            <a:gdLst/>
            <a:ahLst/>
            <a:cxnLst/>
            <a:rect l="0" t="0" r="0" b="0"/>
            <a:pathLst>
              <a:path w="21590" h="43180">
                <a:moveTo>
                  <a:pt x="0" y="43180"/>
                </a:moveTo>
                <a:lnTo>
                  <a:pt x="0" y="38988"/>
                </a:lnTo>
                <a:lnTo>
                  <a:pt x="0" y="34417"/>
                </a:lnTo>
                <a:lnTo>
                  <a:pt x="0" y="30480"/>
                </a:lnTo>
                <a:lnTo>
                  <a:pt x="0" y="21589"/>
                </a:lnTo>
                <a:lnTo>
                  <a:pt x="0" y="17271"/>
                </a:lnTo>
                <a:lnTo>
                  <a:pt x="0" y="12700"/>
                </a:lnTo>
                <a:lnTo>
                  <a:pt x="0" y="8508"/>
                </a:lnTo>
                <a:lnTo>
                  <a:pt x="0" y="3937"/>
                </a:lnTo>
                <a:lnTo>
                  <a:pt x="4191" y="0"/>
                </a:lnTo>
                <a:lnTo>
                  <a:pt x="8763" y="0"/>
                </a:lnTo>
                <a:lnTo>
                  <a:pt x="13081" y="0"/>
                </a:lnTo>
                <a:lnTo>
                  <a:pt x="21590" y="0"/>
                </a:lnTo>
                <a:lnTo>
                  <a:pt x="21590" y="3937"/>
                </a:lnTo>
                <a:lnTo>
                  <a:pt x="21590" y="8508"/>
                </a:lnTo>
                <a:lnTo>
                  <a:pt x="21590" y="12700"/>
                </a:lnTo>
                <a:lnTo>
                  <a:pt x="21590" y="17271"/>
                </a:lnTo>
                <a:lnTo>
                  <a:pt x="21590" y="25907"/>
                </a:lnTo>
                <a:lnTo>
                  <a:pt x="21590" y="304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8" name="Freeform 638"/>
          <p:cNvSpPr/>
          <p:nvPr/>
        </p:nvSpPr>
        <p:spPr>
          <a:xfrm>
            <a:off x="1613661" y="6979665"/>
            <a:ext cx="74041" cy="122429"/>
          </a:xfrm>
          <a:custGeom>
            <a:avLst/>
            <a:gdLst/>
            <a:ahLst/>
            <a:cxnLst/>
            <a:rect l="0" t="0" r="0" b="0"/>
            <a:pathLst>
              <a:path w="74041" h="122429">
                <a:moveTo>
                  <a:pt x="13081" y="0"/>
                </a:moveTo>
                <a:lnTo>
                  <a:pt x="13081" y="4573"/>
                </a:lnTo>
                <a:lnTo>
                  <a:pt x="13081" y="9144"/>
                </a:lnTo>
                <a:lnTo>
                  <a:pt x="8510" y="13081"/>
                </a:lnTo>
                <a:lnTo>
                  <a:pt x="8510" y="21844"/>
                </a:lnTo>
                <a:lnTo>
                  <a:pt x="8510" y="26162"/>
                </a:lnTo>
                <a:lnTo>
                  <a:pt x="0" y="35306"/>
                </a:lnTo>
                <a:lnTo>
                  <a:pt x="0" y="39624"/>
                </a:lnTo>
                <a:lnTo>
                  <a:pt x="0" y="52324"/>
                </a:lnTo>
                <a:lnTo>
                  <a:pt x="4572" y="70105"/>
                </a:lnTo>
                <a:lnTo>
                  <a:pt x="8510" y="83186"/>
                </a:lnTo>
                <a:lnTo>
                  <a:pt x="17272" y="96267"/>
                </a:lnTo>
                <a:lnTo>
                  <a:pt x="17272" y="100838"/>
                </a:lnTo>
                <a:lnTo>
                  <a:pt x="17272" y="105156"/>
                </a:lnTo>
                <a:lnTo>
                  <a:pt x="21844" y="113666"/>
                </a:lnTo>
                <a:lnTo>
                  <a:pt x="26162" y="113666"/>
                </a:lnTo>
                <a:lnTo>
                  <a:pt x="30481" y="122429"/>
                </a:lnTo>
                <a:lnTo>
                  <a:pt x="35053" y="122429"/>
                </a:lnTo>
                <a:lnTo>
                  <a:pt x="39624" y="122429"/>
                </a:lnTo>
                <a:lnTo>
                  <a:pt x="52324" y="118237"/>
                </a:lnTo>
                <a:lnTo>
                  <a:pt x="56643" y="113666"/>
                </a:lnTo>
                <a:lnTo>
                  <a:pt x="61215" y="113666"/>
                </a:lnTo>
                <a:lnTo>
                  <a:pt x="65787" y="113666"/>
                </a:lnTo>
                <a:lnTo>
                  <a:pt x="74041" y="10972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9" name="Freeform 639"/>
          <p:cNvSpPr/>
          <p:nvPr/>
        </p:nvSpPr>
        <p:spPr>
          <a:xfrm>
            <a:off x="1705610" y="7045452"/>
            <a:ext cx="48260" cy="126745"/>
          </a:xfrm>
          <a:custGeom>
            <a:avLst/>
            <a:gdLst/>
            <a:ahLst/>
            <a:cxnLst/>
            <a:rect l="0" t="0" r="0" b="0"/>
            <a:pathLst>
              <a:path w="48260" h="126745">
                <a:moveTo>
                  <a:pt x="0" y="0"/>
                </a:moveTo>
                <a:lnTo>
                  <a:pt x="0" y="8889"/>
                </a:lnTo>
                <a:lnTo>
                  <a:pt x="0" y="12826"/>
                </a:lnTo>
                <a:lnTo>
                  <a:pt x="0" y="21970"/>
                </a:lnTo>
                <a:lnTo>
                  <a:pt x="0" y="30480"/>
                </a:lnTo>
                <a:lnTo>
                  <a:pt x="4317" y="35051"/>
                </a:lnTo>
                <a:lnTo>
                  <a:pt x="4317" y="39369"/>
                </a:lnTo>
                <a:lnTo>
                  <a:pt x="8635" y="43942"/>
                </a:lnTo>
                <a:lnTo>
                  <a:pt x="17144" y="52450"/>
                </a:lnTo>
                <a:lnTo>
                  <a:pt x="21716" y="52450"/>
                </a:lnTo>
                <a:lnTo>
                  <a:pt x="26288" y="56642"/>
                </a:lnTo>
                <a:lnTo>
                  <a:pt x="30479" y="56642"/>
                </a:lnTo>
                <a:lnTo>
                  <a:pt x="34797" y="56642"/>
                </a:lnTo>
                <a:lnTo>
                  <a:pt x="39369" y="56642"/>
                </a:lnTo>
                <a:lnTo>
                  <a:pt x="43688" y="47879"/>
                </a:lnTo>
                <a:lnTo>
                  <a:pt x="43688" y="43942"/>
                </a:lnTo>
                <a:lnTo>
                  <a:pt x="43688" y="35051"/>
                </a:lnTo>
                <a:lnTo>
                  <a:pt x="43688" y="30480"/>
                </a:lnTo>
                <a:lnTo>
                  <a:pt x="43688" y="26162"/>
                </a:lnTo>
                <a:lnTo>
                  <a:pt x="43688" y="17399"/>
                </a:lnTo>
                <a:lnTo>
                  <a:pt x="43688" y="21970"/>
                </a:lnTo>
                <a:lnTo>
                  <a:pt x="43688" y="26162"/>
                </a:lnTo>
                <a:lnTo>
                  <a:pt x="43688" y="30480"/>
                </a:lnTo>
                <a:lnTo>
                  <a:pt x="43688" y="47879"/>
                </a:lnTo>
                <a:lnTo>
                  <a:pt x="43688" y="52450"/>
                </a:lnTo>
                <a:lnTo>
                  <a:pt x="43688" y="56642"/>
                </a:lnTo>
                <a:lnTo>
                  <a:pt x="43688" y="61213"/>
                </a:lnTo>
                <a:lnTo>
                  <a:pt x="43688" y="65531"/>
                </a:lnTo>
                <a:lnTo>
                  <a:pt x="43688" y="70104"/>
                </a:lnTo>
                <a:lnTo>
                  <a:pt x="43688" y="78993"/>
                </a:lnTo>
                <a:lnTo>
                  <a:pt x="43688" y="82931"/>
                </a:lnTo>
                <a:lnTo>
                  <a:pt x="43688" y="91693"/>
                </a:lnTo>
                <a:lnTo>
                  <a:pt x="48260" y="91693"/>
                </a:lnTo>
                <a:lnTo>
                  <a:pt x="48260" y="96012"/>
                </a:lnTo>
                <a:lnTo>
                  <a:pt x="48260" y="100583"/>
                </a:lnTo>
                <a:lnTo>
                  <a:pt x="48260" y="113664"/>
                </a:lnTo>
                <a:lnTo>
                  <a:pt x="48260" y="118237"/>
                </a:lnTo>
                <a:lnTo>
                  <a:pt x="48260" y="122174"/>
                </a:lnTo>
                <a:lnTo>
                  <a:pt x="48260" y="126745"/>
                </a:lnTo>
                <a:lnTo>
                  <a:pt x="43688" y="1267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0" name="Freeform 640"/>
          <p:cNvSpPr/>
          <p:nvPr/>
        </p:nvSpPr>
        <p:spPr>
          <a:xfrm>
            <a:off x="1788922" y="7054341"/>
            <a:ext cx="78232" cy="78613"/>
          </a:xfrm>
          <a:custGeom>
            <a:avLst/>
            <a:gdLst/>
            <a:ahLst/>
            <a:cxnLst/>
            <a:rect l="0" t="0" r="0" b="0"/>
            <a:pathLst>
              <a:path w="78232" h="78613">
                <a:moveTo>
                  <a:pt x="0" y="78613"/>
                </a:moveTo>
                <a:lnTo>
                  <a:pt x="0" y="74042"/>
                </a:lnTo>
                <a:lnTo>
                  <a:pt x="0" y="70104"/>
                </a:lnTo>
                <a:lnTo>
                  <a:pt x="0" y="65532"/>
                </a:lnTo>
                <a:lnTo>
                  <a:pt x="0" y="52324"/>
                </a:lnTo>
                <a:lnTo>
                  <a:pt x="0" y="47753"/>
                </a:lnTo>
                <a:lnTo>
                  <a:pt x="0" y="43561"/>
                </a:lnTo>
                <a:lnTo>
                  <a:pt x="0" y="38990"/>
                </a:lnTo>
                <a:lnTo>
                  <a:pt x="0" y="35053"/>
                </a:lnTo>
                <a:lnTo>
                  <a:pt x="0" y="21591"/>
                </a:lnTo>
                <a:lnTo>
                  <a:pt x="0" y="17273"/>
                </a:lnTo>
                <a:lnTo>
                  <a:pt x="0" y="13081"/>
                </a:lnTo>
                <a:lnTo>
                  <a:pt x="8128" y="13081"/>
                </a:lnTo>
                <a:lnTo>
                  <a:pt x="12700" y="13081"/>
                </a:lnTo>
                <a:lnTo>
                  <a:pt x="17017" y="13081"/>
                </a:lnTo>
                <a:lnTo>
                  <a:pt x="21589" y="17273"/>
                </a:lnTo>
                <a:lnTo>
                  <a:pt x="34417" y="30480"/>
                </a:lnTo>
                <a:lnTo>
                  <a:pt x="34417" y="35053"/>
                </a:lnTo>
                <a:lnTo>
                  <a:pt x="38988" y="38990"/>
                </a:lnTo>
                <a:lnTo>
                  <a:pt x="47751" y="0"/>
                </a:lnTo>
                <a:lnTo>
                  <a:pt x="52070" y="0"/>
                </a:lnTo>
                <a:lnTo>
                  <a:pt x="56642" y="0"/>
                </a:lnTo>
                <a:lnTo>
                  <a:pt x="60960" y="0"/>
                </a:lnTo>
                <a:lnTo>
                  <a:pt x="60960" y="3937"/>
                </a:lnTo>
                <a:lnTo>
                  <a:pt x="69469" y="3937"/>
                </a:lnTo>
                <a:lnTo>
                  <a:pt x="69469" y="8510"/>
                </a:lnTo>
                <a:lnTo>
                  <a:pt x="74041" y="21591"/>
                </a:lnTo>
                <a:lnTo>
                  <a:pt x="74041" y="26162"/>
                </a:lnTo>
                <a:lnTo>
                  <a:pt x="78232" y="30480"/>
                </a:lnTo>
                <a:lnTo>
                  <a:pt x="78232" y="350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1" name="Freeform 641"/>
          <p:cNvSpPr/>
          <p:nvPr/>
        </p:nvSpPr>
        <p:spPr>
          <a:xfrm>
            <a:off x="1906523" y="7036562"/>
            <a:ext cx="4572" cy="65532"/>
          </a:xfrm>
          <a:custGeom>
            <a:avLst/>
            <a:gdLst/>
            <a:ahLst/>
            <a:cxnLst/>
            <a:rect l="0" t="0" r="0" b="0"/>
            <a:pathLst>
              <a:path w="4572" h="65532">
                <a:moveTo>
                  <a:pt x="4572" y="65532"/>
                </a:moveTo>
                <a:lnTo>
                  <a:pt x="4572" y="65532"/>
                </a:lnTo>
                <a:lnTo>
                  <a:pt x="4572" y="26289"/>
                </a:lnTo>
                <a:lnTo>
                  <a:pt x="4572" y="17779"/>
                </a:lnTo>
                <a:lnTo>
                  <a:pt x="4572" y="13208"/>
                </a:lnTo>
                <a:lnTo>
                  <a:pt x="4572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2" name="Freeform 642"/>
          <p:cNvSpPr/>
          <p:nvPr/>
        </p:nvSpPr>
        <p:spPr>
          <a:xfrm>
            <a:off x="1915667" y="7031989"/>
            <a:ext cx="30481" cy="35433"/>
          </a:xfrm>
          <a:custGeom>
            <a:avLst/>
            <a:gdLst/>
            <a:ahLst/>
            <a:cxnLst/>
            <a:rect l="0" t="0" r="0" b="0"/>
            <a:pathLst>
              <a:path w="30481" h="35433">
                <a:moveTo>
                  <a:pt x="0" y="35433"/>
                </a:moveTo>
                <a:lnTo>
                  <a:pt x="4318" y="35433"/>
                </a:lnTo>
                <a:lnTo>
                  <a:pt x="8890" y="26289"/>
                </a:lnTo>
                <a:lnTo>
                  <a:pt x="17018" y="17781"/>
                </a:lnTo>
                <a:lnTo>
                  <a:pt x="21590" y="13463"/>
                </a:lnTo>
                <a:lnTo>
                  <a:pt x="304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3" name="Freeform 643"/>
          <p:cNvSpPr/>
          <p:nvPr/>
        </p:nvSpPr>
        <p:spPr>
          <a:xfrm>
            <a:off x="2017141" y="7035419"/>
            <a:ext cx="48132" cy="74295"/>
          </a:xfrm>
          <a:custGeom>
            <a:avLst/>
            <a:gdLst/>
            <a:ahLst/>
            <a:cxnLst/>
            <a:rect l="0" t="0" r="0" b="0"/>
            <a:pathLst>
              <a:path w="48132" h="74295">
                <a:moveTo>
                  <a:pt x="0" y="0"/>
                </a:moveTo>
                <a:lnTo>
                  <a:pt x="0" y="8763"/>
                </a:lnTo>
                <a:lnTo>
                  <a:pt x="0" y="13081"/>
                </a:lnTo>
                <a:lnTo>
                  <a:pt x="0" y="17399"/>
                </a:lnTo>
                <a:lnTo>
                  <a:pt x="0" y="26543"/>
                </a:lnTo>
                <a:lnTo>
                  <a:pt x="0" y="30479"/>
                </a:lnTo>
                <a:lnTo>
                  <a:pt x="0" y="39243"/>
                </a:lnTo>
                <a:lnTo>
                  <a:pt x="0" y="43560"/>
                </a:lnTo>
                <a:lnTo>
                  <a:pt x="0" y="52451"/>
                </a:lnTo>
                <a:lnTo>
                  <a:pt x="4572" y="57022"/>
                </a:lnTo>
                <a:lnTo>
                  <a:pt x="8509" y="69722"/>
                </a:lnTo>
                <a:lnTo>
                  <a:pt x="13081" y="74295"/>
                </a:lnTo>
                <a:lnTo>
                  <a:pt x="17398" y="74295"/>
                </a:lnTo>
                <a:lnTo>
                  <a:pt x="21970" y="74295"/>
                </a:lnTo>
                <a:lnTo>
                  <a:pt x="26288" y="74295"/>
                </a:lnTo>
                <a:lnTo>
                  <a:pt x="35051" y="60959"/>
                </a:lnTo>
                <a:lnTo>
                  <a:pt x="35051" y="52451"/>
                </a:lnTo>
                <a:lnTo>
                  <a:pt x="35051" y="48133"/>
                </a:lnTo>
                <a:lnTo>
                  <a:pt x="35051" y="35051"/>
                </a:lnTo>
                <a:lnTo>
                  <a:pt x="35051" y="26543"/>
                </a:lnTo>
                <a:lnTo>
                  <a:pt x="35051" y="17399"/>
                </a:lnTo>
                <a:lnTo>
                  <a:pt x="35051" y="8763"/>
                </a:lnTo>
                <a:lnTo>
                  <a:pt x="35051" y="17399"/>
                </a:lnTo>
                <a:lnTo>
                  <a:pt x="35051" y="21970"/>
                </a:lnTo>
                <a:lnTo>
                  <a:pt x="35051" y="30479"/>
                </a:lnTo>
                <a:lnTo>
                  <a:pt x="39623" y="35051"/>
                </a:lnTo>
                <a:lnTo>
                  <a:pt x="39623" y="39243"/>
                </a:lnTo>
                <a:lnTo>
                  <a:pt x="43560" y="48133"/>
                </a:lnTo>
                <a:lnTo>
                  <a:pt x="43560" y="52451"/>
                </a:lnTo>
                <a:lnTo>
                  <a:pt x="43560" y="57022"/>
                </a:lnTo>
                <a:lnTo>
                  <a:pt x="48132" y="570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4" name="Freeform 644"/>
          <p:cNvSpPr/>
          <p:nvPr/>
        </p:nvSpPr>
        <p:spPr>
          <a:xfrm>
            <a:off x="2095754" y="7044182"/>
            <a:ext cx="0" cy="8636"/>
          </a:xfrm>
          <a:custGeom>
            <a:avLst/>
            <a:gdLst/>
            <a:ahLst/>
            <a:cxnLst/>
            <a:rect l="0" t="0" r="0" b="0"/>
            <a:pathLst>
              <a:path h="8636">
                <a:moveTo>
                  <a:pt x="0" y="8636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5" name="Freeform 645"/>
          <p:cNvSpPr/>
          <p:nvPr/>
        </p:nvSpPr>
        <p:spPr>
          <a:xfrm>
            <a:off x="1101242" y="7045452"/>
            <a:ext cx="4267" cy="96012"/>
          </a:xfrm>
          <a:custGeom>
            <a:avLst/>
            <a:gdLst/>
            <a:ahLst/>
            <a:cxnLst/>
            <a:rect l="0" t="0" r="0" b="0"/>
            <a:pathLst>
              <a:path w="4267" h="96012">
                <a:moveTo>
                  <a:pt x="4267" y="96012"/>
                </a:moveTo>
                <a:lnTo>
                  <a:pt x="0" y="91693"/>
                </a:lnTo>
                <a:lnTo>
                  <a:pt x="0" y="87502"/>
                </a:lnTo>
                <a:lnTo>
                  <a:pt x="0" y="82931"/>
                </a:lnTo>
                <a:lnTo>
                  <a:pt x="0" y="70104"/>
                </a:lnTo>
                <a:lnTo>
                  <a:pt x="0" y="52450"/>
                </a:lnTo>
                <a:lnTo>
                  <a:pt x="0" y="43942"/>
                </a:lnTo>
                <a:lnTo>
                  <a:pt x="0" y="35051"/>
                </a:lnTo>
                <a:lnTo>
                  <a:pt x="0" y="26162"/>
                </a:lnTo>
                <a:lnTo>
                  <a:pt x="0" y="12826"/>
                </a:lnTo>
                <a:lnTo>
                  <a:pt x="0" y="8889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6" name="Freeform 646"/>
          <p:cNvSpPr/>
          <p:nvPr/>
        </p:nvSpPr>
        <p:spPr>
          <a:xfrm>
            <a:off x="1057351" y="7001509"/>
            <a:ext cx="105460" cy="87885"/>
          </a:xfrm>
          <a:custGeom>
            <a:avLst/>
            <a:gdLst/>
            <a:ahLst/>
            <a:cxnLst/>
            <a:rect l="0" t="0" r="0" b="0"/>
            <a:pathLst>
              <a:path w="105460" h="87885">
                <a:moveTo>
                  <a:pt x="0" y="21718"/>
                </a:moveTo>
                <a:lnTo>
                  <a:pt x="4267" y="8891"/>
                </a:lnTo>
                <a:lnTo>
                  <a:pt x="13411" y="8891"/>
                </a:lnTo>
                <a:lnTo>
                  <a:pt x="21945" y="8891"/>
                </a:lnTo>
                <a:lnTo>
                  <a:pt x="30480" y="4318"/>
                </a:lnTo>
                <a:lnTo>
                  <a:pt x="35052" y="4318"/>
                </a:lnTo>
                <a:lnTo>
                  <a:pt x="48158" y="0"/>
                </a:lnTo>
                <a:lnTo>
                  <a:pt x="52730" y="0"/>
                </a:lnTo>
                <a:lnTo>
                  <a:pt x="61569" y="0"/>
                </a:lnTo>
                <a:lnTo>
                  <a:pt x="66141" y="0"/>
                </a:lnTo>
                <a:lnTo>
                  <a:pt x="74371" y="0"/>
                </a:lnTo>
                <a:lnTo>
                  <a:pt x="78943" y="0"/>
                </a:lnTo>
                <a:lnTo>
                  <a:pt x="83210" y="0"/>
                </a:lnTo>
                <a:lnTo>
                  <a:pt x="87782" y="4318"/>
                </a:lnTo>
                <a:lnTo>
                  <a:pt x="92354" y="13462"/>
                </a:lnTo>
                <a:lnTo>
                  <a:pt x="96621" y="17780"/>
                </a:lnTo>
                <a:lnTo>
                  <a:pt x="105460" y="30480"/>
                </a:lnTo>
                <a:lnTo>
                  <a:pt x="105460" y="35053"/>
                </a:lnTo>
                <a:lnTo>
                  <a:pt x="105460" y="39624"/>
                </a:lnTo>
                <a:lnTo>
                  <a:pt x="105460" y="52832"/>
                </a:lnTo>
                <a:lnTo>
                  <a:pt x="105460" y="56769"/>
                </a:lnTo>
                <a:lnTo>
                  <a:pt x="96621" y="61342"/>
                </a:lnTo>
                <a:lnTo>
                  <a:pt x="92354" y="61342"/>
                </a:lnTo>
                <a:lnTo>
                  <a:pt x="87782" y="65913"/>
                </a:lnTo>
                <a:lnTo>
                  <a:pt x="74371" y="70105"/>
                </a:lnTo>
                <a:lnTo>
                  <a:pt x="70104" y="70105"/>
                </a:lnTo>
                <a:lnTo>
                  <a:pt x="61569" y="78994"/>
                </a:lnTo>
                <a:lnTo>
                  <a:pt x="61569" y="83312"/>
                </a:lnTo>
                <a:lnTo>
                  <a:pt x="56997" y="83312"/>
                </a:lnTo>
                <a:lnTo>
                  <a:pt x="48158" y="878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7" name="Freeform 647"/>
          <p:cNvSpPr/>
          <p:nvPr/>
        </p:nvSpPr>
        <p:spPr>
          <a:xfrm>
            <a:off x="1180185" y="6992746"/>
            <a:ext cx="8839" cy="109348"/>
          </a:xfrm>
          <a:custGeom>
            <a:avLst/>
            <a:gdLst/>
            <a:ahLst/>
            <a:cxnLst/>
            <a:rect l="0" t="0" r="0" b="0"/>
            <a:pathLst>
              <a:path w="8839" h="109348">
                <a:moveTo>
                  <a:pt x="0" y="0"/>
                </a:moveTo>
                <a:lnTo>
                  <a:pt x="0" y="4192"/>
                </a:lnTo>
                <a:lnTo>
                  <a:pt x="4267" y="8763"/>
                </a:lnTo>
                <a:lnTo>
                  <a:pt x="4267" y="17654"/>
                </a:lnTo>
                <a:lnTo>
                  <a:pt x="4267" y="30481"/>
                </a:lnTo>
                <a:lnTo>
                  <a:pt x="4267" y="35052"/>
                </a:lnTo>
                <a:lnTo>
                  <a:pt x="4267" y="48387"/>
                </a:lnTo>
                <a:lnTo>
                  <a:pt x="8839" y="57024"/>
                </a:lnTo>
                <a:lnTo>
                  <a:pt x="8839" y="61595"/>
                </a:lnTo>
                <a:lnTo>
                  <a:pt x="8839" y="74676"/>
                </a:lnTo>
                <a:lnTo>
                  <a:pt x="8839" y="78868"/>
                </a:lnTo>
                <a:lnTo>
                  <a:pt x="8839" y="83186"/>
                </a:lnTo>
                <a:lnTo>
                  <a:pt x="8839" y="87757"/>
                </a:lnTo>
                <a:lnTo>
                  <a:pt x="8839" y="92075"/>
                </a:lnTo>
                <a:lnTo>
                  <a:pt x="8839" y="100585"/>
                </a:lnTo>
                <a:lnTo>
                  <a:pt x="8839" y="105156"/>
                </a:lnTo>
                <a:lnTo>
                  <a:pt x="8839" y="10934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8" name="Freeform 648"/>
          <p:cNvSpPr/>
          <p:nvPr/>
        </p:nvSpPr>
        <p:spPr>
          <a:xfrm>
            <a:off x="1228344" y="7084821"/>
            <a:ext cx="61214" cy="43562"/>
          </a:xfrm>
          <a:custGeom>
            <a:avLst/>
            <a:gdLst/>
            <a:ahLst/>
            <a:cxnLst/>
            <a:rect l="0" t="0" r="0" b="0"/>
            <a:pathLst>
              <a:path w="61214" h="43562">
                <a:moveTo>
                  <a:pt x="39014" y="4573"/>
                </a:moveTo>
                <a:lnTo>
                  <a:pt x="39014" y="0"/>
                </a:lnTo>
                <a:lnTo>
                  <a:pt x="26212" y="0"/>
                </a:lnTo>
                <a:lnTo>
                  <a:pt x="21640" y="8510"/>
                </a:lnTo>
                <a:lnTo>
                  <a:pt x="17373" y="8510"/>
                </a:lnTo>
                <a:lnTo>
                  <a:pt x="12801" y="13081"/>
                </a:lnTo>
                <a:lnTo>
                  <a:pt x="8534" y="13081"/>
                </a:lnTo>
                <a:lnTo>
                  <a:pt x="8534" y="17273"/>
                </a:lnTo>
                <a:lnTo>
                  <a:pt x="0" y="21844"/>
                </a:lnTo>
                <a:lnTo>
                  <a:pt x="0" y="26162"/>
                </a:lnTo>
                <a:lnTo>
                  <a:pt x="3962" y="30735"/>
                </a:lnTo>
                <a:lnTo>
                  <a:pt x="8534" y="35052"/>
                </a:lnTo>
                <a:lnTo>
                  <a:pt x="12801" y="35052"/>
                </a:lnTo>
                <a:lnTo>
                  <a:pt x="12801" y="43562"/>
                </a:lnTo>
                <a:lnTo>
                  <a:pt x="17373" y="43562"/>
                </a:lnTo>
                <a:lnTo>
                  <a:pt x="21640" y="43562"/>
                </a:lnTo>
                <a:lnTo>
                  <a:pt x="21640" y="39624"/>
                </a:lnTo>
                <a:lnTo>
                  <a:pt x="26212" y="35052"/>
                </a:lnTo>
                <a:lnTo>
                  <a:pt x="26212" y="30735"/>
                </a:lnTo>
                <a:lnTo>
                  <a:pt x="30480" y="26162"/>
                </a:lnTo>
                <a:lnTo>
                  <a:pt x="30480" y="21844"/>
                </a:lnTo>
                <a:lnTo>
                  <a:pt x="30480" y="17273"/>
                </a:lnTo>
                <a:lnTo>
                  <a:pt x="39014" y="17273"/>
                </a:lnTo>
                <a:lnTo>
                  <a:pt x="39014" y="13081"/>
                </a:lnTo>
                <a:lnTo>
                  <a:pt x="39014" y="4573"/>
                </a:lnTo>
                <a:lnTo>
                  <a:pt x="39014" y="8510"/>
                </a:lnTo>
                <a:lnTo>
                  <a:pt x="39014" y="13081"/>
                </a:lnTo>
                <a:lnTo>
                  <a:pt x="39014" y="17273"/>
                </a:lnTo>
                <a:lnTo>
                  <a:pt x="43306" y="21844"/>
                </a:lnTo>
                <a:lnTo>
                  <a:pt x="47878" y="21844"/>
                </a:lnTo>
                <a:lnTo>
                  <a:pt x="47878" y="26162"/>
                </a:lnTo>
                <a:lnTo>
                  <a:pt x="52450" y="26162"/>
                </a:lnTo>
                <a:lnTo>
                  <a:pt x="56642" y="26162"/>
                </a:lnTo>
                <a:lnTo>
                  <a:pt x="61214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9" name="Freeform 649"/>
          <p:cNvSpPr/>
          <p:nvPr/>
        </p:nvSpPr>
        <p:spPr>
          <a:xfrm>
            <a:off x="1337436" y="7084821"/>
            <a:ext cx="4572" cy="26162"/>
          </a:xfrm>
          <a:custGeom>
            <a:avLst/>
            <a:gdLst/>
            <a:ahLst/>
            <a:cxnLst/>
            <a:rect l="0" t="0" r="0" b="0"/>
            <a:pathLst>
              <a:path w="4572" h="26162">
                <a:moveTo>
                  <a:pt x="4572" y="26162"/>
                </a:moveTo>
                <a:lnTo>
                  <a:pt x="4572" y="21844"/>
                </a:lnTo>
                <a:lnTo>
                  <a:pt x="4572" y="17273"/>
                </a:lnTo>
                <a:lnTo>
                  <a:pt x="0" y="172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0" name="Freeform 650"/>
          <p:cNvSpPr/>
          <p:nvPr/>
        </p:nvSpPr>
        <p:spPr>
          <a:xfrm>
            <a:off x="1376807" y="7014718"/>
            <a:ext cx="78867" cy="131317"/>
          </a:xfrm>
          <a:custGeom>
            <a:avLst/>
            <a:gdLst/>
            <a:ahLst/>
            <a:cxnLst/>
            <a:rect l="0" t="0" r="0" b="0"/>
            <a:pathLst>
              <a:path w="78867" h="131317">
                <a:moveTo>
                  <a:pt x="56642" y="74676"/>
                </a:moveTo>
                <a:lnTo>
                  <a:pt x="22225" y="78613"/>
                </a:lnTo>
                <a:lnTo>
                  <a:pt x="8762" y="91694"/>
                </a:lnTo>
                <a:lnTo>
                  <a:pt x="4571" y="91694"/>
                </a:lnTo>
                <a:lnTo>
                  <a:pt x="4571" y="96265"/>
                </a:lnTo>
                <a:lnTo>
                  <a:pt x="0" y="96265"/>
                </a:lnTo>
                <a:lnTo>
                  <a:pt x="0" y="100838"/>
                </a:lnTo>
                <a:lnTo>
                  <a:pt x="0" y="105155"/>
                </a:lnTo>
                <a:lnTo>
                  <a:pt x="0" y="109092"/>
                </a:lnTo>
                <a:lnTo>
                  <a:pt x="0" y="122427"/>
                </a:lnTo>
                <a:lnTo>
                  <a:pt x="13334" y="122427"/>
                </a:lnTo>
                <a:lnTo>
                  <a:pt x="17653" y="126746"/>
                </a:lnTo>
                <a:lnTo>
                  <a:pt x="22225" y="126746"/>
                </a:lnTo>
                <a:lnTo>
                  <a:pt x="35051" y="131317"/>
                </a:lnTo>
                <a:lnTo>
                  <a:pt x="39623" y="131317"/>
                </a:lnTo>
                <a:lnTo>
                  <a:pt x="43815" y="131317"/>
                </a:lnTo>
                <a:lnTo>
                  <a:pt x="52704" y="131317"/>
                </a:lnTo>
                <a:lnTo>
                  <a:pt x="61214" y="126746"/>
                </a:lnTo>
                <a:lnTo>
                  <a:pt x="74295" y="96265"/>
                </a:lnTo>
                <a:lnTo>
                  <a:pt x="74295" y="87376"/>
                </a:lnTo>
                <a:lnTo>
                  <a:pt x="74295" y="74676"/>
                </a:lnTo>
                <a:lnTo>
                  <a:pt x="74295" y="56641"/>
                </a:lnTo>
                <a:lnTo>
                  <a:pt x="74295" y="52323"/>
                </a:lnTo>
                <a:lnTo>
                  <a:pt x="65531" y="35052"/>
                </a:lnTo>
                <a:lnTo>
                  <a:pt x="65531" y="30479"/>
                </a:lnTo>
                <a:lnTo>
                  <a:pt x="61214" y="17271"/>
                </a:lnTo>
                <a:lnTo>
                  <a:pt x="56642" y="4571"/>
                </a:lnTo>
                <a:lnTo>
                  <a:pt x="56642" y="0"/>
                </a:lnTo>
                <a:lnTo>
                  <a:pt x="56642" y="13080"/>
                </a:lnTo>
                <a:lnTo>
                  <a:pt x="56642" y="17271"/>
                </a:lnTo>
                <a:lnTo>
                  <a:pt x="56642" y="38989"/>
                </a:lnTo>
                <a:lnTo>
                  <a:pt x="61214" y="52323"/>
                </a:lnTo>
                <a:lnTo>
                  <a:pt x="61214" y="56641"/>
                </a:lnTo>
                <a:lnTo>
                  <a:pt x="70104" y="74676"/>
                </a:lnTo>
                <a:lnTo>
                  <a:pt x="74295" y="78613"/>
                </a:lnTo>
                <a:lnTo>
                  <a:pt x="74295" y="82803"/>
                </a:lnTo>
                <a:lnTo>
                  <a:pt x="74295" y="87376"/>
                </a:lnTo>
                <a:lnTo>
                  <a:pt x="78867" y="873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1" name="Freeform 651"/>
          <p:cNvSpPr/>
          <p:nvPr/>
        </p:nvSpPr>
        <p:spPr>
          <a:xfrm>
            <a:off x="921715" y="7097902"/>
            <a:ext cx="609" cy="0"/>
          </a:xfrm>
          <a:custGeom>
            <a:avLst/>
            <a:gdLst/>
            <a:ahLst/>
            <a:cxnLst/>
            <a:rect l="0" t="0" r="0" b="0"/>
            <a:pathLst>
              <a:path w="609">
                <a:moveTo>
                  <a:pt x="0" y="0"/>
                </a:moveTo>
                <a:lnTo>
                  <a:pt x="60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2" name="Freeform 652"/>
          <p:cNvSpPr/>
          <p:nvPr/>
        </p:nvSpPr>
        <p:spPr>
          <a:xfrm>
            <a:off x="2983357" y="7699247"/>
            <a:ext cx="131063" cy="240538"/>
          </a:xfrm>
          <a:custGeom>
            <a:avLst/>
            <a:gdLst/>
            <a:ahLst/>
            <a:cxnLst/>
            <a:rect l="0" t="0" r="0" b="0"/>
            <a:pathLst>
              <a:path w="131063" h="240538">
                <a:moveTo>
                  <a:pt x="92075" y="8891"/>
                </a:moveTo>
                <a:lnTo>
                  <a:pt x="92075" y="0"/>
                </a:lnTo>
                <a:lnTo>
                  <a:pt x="83185" y="0"/>
                </a:lnTo>
                <a:lnTo>
                  <a:pt x="70103" y="4319"/>
                </a:lnTo>
                <a:lnTo>
                  <a:pt x="65532" y="8891"/>
                </a:lnTo>
                <a:lnTo>
                  <a:pt x="48513" y="13081"/>
                </a:lnTo>
                <a:lnTo>
                  <a:pt x="43941" y="17653"/>
                </a:lnTo>
                <a:lnTo>
                  <a:pt x="26288" y="30481"/>
                </a:lnTo>
                <a:lnTo>
                  <a:pt x="26288" y="35053"/>
                </a:lnTo>
                <a:lnTo>
                  <a:pt x="17653" y="52706"/>
                </a:lnTo>
                <a:lnTo>
                  <a:pt x="13081" y="65532"/>
                </a:lnTo>
                <a:lnTo>
                  <a:pt x="13081" y="74422"/>
                </a:lnTo>
                <a:lnTo>
                  <a:pt x="8890" y="96012"/>
                </a:lnTo>
                <a:lnTo>
                  <a:pt x="0" y="104903"/>
                </a:lnTo>
                <a:lnTo>
                  <a:pt x="0" y="140209"/>
                </a:lnTo>
                <a:lnTo>
                  <a:pt x="0" y="153290"/>
                </a:lnTo>
                <a:lnTo>
                  <a:pt x="0" y="166751"/>
                </a:lnTo>
                <a:lnTo>
                  <a:pt x="0" y="183769"/>
                </a:lnTo>
                <a:lnTo>
                  <a:pt x="0" y="192659"/>
                </a:lnTo>
                <a:lnTo>
                  <a:pt x="8890" y="205741"/>
                </a:lnTo>
                <a:lnTo>
                  <a:pt x="13081" y="210059"/>
                </a:lnTo>
                <a:lnTo>
                  <a:pt x="17653" y="214631"/>
                </a:lnTo>
                <a:lnTo>
                  <a:pt x="52704" y="227712"/>
                </a:lnTo>
                <a:lnTo>
                  <a:pt x="61594" y="236221"/>
                </a:lnTo>
                <a:lnTo>
                  <a:pt x="87757" y="236221"/>
                </a:lnTo>
                <a:lnTo>
                  <a:pt x="96647" y="240538"/>
                </a:lnTo>
                <a:lnTo>
                  <a:pt x="105156" y="240538"/>
                </a:lnTo>
                <a:lnTo>
                  <a:pt x="109473" y="240538"/>
                </a:lnTo>
                <a:lnTo>
                  <a:pt x="118237" y="240538"/>
                </a:lnTo>
                <a:lnTo>
                  <a:pt x="127126" y="240538"/>
                </a:lnTo>
                <a:lnTo>
                  <a:pt x="131063" y="24053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3" name="Freeform 653"/>
          <p:cNvSpPr/>
          <p:nvPr/>
        </p:nvSpPr>
        <p:spPr>
          <a:xfrm>
            <a:off x="3118992" y="7804150"/>
            <a:ext cx="188087" cy="105156"/>
          </a:xfrm>
          <a:custGeom>
            <a:avLst/>
            <a:gdLst/>
            <a:ahLst/>
            <a:cxnLst/>
            <a:rect l="0" t="0" r="0" b="0"/>
            <a:pathLst>
              <a:path w="188087" h="105156">
                <a:moveTo>
                  <a:pt x="57024" y="22225"/>
                </a:moveTo>
                <a:lnTo>
                  <a:pt x="43943" y="22225"/>
                </a:lnTo>
                <a:lnTo>
                  <a:pt x="39625" y="22225"/>
                </a:lnTo>
                <a:lnTo>
                  <a:pt x="35053" y="26162"/>
                </a:lnTo>
                <a:lnTo>
                  <a:pt x="26543" y="30734"/>
                </a:lnTo>
                <a:lnTo>
                  <a:pt x="13462" y="43815"/>
                </a:lnTo>
                <a:lnTo>
                  <a:pt x="13462" y="48387"/>
                </a:lnTo>
                <a:lnTo>
                  <a:pt x="8890" y="57276"/>
                </a:lnTo>
                <a:lnTo>
                  <a:pt x="0" y="61848"/>
                </a:lnTo>
                <a:lnTo>
                  <a:pt x="0" y="65785"/>
                </a:lnTo>
                <a:lnTo>
                  <a:pt x="0" y="70103"/>
                </a:lnTo>
                <a:lnTo>
                  <a:pt x="0" y="78866"/>
                </a:lnTo>
                <a:lnTo>
                  <a:pt x="0" y="83438"/>
                </a:lnTo>
                <a:lnTo>
                  <a:pt x="0" y="96266"/>
                </a:lnTo>
                <a:lnTo>
                  <a:pt x="4318" y="100838"/>
                </a:lnTo>
                <a:lnTo>
                  <a:pt x="13462" y="105156"/>
                </a:lnTo>
                <a:lnTo>
                  <a:pt x="17653" y="105156"/>
                </a:lnTo>
                <a:lnTo>
                  <a:pt x="30481" y="105156"/>
                </a:lnTo>
                <a:lnTo>
                  <a:pt x="39625" y="105156"/>
                </a:lnTo>
                <a:lnTo>
                  <a:pt x="43943" y="105156"/>
                </a:lnTo>
                <a:lnTo>
                  <a:pt x="52706" y="105156"/>
                </a:lnTo>
                <a:lnTo>
                  <a:pt x="66168" y="105156"/>
                </a:lnTo>
                <a:lnTo>
                  <a:pt x="66168" y="100838"/>
                </a:lnTo>
                <a:lnTo>
                  <a:pt x="78994" y="83438"/>
                </a:lnTo>
                <a:lnTo>
                  <a:pt x="78994" y="70103"/>
                </a:lnTo>
                <a:lnTo>
                  <a:pt x="83185" y="65785"/>
                </a:lnTo>
                <a:lnTo>
                  <a:pt x="83185" y="57276"/>
                </a:lnTo>
                <a:lnTo>
                  <a:pt x="83185" y="52704"/>
                </a:lnTo>
                <a:lnTo>
                  <a:pt x="83185" y="57276"/>
                </a:lnTo>
                <a:lnTo>
                  <a:pt x="83185" y="65785"/>
                </a:lnTo>
                <a:lnTo>
                  <a:pt x="83185" y="70103"/>
                </a:lnTo>
                <a:lnTo>
                  <a:pt x="83185" y="78866"/>
                </a:lnTo>
                <a:lnTo>
                  <a:pt x="83185" y="87756"/>
                </a:lnTo>
                <a:lnTo>
                  <a:pt x="83185" y="92328"/>
                </a:lnTo>
                <a:lnTo>
                  <a:pt x="83185" y="96266"/>
                </a:lnTo>
                <a:lnTo>
                  <a:pt x="87758" y="96266"/>
                </a:lnTo>
                <a:lnTo>
                  <a:pt x="100584" y="96266"/>
                </a:lnTo>
                <a:lnTo>
                  <a:pt x="105156" y="96266"/>
                </a:lnTo>
                <a:lnTo>
                  <a:pt x="109475" y="96266"/>
                </a:lnTo>
                <a:lnTo>
                  <a:pt x="114047" y="96266"/>
                </a:lnTo>
                <a:lnTo>
                  <a:pt x="118237" y="92328"/>
                </a:lnTo>
                <a:lnTo>
                  <a:pt x="118237" y="87756"/>
                </a:lnTo>
                <a:lnTo>
                  <a:pt x="118237" y="83438"/>
                </a:lnTo>
                <a:lnTo>
                  <a:pt x="118237" y="78866"/>
                </a:lnTo>
                <a:lnTo>
                  <a:pt x="118237" y="70103"/>
                </a:lnTo>
                <a:lnTo>
                  <a:pt x="118237" y="65785"/>
                </a:lnTo>
                <a:lnTo>
                  <a:pt x="118237" y="61848"/>
                </a:lnTo>
                <a:lnTo>
                  <a:pt x="118237" y="52704"/>
                </a:lnTo>
                <a:lnTo>
                  <a:pt x="118237" y="48387"/>
                </a:lnTo>
                <a:lnTo>
                  <a:pt x="118237" y="35306"/>
                </a:lnTo>
                <a:lnTo>
                  <a:pt x="122809" y="30734"/>
                </a:lnTo>
                <a:lnTo>
                  <a:pt x="131700" y="30734"/>
                </a:lnTo>
                <a:lnTo>
                  <a:pt x="135636" y="30734"/>
                </a:lnTo>
                <a:lnTo>
                  <a:pt x="139954" y="30734"/>
                </a:lnTo>
                <a:lnTo>
                  <a:pt x="139954" y="35306"/>
                </a:lnTo>
                <a:lnTo>
                  <a:pt x="144527" y="43815"/>
                </a:lnTo>
                <a:lnTo>
                  <a:pt x="148717" y="52704"/>
                </a:lnTo>
                <a:lnTo>
                  <a:pt x="148717" y="57276"/>
                </a:lnTo>
                <a:lnTo>
                  <a:pt x="148717" y="61848"/>
                </a:lnTo>
                <a:lnTo>
                  <a:pt x="148717" y="65785"/>
                </a:lnTo>
                <a:lnTo>
                  <a:pt x="148717" y="61848"/>
                </a:lnTo>
                <a:lnTo>
                  <a:pt x="148717" y="52704"/>
                </a:lnTo>
                <a:lnTo>
                  <a:pt x="148717" y="48387"/>
                </a:lnTo>
                <a:lnTo>
                  <a:pt x="148717" y="35306"/>
                </a:lnTo>
                <a:lnTo>
                  <a:pt x="148717" y="26162"/>
                </a:lnTo>
                <a:lnTo>
                  <a:pt x="148717" y="17653"/>
                </a:lnTo>
                <a:lnTo>
                  <a:pt x="148717" y="13334"/>
                </a:lnTo>
                <a:lnTo>
                  <a:pt x="153290" y="4572"/>
                </a:lnTo>
                <a:lnTo>
                  <a:pt x="153290" y="0"/>
                </a:lnTo>
                <a:lnTo>
                  <a:pt x="162179" y="0"/>
                </a:lnTo>
                <a:lnTo>
                  <a:pt x="166117" y="0"/>
                </a:lnTo>
                <a:lnTo>
                  <a:pt x="170688" y="0"/>
                </a:lnTo>
                <a:lnTo>
                  <a:pt x="170688" y="4572"/>
                </a:lnTo>
                <a:lnTo>
                  <a:pt x="175006" y="9144"/>
                </a:lnTo>
                <a:lnTo>
                  <a:pt x="175006" y="13334"/>
                </a:lnTo>
                <a:lnTo>
                  <a:pt x="188087" y="22225"/>
                </a:lnTo>
                <a:lnTo>
                  <a:pt x="188087" y="26162"/>
                </a:lnTo>
                <a:lnTo>
                  <a:pt x="188087" y="35306"/>
                </a:lnTo>
                <a:lnTo>
                  <a:pt x="188087" y="39623"/>
                </a:lnTo>
                <a:lnTo>
                  <a:pt x="188087" y="43815"/>
                </a:lnTo>
                <a:lnTo>
                  <a:pt x="188087" y="4838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4" name="Freeform 654"/>
          <p:cNvSpPr/>
          <p:nvPr/>
        </p:nvSpPr>
        <p:spPr>
          <a:xfrm>
            <a:off x="3324733" y="7787004"/>
            <a:ext cx="136017" cy="109474"/>
          </a:xfrm>
          <a:custGeom>
            <a:avLst/>
            <a:gdLst/>
            <a:ahLst/>
            <a:cxnLst/>
            <a:rect l="0" t="0" r="0" b="0"/>
            <a:pathLst>
              <a:path w="136017" h="109474">
                <a:moveTo>
                  <a:pt x="0" y="43308"/>
                </a:moveTo>
                <a:lnTo>
                  <a:pt x="4318" y="43308"/>
                </a:lnTo>
                <a:lnTo>
                  <a:pt x="8508" y="43308"/>
                </a:lnTo>
                <a:lnTo>
                  <a:pt x="13081" y="47880"/>
                </a:lnTo>
                <a:lnTo>
                  <a:pt x="21970" y="47880"/>
                </a:lnTo>
                <a:lnTo>
                  <a:pt x="26543" y="52452"/>
                </a:lnTo>
                <a:lnTo>
                  <a:pt x="30480" y="52452"/>
                </a:lnTo>
                <a:lnTo>
                  <a:pt x="34797" y="52452"/>
                </a:lnTo>
                <a:lnTo>
                  <a:pt x="39370" y="52452"/>
                </a:lnTo>
                <a:lnTo>
                  <a:pt x="43942" y="43308"/>
                </a:lnTo>
                <a:lnTo>
                  <a:pt x="52705" y="39371"/>
                </a:lnTo>
                <a:lnTo>
                  <a:pt x="57022" y="30480"/>
                </a:lnTo>
                <a:lnTo>
                  <a:pt x="60959" y="26290"/>
                </a:lnTo>
                <a:lnTo>
                  <a:pt x="60959" y="21718"/>
                </a:lnTo>
                <a:lnTo>
                  <a:pt x="65532" y="12827"/>
                </a:lnTo>
                <a:lnTo>
                  <a:pt x="65532" y="8255"/>
                </a:lnTo>
                <a:lnTo>
                  <a:pt x="65532" y="4318"/>
                </a:lnTo>
                <a:lnTo>
                  <a:pt x="60959" y="0"/>
                </a:lnTo>
                <a:lnTo>
                  <a:pt x="57022" y="0"/>
                </a:lnTo>
                <a:lnTo>
                  <a:pt x="43942" y="0"/>
                </a:lnTo>
                <a:lnTo>
                  <a:pt x="39370" y="0"/>
                </a:lnTo>
                <a:lnTo>
                  <a:pt x="21970" y="8255"/>
                </a:lnTo>
                <a:lnTo>
                  <a:pt x="17652" y="12827"/>
                </a:lnTo>
                <a:lnTo>
                  <a:pt x="13081" y="17146"/>
                </a:lnTo>
                <a:lnTo>
                  <a:pt x="8508" y="39371"/>
                </a:lnTo>
                <a:lnTo>
                  <a:pt x="8508" y="43308"/>
                </a:lnTo>
                <a:lnTo>
                  <a:pt x="8508" y="60961"/>
                </a:lnTo>
                <a:lnTo>
                  <a:pt x="8508" y="65533"/>
                </a:lnTo>
                <a:lnTo>
                  <a:pt x="8508" y="69850"/>
                </a:lnTo>
                <a:lnTo>
                  <a:pt x="8508" y="82931"/>
                </a:lnTo>
                <a:lnTo>
                  <a:pt x="8508" y="87249"/>
                </a:lnTo>
                <a:lnTo>
                  <a:pt x="8508" y="100584"/>
                </a:lnTo>
                <a:lnTo>
                  <a:pt x="13081" y="100584"/>
                </a:lnTo>
                <a:lnTo>
                  <a:pt x="21970" y="104902"/>
                </a:lnTo>
                <a:lnTo>
                  <a:pt x="43942" y="104902"/>
                </a:lnTo>
                <a:lnTo>
                  <a:pt x="48132" y="109474"/>
                </a:lnTo>
                <a:lnTo>
                  <a:pt x="57022" y="109474"/>
                </a:lnTo>
                <a:lnTo>
                  <a:pt x="60959" y="109474"/>
                </a:lnTo>
                <a:lnTo>
                  <a:pt x="70103" y="109474"/>
                </a:lnTo>
                <a:lnTo>
                  <a:pt x="78994" y="109474"/>
                </a:lnTo>
                <a:lnTo>
                  <a:pt x="83184" y="109474"/>
                </a:lnTo>
                <a:lnTo>
                  <a:pt x="96393" y="109474"/>
                </a:lnTo>
                <a:lnTo>
                  <a:pt x="100964" y="109474"/>
                </a:lnTo>
                <a:lnTo>
                  <a:pt x="104901" y="109474"/>
                </a:lnTo>
                <a:lnTo>
                  <a:pt x="109474" y="109474"/>
                </a:lnTo>
                <a:lnTo>
                  <a:pt x="113664" y="109474"/>
                </a:lnTo>
                <a:lnTo>
                  <a:pt x="118237" y="109474"/>
                </a:lnTo>
                <a:lnTo>
                  <a:pt x="122555" y="109474"/>
                </a:lnTo>
                <a:lnTo>
                  <a:pt x="131445" y="109474"/>
                </a:lnTo>
                <a:lnTo>
                  <a:pt x="131445" y="104902"/>
                </a:lnTo>
                <a:lnTo>
                  <a:pt x="127126" y="104902"/>
                </a:lnTo>
                <a:lnTo>
                  <a:pt x="127126" y="100584"/>
                </a:lnTo>
                <a:lnTo>
                  <a:pt x="127126" y="91821"/>
                </a:lnTo>
                <a:lnTo>
                  <a:pt x="127126" y="87249"/>
                </a:lnTo>
                <a:lnTo>
                  <a:pt x="122555" y="82931"/>
                </a:lnTo>
                <a:lnTo>
                  <a:pt x="122555" y="78994"/>
                </a:lnTo>
                <a:lnTo>
                  <a:pt x="122555" y="74422"/>
                </a:lnTo>
                <a:lnTo>
                  <a:pt x="122555" y="69850"/>
                </a:lnTo>
                <a:lnTo>
                  <a:pt x="122555" y="65533"/>
                </a:lnTo>
                <a:lnTo>
                  <a:pt x="122555" y="56769"/>
                </a:lnTo>
                <a:lnTo>
                  <a:pt x="122555" y="52452"/>
                </a:lnTo>
                <a:lnTo>
                  <a:pt x="131445" y="47880"/>
                </a:lnTo>
                <a:lnTo>
                  <a:pt x="136017" y="478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5" name="Freeform 655"/>
          <p:cNvSpPr/>
          <p:nvPr/>
        </p:nvSpPr>
        <p:spPr>
          <a:xfrm>
            <a:off x="3477767" y="7791322"/>
            <a:ext cx="96267" cy="96266"/>
          </a:xfrm>
          <a:custGeom>
            <a:avLst/>
            <a:gdLst/>
            <a:ahLst/>
            <a:cxnLst/>
            <a:rect l="0" t="0" r="0" b="0"/>
            <a:pathLst>
              <a:path w="96267" h="96266">
                <a:moveTo>
                  <a:pt x="70104" y="30481"/>
                </a:moveTo>
                <a:lnTo>
                  <a:pt x="65786" y="30481"/>
                </a:lnTo>
                <a:lnTo>
                  <a:pt x="61215" y="30481"/>
                </a:lnTo>
                <a:lnTo>
                  <a:pt x="52452" y="30481"/>
                </a:lnTo>
                <a:lnTo>
                  <a:pt x="43942" y="30481"/>
                </a:lnTo>
                <a:lnTo>
                  <a:pt x="39624" y="30481"/>
                </a:lnTo>
                <a:lnTo>
                  <a:pt x="35053" y="30481"/>
                </a:lnTo>
                <a:lnTo>
                  <a:pt x="21972" y="35053"/>
                </a:lnTo>
                <a:lnTo>
                  <a:pt x="17399" y="35053"/>
                </a:lnTo>
                <a:lnTo>
                  <a:pt x="13462" y="38990"/>
                </a:lnTo>
                <a:lnTo>
                  <a:pt x="8891" y="48134"/>
                </a:lnTo>
                <a:lnTo>
                  <a:pt x="4573" y="48134"/>
                </a:lnTo>
                <a:lnTo>
                  <a:pt x="4573" y="52451"/>
                </a:lnTo>
                <a:lnTo>
                  <a:pt x="0" y="52451"/>
                </a:lnTo>
                <a:lnTo>
                  <a:pt x="0" y="56643"/>
                </a:lnTo>
                <a:lnTo>
                  <a:pt x="0" y="61215"/>
                </a:lnTo>
                <a:lnTo>
                  <a:pt x="0" y="65532"/>
                </a:lnTo>
                <a:lnTo>
                  <a:pt x="0" y="70104"/>
                </a:lnTo>
                <a:lnTo>
                  <a:pt x="4573" y="82931"/>
                </a:lnTo>
                <a:lnTo>
                  <a:pt x="4573" y="87503"/>
                </a:lnTo>
                <a:lnTo>
                  <a:pt x="8891" y="87503"/>
                </a:lnTo>
                <a:lnTo>
                  <a:pt x="13462" y="91694"/>
                </a:lnTo>
                <a:lnTo>
                  <a:pt x="17399" y="96266"/>
                </a:lnTo>
                <a:lnTo>
                  <a:pt x="30735" y="96266"/>
                </a:lnTo>
                <a:lnTo>
                  <a:pt x="35053" y="96266"/>
                </a:lnTo>
                <a:lnTo>
                  <a:pt x="39624" y="96266"/>
                </a:lnTo>
                <a:lnTo>
                  <a:pt x="48515" y="96266"/>
                </a:lnTo>
                <a:lnTo>
                  <a:pt x="57023" y="87503"/>
                </a:lnTo>
                <a:lnTo>
                  <a:pt x="70104" y="78613"/>
                </a:lnTo>
                <a:lnTo>
                  <a:pt x="74677" y="56643"/>
                </a:lnTo>
                <a:lnTo>
                  <a:pt x="87504" y="38990"/>
                </a:lnTo>
                <a:lnTo>
                  <a:pt x="96267" y="26162"/>
                </a:lnTo>
                <a:lnTo>
                  <a:pt x="96267" y="21972"/>
                </a:lnTo>
                <a:lnTo>
                  <a:pt x="96267" y="17400"/>
                </a:lnTo>
                <a:lnTo>
                  <a:pt x="92075" y="12828"/>
                </a:lnTo>
                <a:lnTo>
                  <a:pt x="87504" y="3937"/>
                </a:lnTo>
                <a:lnTo>
                  <a:pt x="83567" y="3937"/>
                </a:lnTo>
                <a:lnTo>
                  <a:pt x="78994" y="0"/>
                </a:lnTo>
                <a:lnTo>
                  <a:pt x="61215" y="0"/>
                </a:lnTo>
                <a:lnTo>
                  <a:pt x="57023" y="0"/>
                </a:lnTo>
                <a:lnTo>
                  <a:pt x="52452" y="0"/>
                </a:lnTo>
                <a:lnTo>
                  <a:pt x="39624" y="0"/>
                </a:lnTo>
                <a:lnTo>
                  <a:pt x="350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6" name="Freeform 656"/>
          <p:cNvSpPr/>
          <p:nvPr/>
        </p:nvSpPr>
        <p:spPr>
          <a:xfrm>
            <a:off x="3648455" y="7799831"/>
            <a:ext cx="47879" cy="57023"/>
          </a:xfrm>
          <a:custGeom>
            <a:avLst/>
            <a:gdLst/>
            <a:ahLst/>
            <a:cxnLst/>
            <a:rect l="0" t="0" r="0" b="0"/>
            <a:pathLst>
              <a:path w="47879" h="57023">
                <a:moveTo>
                  <a:pt x="8891" y="57023"/>
                </a:moveTo>
                <a:lnTo>
                  <a:pt x="8891" y="52706"/>
                </a:lnTo>
                <a:lnTo>
                  <a:pt x="4573" y="52706"/>
                </a:lnTo>
                <a:lnTo>
                  <a:pt x="4573" y="48134"/>
                </a:lnTo>
                <a:lnTo>
                  <a:pt x="4573" y="43942"/>
                </a:lnTo>
                <a:lnTo>
                  <a:pt x="0" y="43942"/>
                </a:lnTo>
                <a:lnTo>
                  <a:pt x="0" y="35053"/>
                </a:lnTo>
                <a:lnTo>
                  <a:pt x="0" y="30481"/>
                </a:lnTo>
                <a:lnTo>
                  <a:pt x="0" y="21972"/>
                </a:lnTo>
                <a:lnTo>
                  <a:pt x="0" y="17653"/>
                </a:lnTo>
                <a:lnTo>
                  <a:pt x="0" y="13463"/>
                </a:lnTo>
                <a:lnTo>
                  <a:pt x="0" y="8891"/>
                </a:lnTo>
                <a:lnTo>
                  <a:pt x="0" y="4319"/>
                </a:lnTo>
                <a:lnTo>
                  <a:pt x="4573" y="0"/>
                </a:lnTo>
                <a:lnTo>
                  <a:pt x="8891" y="0"/>
                </a:lnTo>
                <a:lnTo>
                  <a:pt x="13462" y="0"/>
                </a:lnTo>
                <a:lnTo>
                  <a:pt x="17399" y="0"/>
                </a:lnTo>
                <a:lnTo>
                  <a:pt x="30480" y="0"/>
                </a:lnTo>
                <a:lnTo>
                  <a:pt x="35053" y="0"/>
                </a:lnTo>
                <a:lnTo>
                  <a:pt x="39624" y="0"/>
                </a:lnTo>
                <a:lnTo>
                  <a:pt x="43942" y="0"/>
                </a:lnTo>
                <a:lnTo>
                  <a:pt x="47879" y="4319"/>
                </a:lnTo>
                <a:lnTo>
                  <a:pt x="47879" y="8891"/>
                </a:lnTo>
                <a:lnTo>
                  <a:pt x="47879" y="13463"/>
                </a:lnTo>
                <a:lnTo>
                  <a:pt x="47879" y="176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7" name="Freeform 657"/>
          <p:cNvSpPr/>
          <p:nvPr/>
        </p:nvSpPr>
        <p:spPr>
          <a:xfrm>
            <a:off x="2173477" y="7716900"/>
            <a:ext cx="30480" cy="122556"/>
          </a:xfrm>
          <a:custGeom>
            <a:avLst/>
            <a:gdLst/>
            <a:ahLst/>
            <a:cxnLst/>
            <a:rect l="0" t="0" r="0" b="0"/>
            <a:pathLst>
              <a:path w="30480" h="122556">
                <a:moveTo>
                  <a:pt x="0" y="122556"/>
                </a:moveTo>
                <a:lnTo>
                  <a:pt x="4318" y="117984"/>
                </a:lnTo>
                <a:lnTo>
                  <a:pt x="4318" y="114047"/>
                </a:lnTo>
                <a:lnTo>
                  <a:pt x="4318" y="109475"/>
                </a:lnTo>
                <a:lnTo>
                  <a:pt x="8890" y="100584"/>
                </a:lnTo>
                <a:lnTo>
                  <a:pt x="8890" y="91822"/>
                </a:lnTo>
                <a:lnTo>
                  <a:pt x="8890" y="87503"/>
                </a:lnTo>
                <a:lnTo>
                  <a:pt x="8890" y="82931"/>
                </a:lnTo>
                <a:lnTo>
                  <a:pt x="13462" y="78359"/>
                </a:lnTo>
                <a:lnTo>
                  <a:pt x="13462" y="70104"/>
                </a:lnTo>
                <a:lnTo>
                  <a:pt x="21971" y="56769"/>
                </a:lnTo>
                <a:lnTo>
                  <a:pt x="26543" y="52197"/>
                </a:lnTo>
                <a:lnTo>
                  <a:pt x="30480" y="39371"/>
                </a:lnTo>
                <a:lnTo>
                  <a:pt x="30480" y="21718"/>
                </a:lnTo>
                <a:lnTo>
                  <a:pt x="30480" y="17400"/>
                </a:lnTo>
                <a:lnTo>
                  <a:pt x="30480" y="4319"/>
                </a:lnTo>
                <a:lnTo>
                  <a:pt x="304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8" name="Freeform 658"/>
          <p:cNvSpPr/>
          <p:nvPr/>
        </p:nvSpPr>
        <p:spPr>
          <a:xfrm>
            <a:off x="2103373" y="7660259"/>
            <a:ext cx="206122" cy="227329"/>
          </a:xfrm>
          <a:custGeom>
            <a:avLst/>
            <a:gdLst/>
            <a:ahLst/>
            <a:cxnLst/>
            <a:rect l="0" t="0" r="0" b="0"/>
            <a:pathLst>
              <a:path w="206122" h="227329">
                <a:moveTo>
                  <a:pt x="0" y="38988"/>
                </a:moveTo>
                <a:lnTo>
                  <a:pt x="61596" y="0"/>
                </a:lnTo>
                <a:lnTo>
                  <a:pt x="70104" y="0"/>
                </a:lnTo>
                <a:lnTo>
                  <a:pt x="78994" y="0"/>
                </a:lnTo>
                <a:lnTo>
                  <a:pt x="92075" y="0"/>
                </a:lnTo>
                <a:lnTo>
                  <a:pt x="96647" y="0"/>
                </a:lnTo>
                <a:lnTo>
                  <a:pt x="105156" y="3937"/>
                </a:lnTo>
                <a:lnTo>
                  <a:pt x="118365" y="3937"/>
                </a:lnTo>
                <a:lnTo>
                  <a:pt x="127128" y="8509"/>
                </a:lnTo>
                <a:lnTo>
                  <a:pt x="136272" y="8509"/>
                </a:lnTo>
                <a:lnTo>
                  <a:pt x="140209" y="12826"/>
                </a:lnTo>
                <a:lnTo>
                  <a:pt x="149099" y="17398"/>
                </a:lnTo>
                <a:lnTo>
                  <a:pt x="149099" y="21589"/>
                </a:lnTo>
                <a:lnTo>
                  <a:pt x="162179" y="35051"/>
                </a:lnTo>
                <a:lnTo>
                  <a:pt x="166752" y="38988"/>
                </a:lnTo>
                <a:lnTo>
                  <a:pt x="171069" y="43560"/>
                </a:lnTo>
                <a:lnTo>
                  <a:pt x="184150" y="56641"/>
                </a:lnTo>
                <a:lnTo>
                  <a:pt x="184150" y="65532"/>
                </a:lnTo>
                <a:lnTo>
                  <a:pt x="197231" y="87122"/>
                </a:lnTo>
                <a:lnTo>
                  <a:pt x="201803" y="91694"/>
                </a:lnTo>
                <a:lnTo>
                  <a:pt x="201803" y="100584"/>
                </a:lnTo>
                <a:lnTo>
                  <a:pt x="206122" y="113410"/>
                </a:lnTo>
                <a:lnTo>
                  <a:pt x="206122" y="117982"/>
                </a:lnTo>
                <a:lnTo>
                  <a:pt x="206122" y="135000"/>
                </a:lnTo>
                <a:lnTo>
                  <a:pt x="206122" y="139572"/>
                </a:lnTo>
                <a:lnTo>
                  <a:pt x="206122" y="153035"/>
                </a:lnTo>
                <a:lnTo>
                  <a:pt x="206122" y="170688"/>
                </a:lnTo>
                <a:lnTo>
                  <a:pt x="206122" y="174625"/>
                </a:lnTo>
                <a:lnTo>
                  <a:pt x="206122" y="187706"/>
                </a:lnTo>
                <a:lnTo>
                  <a:pt x="206122" y="192278"/>
                </a:lnTo>
                <a:lnTo>
                  <a:pt x="206122" y="196595"/>
                </a:lnTo>
                <a:lnTo>
                  <a:pt x="201803" y="201167"/>
                </a:lnTo>
                <a:lnTo>
                  <a:pt x="197231" y="205739"/>
                </a:lnTo>
                <a:lnTo>
                  <a:pt x="188469" y="209676"/>
                </a:lnTo>
                <a:lnTo>
                  <a:pt x="184150" y="213994"/>
                </a:lnTo>
                <a:lnTo>
                  <a:pt x="179578" y="213994"/>
                </a:lnTo>
                <a:lnTo>
                  <a:pt x="175641" y="222757"/>
                </a:lnTo>
                <a:lnTo>
                  <a:pt x="171069" y="222757"/>
                </a:lnTo>
                <a:lnTo>
                  <a:pt x="166752" y="227329"/>
                </a:lnTo>
                <a:lnTo>
                  <a:pt x="153416" y="227329"/>
                </a:lnTo>
                <a:lnTo>
                  <a:pt x="149099" y="227329"/>
                </a:lnTo>
                <a:lnTo>
                  <a:pt x="140209" y="227329"/>
                </a:lnTo>
                <a:lnTo>
                  <a:pt x="136272" y="227329"/>
                </a:lnTo>
                <a:lnTo>
                  <a:pt x="131700" y="227329"/>
                </a:lnTo>
                <a:lnTo>
                  <a:pt x="122937" y="227329"/>
                </a:lnTo>
                <a:lnTo>
                  <a:pt x="118365" y="227329"/>
                </a:lnTo>
                <a:lnTo>
                  <a:pt x="114047" y="218566"/>
                </a:lnTo>
                <a:lnTo>
                  <a:pt x="109728" y="209676"/>
                </a:lnTo>
                <a:lnTo>
                  <a:pt x="105156" y="209676"/>
                </a:lnTo>
                <a:lnTo>
                  <a:pt x="105156" y="205739"/>
                </a:lnTo>
                <a:lnTo>
                  <a:pt x="100584" y="205739"/>
                </a:lnTo>
                <a:lnTo>
                  <a:pt x="100584" y="201167"/>
                </a:lnTo>
                <a:lnTo>
                  <a:pt x="92075" y="2011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9" name="Freeform 659"/>
          <p:cNvSpPr/>
          <p:nvPr/>
        </p:nvSpPr>
        <p:spPr>
          <a:xfrm>
            <a:off x="2353055" y="7787004"/>
            <a:ext cx="83186" cy="60961"/>
          </a:xfrm>
          <a:custGeom>
            <a:avLst/>
            <a:gdLst/>
            <a:ahLst/>
            <a:cxnLst/>
            <a:rect l="0" t="0" r="0" b="0"/>
            <a:pathLst>
              <a:path w="83186" h="60961">
                <a:moveTo>
                  <a:pt x="83186" y="8255"/>
                </a:moveTo>
                <a:lnTo>
                  <a:pt x="83186" y="8255"/>
                </a:lnTo>
                <a:lnTo>
                  <a:pt x="78995" y="0"/>
                </a:lnTo>
                <a:lnTo>
                  <a:pt x="74422" y="0"/>
                </a:lnTo>
                <a:lnTo>
                  <a:pt x="52705" y="0"/>
                </a:lnTo>
                <a:lnTo>
                  <a:pt x="39371" y="0"/>
                </a:lnTo>
                <a:lnTo>
                  <a:pt x="30480" y="0"/>
                </a:lnTo>
                <a:lnTo>
                  <a:pt x="17653" y="4318"/>
                </a:lnTo>
                <a:lnTo>
                  <a:pt x="13081" y="4318"/>
                </a:lnTo>
                <a:lnTo>
                  <a:pt x="0" y="8255"/>
                </a:lnTo>
                <a:lnTo>
                  <a:pt x="0" y="12827"/>
                </a:lnTo>
                <a:lnTo>
                  <a:pt x="0" y="17399"/>
                </a:lnTo>
                <a:lnTo>
                  <a:pt x="0" y="21718"/>
                </a:lnTo>
                <a:lnTo>
                  <a:pt x="4318" y="30480"/>
                </a:lnTo>
                <a:lnTo>
                  <a:pt x="8509" y="39371"/>
                </a:lnTo>
                <a:lnTo>
                  <a:pt x="13081" y="43943"/>
                </a:lnTo>
                <a:lnTo>
                  <a:pt x="17653" y="47880"/>
                </a:lnTo>
                <a:lnTo>
                  <a:pt x="21971" y="56769"/>
                </a:lnTo>
                <a:lnTo>
                  <a:pt x="26543" y="60961"/>
                </a:lnTo>
                <a:lnTo>
                  <a:pt x="34799" y="60961"/>
                </a:lnTo>
                <a:lnTo>
                  <a:pt x="39371" y="60961"/>
                </a:lnTo>
                <a:lnTo>
                  <a:pt x="43943" y="60961"/>
                </a:lnTo>
                <a:lnTo>
                  <a:pt x="48134" y="52452"/>
                </a:lnTo>
                <a:lnTo>
                  <a:pt x="52705" y="43943"/>
                </a:lnTo>
                <a:lnTo>
                  <a:pt x="52705" y="39371"/>
                </a:lnTo>
                <a:lnTo>
                  <a:pt x="65533" y="21718"/>
                </a:lnTo>
                <a:lnTo>
                  <a:pt x="65533" y="17399"/>
                </a:lnTo>
                <a:lnTo>
                  <a:pt x="65533" y="12827"/>
                </a:lnTo>
                <a:lnTo>
                  <a:pt x="65533" y="4318"/>
                </a:lnTo>
                <a:lnTo>
                  <a:pt x="65533" y="0"/>
                </a:lnTo>
                <a:lnTo>
                  <a:pt x="60961" y="0"/>
                </a:lnTo>
                <a:lnTo>
                  <a:pt x="60961" y="8255"/>
                </a:lnTo>
                <a:lnTo>
                  <a:pt x="60961" y="12827"/>
                </a:lnTo>
                <a:lnTo>
                  <a:pt x="60961" y="17399"/>
                </a:lnTo>
                <a:lnTo>
                  <a:pt x="60961" y="21718"/>
                </a:lnTo>
                <a:lnTo>
                  <a:pt x="60961" y="26290"/>
                </a:lnTo>
                <a:lnTo>
                  <a:pt x="65533" y="30480"/>
                </a:lnTo>
                <a:lnTo>
                  <a:pt x="70105" y="30480"/>
                </a:lnTo>
                <a:lnTo>
                  <a:pt x="74422" y="30480"/>
                </a:lnTo>
                <a:lnTo>
                  <a:pt x="78995" y="304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0" name="Freeform 660"/>
          <p:cNvSpPr/>
          <p:nvPr/>
        </p:nvSpPr>
        <p:spPr>
          <a:xfrm>
            <a:off x="2432050" y="7782432"/>
            <a:ext cx="100202" cy="83566"/>
          </a:xfrm>
          <a:custGeom>
            <a:avLst/>
            <a:gdLst/>
            <a:ahLst/>
            <a:cxnLst/>
            <a:rect l="0" t="0" r="0" b="0"/>
            <a:pathLst>
              <a:path w="100202" h="83566">
                <a:moveTo>
                  <a:pt x="0" y="0"/>
                </a:moveTo>
                <a:lnTo>
                  <a:pt x="30479" y="43943"/>
                </a:lnTo>
                <a:lnTo>
                  <a:pt x="34670" y="57024"/>
                </a:lnTo>
                <a:lnTo>
                  <a:pt x="48132" y="70105"/>
                </a:lnTo>
                <a:lnTo>
                  <a:pt x="48132" y="74422"/>
                </a:lnTo>
                <a:lnTo>
                  <a:pt x="52070" y="78994"/>
                </a:lnTo>
                <a:lnTo>
                  <a:pt x="56642" y="83566"/>
                </a:lnTo>
                <a:lnTo>
                  <a:pt x="60960" y="83566"/>
                </a:lnTo>
                <a:lnTo>
                  <a:pt x="65532" y="83566"/>
                </a:lnTo>
                <a:lnTo>
                  <a:pt x="69723" y="83566"/>
                </a:lnTo>
                <a:lnTo>
                  <a:pt x="74295" y="83566"/>
                </a:lnTo>
                <a:lnTo>
                  <a:pt x="83185" y="83566"/>
                </a:lnTo>
                <a:lnTo>
                  <a:pt x="87122" y="74422"/>
                </a:lnTo>
                <a:lnTo>
                  <a:pt x="91439" y="65533"/>
                </a:lnTo>
                <a:lnTo>
                  <a:pt x="91439" y="61341"/>
                </a:lnTo>
                <a:lnTo>
                  <a:pt x="96011" y="43943"/>
                </a:lnTo>
                <a:lnTo>
                  <a:pt x="100202" y="39371"/>
                </a:lnTo>
                <a:lnTo>
                  <a:pt x="100202" y="35052"/>
                </a:lnTo>
                <a:lnTo>
                  <a:pt x="100202" y="30862"/>
                </a:lnTo>
                <a:lnTo>
                  <a:pt x="100202" y="262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1" name="Freeform 661"/>
          <p:cNvSpPr/>
          <p:nvPr/>
        </p:nvSpPr>
        <p:spPr>
          <a:xfrm>
            <a:off x="2528061" y="7734300"/>
            <a:ext cx="4191" cy="4318"/>
          </a:xfrm>
          <a:custGeom>
            <a:avLst/>
            <a:gdLst/>
            <a:ahLst/>
            <a:cxnLst/>
            <a:rect l="0" t="0" r="0" b="0"/>
            <a:pathLst>
              <a:path w="4191" h="4318">
                <a:moveTo>
                  <a:pt x="4191" y="4318"/>
                </a:moveTo>
                <a:lnTo>
                  <a:pt x="4191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2" name="Freeform 662"/>
          <p:cNvSpPr/>
          <p:nvPr/>
        </p:nvSpPr>
        <p:spPr>
          <a:xfrm>
            <a:off x="2571876" y="7826375"/>
            <a:ext cx="0" cy="52450"/>
          </a:xfrm>
          <a:custGeom>
            <a:avLst/>
            <a:gdLst/>
            <a:ahLst/>
            <a:cxnLst/>
            <a:rect l="0" t="0" r="0" b="0"/>
            <a:pathLst>
              <a:path h="52450">
                <a:moveTo>
                  <a:pt x="0" y="5245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3" name="Freeform 663"/>
          <p:cNvSpPr/>
          <p:nvPr/>
        </p:nvSpPr>
        <p:spPr>
          <a:xfrm>
            <a:off x="2602357" y="7699247"/>
            <a:ext cx="91820" cy="153290"/>
          </a:xfrm>
          <a:custGeom>
            <a:avLst/>
            <a:gdLst/>
            <a:ahLst/>
            <a:cxnLst/>
            <a:rect l="0" t="0" r="0" b="0"/>
            <a:pathLst>
              <a:path w="91820" h="153290">
                <a:moveTo>
                  <a:pt x="91820" y="109475"/>
                </a:moveTo>
                <a:lnTo>
                  <a:pt x="91820" y="105156"/>
                </a:lnTo>
                <a:lnTo>
                  <a:pt x="87757" y="105156"/>
                </a:lnTo>
                <a:lnTo>
                  <a:pt x="74422" y="105156"/>
                </a:lnTo>
                <a:lnTo>
                  <a:pt x="61341" y="96012"/>
                </a:lnTo>
                <a:lnTo>
                  <a:pt x="43941" y="96012"/>
                </a:lnTo>
                <a:lnTo>
                  <a:pt x="39623" y="96012"/>
                </a:lnTo>
                <a:lnTo>
                  <a:pt x="35051" y="96012"/>
                </a:lnTo>
                <a:lnTo>
                  <a:pt x="21970" y="96012"/>
                </a:lnTo>
                <a:lnTo>
                  <a:pt x="17398" y="96012"/>
                </a:lnTo>
                <a:lnTo>
                  <a:pt x="13462" y="96012"/>
                </a:lnTo>
                <a:lnTo>
                  <a:pt x="8890" y="96012"/>
                </a:lnTo>
                <a:lnTo>
                  <a:pt x="4572" y="96012"/>
                </a:lnTo>
                <a:lnTo>
                  <a:pt x="4572" y="100584"/>
                </a:lnTo>
                <a:lnTo>
                  <a:pt x="4572" y="109475"/>
                </a:lnTo>
                <a:lnTo>
                  <a:pt x="4572" y="114047"/>
                </a:lnTo>
                <a:lnTo>
                  <a:pt x="0" y="118237"/>
                </a:lnTo>
                <a:lnTo>
                  <a:pt x="0" y="127128"/>
                </a:lnTo>
                <a:lnTo>
                  <a:pt x="0" y="131700"/>
                </a:lnTo>
                <a:lnTo>
                  <a:pt x="4572" y="144526"/>
                </a:lnTo>
                <a:lnTo>
                  <a:pt x="8890" y="148718"/>
                </a:lnTo>
                <a:lnTo>
                  <a:pt x="17398" y="148718"/>
                </a:lnTo>
                <a:lnTo>
                  <a:pt x="26288" y="148718"/>
                </a:lnTo>
                <a:lnTo>
                  <a:pt x="26288" y="153290"/>
                </a:lnTo>
                <a:lnTo>
                  <a:pt x="35051" y="153290"/>
                </a:lnTo>
                <a:lnTo>
                  <a:pt x="43941" y="153290"/>
                </a:lnTo>
                <a:lnTo>
                  <a:pt x="48513" y="148718"/>
                </a:lnTo>
                <a:lnTo>
                  <a:pt x="57276" y="131700"/>
                </a:lnTo>
                <a:lnTo>
                  <a:pt x="61341" y="127128"/>
                </a:lnTo>
                <a:lnTo>
                  <a:pt x="70103" y="109475"/>
                </a:lnTo>
                <a:lnTo>
                  <a:pt x="74422" y="105156"/>
                </a:lnTo>
                <a:lnTo>
                  <a:pt x="74422" y="92075"/>
                </a:lnTo>
                <a:lnTo>
                  <a:pt x="78994" y="74422"/>
                </a:lnTo>
                <a:lnTo>
                  <a:pt x="78994" y="65532"/>
                </a:lnTo>
                <a:lnTo>
                  <a:pt x="78994" y="30481"/>
                </a:lnTo>
                <a:lnTo>
                  <a:pt x="78994" y="17653"/>
                </a:lnTo>
                <a:lnTo>
                  <a:pt x="78994" y="13081"/>
                </a:lnTo>
                <a:lnTo>
                  <a:pt x="78994" y="0"/>
                </a:lnTo>
                <a:lnTo>
                  <a:pt x="74422" y="0"/>
                </a:lnTo>
                <a:lnTo>
                  <a:pt x="74422" y="13081"/>
                </a:lnTo>
                <a:lnTo>
                  <a:pt x="70103" y="26544"/>
                </a:lnTo>
                <a:lnTo>
                  <a:pt x="70103" y="35053"/>
                </a:lnTo>
                <a:lnTo>
                  <a:pt x="70103" y="48134"/>
                </a:lnTo>
                <a:lnTo>
                  <a:pt x="70103" y="74422"/>
                </a:lnTo>
                <a:lnTo>
                  <a:pt x="70103" y="83185"/>
                </a:lnTo>
                <a:lnTo>
                  <a:pt x="70103" y="92075"/>
                </a:lnTo>
                <a:lnTo>
                  <a:pt x="74422" y="100584"/>
                </a:lnTo>
                <a:lnTo>
                  <a:pt x="78994" y="105156"/>
                </a:lnTo>
                <a:lnTo>
                  <a:pt x="87757" y="109475"/>
                </a:lnTo>
                <a:lnTo>
                  <a:pt x="91820" y="1094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4" name="Freeform 664"/>
          <p:cNvSpPr/>
          <p:nvPr/>
        </p:nvSpPr>
        <p:spPr>
          <a:xfrm>
            <a:off x="975055" y="7763001"/>
            <a:ext cx="113995" cy="74042"/>
          </a:xfrm>
          <a:custGeom>
            <a:avLst/>
            <a:gdLst/>
            <a:ahLst/>
            <a:cxnLst/>
            <a:rect l="0" t="0" r="0" b="0"/>
            <a:pathLst>
              <a:path w="113995" h="74042">
                <a:moveTo>
                  <a:pt x="0" y="74042"/>
                </a:moveTo>
                <a:lnTo>
                  <a:pt x="0" y="60961"/>
                </a:lnTo>
                <a:lnTo>
                  <a:pt x="0" y="74042"/>
                </a:lnTo>
                <a:lnTo>
                  <a:pt x="0" y="52071"/>
                </a:lnTo>
                <a:lnTo>
                  <a:pt x="0" y="48133"/>
                </a:lnTo>
                <a:lnTo>
                  <a:pt x="8839" y="30480"/>
                </a:lnTo>
                <a:lnTo>
                  <a:pt x="8839" y="25908"/>
                </a:lnTo>
                <a:lnTo>
                  <a:pt x="8839" y="21590"/>
                </a:lnTo>
                <a:lnTo>
                  <a:pt x="13411" y="8764"/>
                </a:lnTo>
                <a:lnTo>
                  <a:pt x="13411" y="4192"/>
                </a:lnTo>
                <a:lnTo>
                  <a:pt x="17678" y="4192"/>
                </a:lnTo>
                <a:lnTo>
                  <a:pt x="17678" y="0"/>
                </a:lnTo>
                <a:lnTo>
                  <a:pt x="22250" y="0"/>
                </a:lnTo>
                <a:lnTo>
                  <a:pt x="39319" y="0"/>
                </a:lnTo>
                <a:lnTo>
                  <a:pt x="43891" y="4192"/>
                </a:lnTo>
                <a:lnTo>
                  <a:pt x="48463" y="8764"/>
                </a:lnTo>
                <a:lnTo>
                  <a:pt x="56997" y="17018"/>
                </a:lnTo>
                <a:lnTo>
                  <a:pt x="56997" y="25908"/>
                </a:lnTo>
                <a:lnTo>
                  <a:pt x="56997" y="39243"/>
                </a:lnTo>
                <a:lnTo>
                  <a:pt x="56997" y="43562"/>
                </a:lnTo>
                <a:lnTo>
                  <a:pt x="56997" y="52071"/>
                </a:lnTo>
                <a:lnTo>
                  <a:pt x="56997" y="56643"/>
                </a:lnTo>
                <a:lnTo>
                  <a:pt x="61569" y="56643"/>
                </a:lnTo>
                <a:lnTo>
                  <a:pt x="65532" y="52071"/>
                </a:lnTo>
                <a:lnTo>
                  <a:pt x="65532" y="43562"/>
                </a:lnTo>
                <a:lnTo>
                  <a:pt x="65532" y="34671"/>
                </a:lnTo>
                <a:lnTo>
                  <a:pt x="70104" y="21590"/>
                </a:lnTo>
                <a:lnTo>
                  <a:pt x="74676" y="13081"/>
                </a:lnTo>
                <a:lnTo>
                  <a:pt x="78943" y="8764"/>
                </a:lnTo>
                <a:lnTo>
                  <a:pt x="87782" y="8764"/>
                </a:lnTo>
                <a:lnTo>
                  <a:pt x="87782" y="4192"/>
                </a:lnTo>
                <a:lnTo>
                  <a:pt x="92049" y="4192"/>
                </a:lnTo>
                <a:lnTo>
                  <a:pt x="96621" y="4192"/>
                </a:lnTo>
                <a:lnTo>
                  <a:pt x="101193" y="8764"/>
                </a:lnTo>
                <a:lnTo>
                  <a:pt x="105156" y="17018"/>
                </a:lnTo>
                <a:lnTo>
                  <a:pt x="105156" y="25908"/>
                </a:lnTo>
                <a:lnTo>
                  <a:pt x="109423" y="30480"/>
                </a:lnTo>
                <a:lnTo>
                  <a:pt x="109423" y="43562"/>
                </a:lnTo>
                <a:lnTo>
                  <a:pt x="109423" y="48133"/>
                </a:lnTo>
                <a:lnTo>
                  <a:pt x="109423" y="56643"/>
                </a:lnTo>
                <a:lnTo>
                  <a:pt x="109423" y="60961"/>
                </a:lnTo>
                <a:lnTo>
                  <a:pt x="109423" y="65533"/>
                </a:lnTo>
                <a:lnTo>
                  <a:pt x="113995" y="655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5" name="Freeform 665"/>
          <p:cNvSpPr/>
          <p:nvPr/>
        </p:nvSpPr>
        <p:spPr>
          <a:xfrm>
            <a:off x="1106728" y="7749540"/>
            <a:ext cx="12802" cy="83185"/>
          </a:xfrm>
          <a:custGeom>
            <a:avLst/>
            <a:gdLst/>
            <a:ahLst/>
            <a:cxnLst/>
            <a:rect l="0" t="0" r="0" b="0"/>
            <a:pathLst>
              <a:path w="12802" h="83185">
                <a:moveTo>
                  <a:pt x="12802" y="83185"/>
                </a:moveTo>
                <a:lnTo>
                  <a:pt x="8535" y="78994"/>
                </a:lnTo>
                <a:lnTo>
                  <a:pt x="8535" y="70104"/>
                </a:lnTo>
                <a:lnTo>
                  <a:pt x="8535" y="65532"/>
                </a:lnTo>
                <a:lnTo>
                  <a:pt x="3963" y="52704"/>
                </a:lnTo>
                <a:lnTo>
                  <a:pt x="3963" y="43941"/>
                </a:lnTo>
                <a:lnTo>
                  <a:pt x="0" y="35051"/>
                </a:lnTo>
                <a:lnTo>
                  <a:pt x="0" y="13461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6" name="Freeform 666"/>
          <p:cNvSpPr/>
          <p:nvPr/>
        </p:nvSpPr>
        <p:spPr>
          <a:xfrm>
            <a:off x="1106728" y="7727950"/>
            <a:ext cx="0" cy="4191"/>
          </a:xfrm>
          <a:custGeom>
            <a:avLst/>
            <a:gdLst/>
            <a:ahLst/>
            <a:cxnLst/>
            <a:rect l="0" t="0" r="0" b="0"/>
            <a:pathLst>
              <a:path h="4191">
                <a:moveTo>
                  <a:pt x="0" y="4191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7" name="Freeform 667"/>
          <p:cNvSpPr/>
          <p:nvPr/>
        </p:nvSpPr>
        <p:spPr>
          <a:xfrm>
            <a:off x="1146047" y="7758429"/>
            <a:ext cx="104547" cy="96012"/>
          </a:xfrm>
          <a:custGeom>
            <a:avLst/>
            <a:gdLst/>
            <a:ahLst/>
            <a:cxnLst/>
            <a:rect l="0" t="0" r="0" b="0"/>
            <a:pathLst>
              <a:path w="104547" h="96012">
                <a:moveTo>
                  <a:pt x="12802" y="30480"/>
                </a:moveTo>
                <a:lnTo>
                  <a:pt x="12802" y="30480"/>
                </a:lnTo>
                <a:lnTo>
                  <a:pt x="17374" y="35052"/>
                </a:lnTo>
                <a:lnTo>
                  <a:pt x="26213" y="35052"/>
                </a:lnTo>
                <a:lnTo>
                  <a:pt x="30480" y="35052"/>
                </a:lnTo>
                <a:lnTo>
                  <a:pt x="35053" y="35052"/>
                </a:lnTo>
                <a:lnTo>
                  <a:pt x="39015" y="35052"/>
                </a:lnTo>
                <a:lnTo>
                  <a:pt x="43587" y="30480"/>
                </a:lnTo>
                <a:lnTo>
                  <a:pt x="43587" y="26162"/>
                </a:lnTo>
                <a:lnTo>
                  <a:pt x="43587" y="13081"/>
                </a:lnTo>
                <a:lnTo>
                  <a:pt x="43587" y="8764"/>
                </a:lnTo>
                <a:lnTo>
                  <a:pt x="43587" y="4572"/>
                </a:lnTo>
                <a:lnTo>
                  <a:pt x="43587" y="0"/>
                </a:lnTo>
                <a:lnTo>
                  <a:pt x="35053" y="0"/>
                </a:lnTo>
                <a:lnTo>
                  <a:pt x="26213" y="0"/>
                </a:lnTo>
                <a:lnTo>
                  <a:pt x="21641" y="0"/>
                </a:lnTo>
                <a:lnTo>
                  <a:pt x="17374" y="4572"/>
                </a:lnTo>
                <a:lnTo>
                  <a:pt x="12802" y="8764"/>
                </a:lnTo>
                <a:lnTo>
                  <a:pt x="8535" y="21590"/>
                </a:lnTo>
                <a:lnTo>
                  <a:pt x="8535" y="26162"/>
                </a:lnTo>
                <a:lnTo>
                  <a:pt x="0" y="35052"/>
                </a:lnTo>
                <a:lnTo>
                  <a:pt x="0" y="48134"/>
                </a:lnTo>
                <a:lnTo>
                  <a:pt x="0" y="56643"/>
                </a:lnTo>
                <a:lnTo>
                  <a:pt x="0" y="69724"/>
                </a:lnTo>
                <a:lnTo>
                  <a:pt x="0" y="74296"/>
                </a:lnTo>
                <a:lnTo>
                  <a:pt x="3963" y="78614"/>
                </a:lnTo>
                <a:lnTo>
                  <a:pt x="8535" y="83186"/>
                </a:lnTo>
                <a:lnTo>
                  <a:pt x="12802" y="91694"/>
                </a:lnTo>
                <a:lnTo>
                  <a:pt x="21641" y="91694"/>
                </a:lnTo>
                <a:lnTo>
                  <a:pt x="26213" y="96012"/>
                </a:lnTo>
                <a:lnTo>
                  <a:pt x="35053" y="96012"/>
                </a:lnTo>
                <a:lnTo>
                  <a:pt x="47854" y="96012"/>
                </a:lnTo>
                <a:lnTo>
                  <a:pt x="56693" y="87122"/>
                </a:lnTo>
                <a:lnTo>
                  <a:pt x="65533" y="83186"/>
                </a:lnTo>
                <a:lnTo>
                  <a:pt x="65533" y="78614"/>
                </a:lnTo>
                <a:lnTo>
                  <a:pt x="65533" y="74296"/>
                </a:lnTo>
                <a:lnTo>
                  <a:pt x="65533" y="69724"/>
                </a:lnTo>
                <a:lnTo>
                  <a:pt x="65533" y="65533"/>
                </a:lnTo>
                <a:lnTo>
                  <a:pt x="65533" y="48134"/>
                </a:lnTo>
                <a:lnTo>
                  <a:pt x="65533" y="43815"/>
                </a:lnTo>
                <a:lnTo>
                  <a:pt x="65533" y="30480"/>
                </a:lnTo>
                <a:lnTo>
                  <a:pt x="65533" y="26162"/>
                </a:lnTo>
                <a:lnTo>
                  <a:pt x="65533" y="21590"/>
                </a:lnTo>
                <a:lnTo>
                  <a:pt x="70105" y="17653"/>
                </a:lnTo>
                <a:lnTo>
                  <a:pt x="74067" y="17653"/>
                </a:lnTo>
                <a:lnTo>
                  <a:pt x="78334" y="13081"/>
                </a:lnTo>
                <a:lnTo>
                  <a:pt x="91745" y="4572"/>
                </a:lnTo>
                <a:lnTo>
                  <a:pt x="96013" y="4572"/>
                </a:lnTo>
                <a:lnTo>
                  <a:pt x="100585" y="0"/>
                </a:lnTo>
                <a:lnTo>
                  <a:pt x="10454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8" name="Freeform 668"/>
          <p:cNvSpPr/>
          <p:nvPr/>
        </p:nvSpPr>
        <p:spPr>
          <a:xfrm>
            <a:off x="1272539" y="7749540"/>
            <a:ext cx="140208" cy="70104"/>
          </a:xfrm>
          <a:custGeom>
            <a:avLst/>
            <a:gdLst/>
            <a:ahLst/>
            <a:cxnLst/>
            <a:rect l="0" t="0" r="0" b="0"/>
            <a:pathLst>
              <a:path w="140208" h="70104">
                <a:moveTo>
                  <a:pt x="0" y="61594"/>
                </a:moveTo>
                <a:lnTo>
                  <a:pt x="0" y="57023"/>
                </a:lnTo>
                <a:lnTo>
                  <a:pt x="0" y="43941"/>
                </a:lnTo>
                <a:lnTo>
                  <a:pt x="0" y="35051"/>
                </a:lnTo>
                <a:lnTo>
                  <a:pt x="0" y="30479"/>
                </a:lnTo>
                <a:lnTo>
                  <a:pt x="4572" y="21970"/>
                </a:lnTo>
                <a:lnTo>
                  <a:pt x="4572" y="17653"/>
                </a:lnTo>
                <a:lnTo>
                  <a:pt x="8510" y="13461"/>
                </a:lnTo>
                <a:lnTo>
                  <a:pt x="8510" y="8889"/>
                </a:lnTo>
                <a:lnTo>
                  <a:pt x="13082" y="8889"/>
                </a:lnTo>
                <a:lnTo>
                  <a:pt x="26163" y="8889"/>
                </a:lnTo>
                <a:lnTo>
                  <a:pt x="30735" y="8889"/>
                </a:lnTo>
                <a:lnTo>
                  <a:pt x="48133" y="8889"/>
                </a:lnTo>
                <a:lnTo>
                  <a:pt x="52452" y="8889"/>
                </a:lnTo>
                <a:lnTo>
                  <a:pt x="61214" y="13461"/>
                </a:lnTo>
                <a:lnTo>
                  <a:pt x="70358" y="21970"/>
                </a:lnTo>
                <a:lnTo>
                  <a:pt x="74677" y="26542"/>
                </a:lnTo>
                <a:lnTo>
                  <a:pt x="78613" y="43941"/>
                </a:lnTo>
                <a:lnTo>
                  <a:pt x="78613" y="48132"/>
                </a:lnTo>
                <a:lnTo>
                  <a:pt x="78613" y="52704"/>
                </a:lnTo>
                <a:lnTo>
                  <a:pt x="78613" y="43941"/>
                </a:lnTo>
                <a:lnTo>
                  <a:pt x="78613" y="39369"/>
                </a:lnTo>
                <a:lnTo>
                  <a:pt x="78613" y="30479"/>
                </a:lnTo>
                <a:lnTo>
                  <a:pt x="78613" y="26542"/>
                </a:lnTo>
                <a:lnTo>
                  <a:pt x="78613" y="21970"/>
                </a:lnTo>
                <a:lnTo>
                  <a:pt x="78613" y="13461"/>
                </a:lnTo>
                <a:lnTo>
                  <a:pt x="83186" y="8889"/>
                </a:lnTo>
                <a:lnTo>
                  <a:pt x="83186" y="4317"/>
                </a:lnTo>
                <a:lnTo>
                  <a:pt x="87503" y="4317"/>
                </a:lnTo>
                <a:lnTo>
                  <a:pt x="92075" y="4317"/>
                </a:lnTo>
                <a:lnTo>
                  <a:pt x="100838" y="0"/>
                </a:lnTo>
                <a:lnTo>
                  <a:pt x="105157" y="0"/>
                </a:lnTo>
                <a:lnTo>
                  <a:pt x="109728" y="0"/>
                </a:lnTo>
                <a:lnTo>
                  <a:pt x="113666" y="0"/>
                </a:lnTo>
                <a:lnTo>
                  <a:pt x="118238" y="4317"/>
                </a:lnTo>
                <a:lnTo>
                  <a:pt x="118238" y="8889"/>
                </a:lnTo>
                <a:lnTo>
                  <a:pt x="122555" y="26542"/>
                </a:lnTo>
                <a:lnTo>
                  <a:pt x="131319" y="39369"/>
                </a:lnTo>
                <a:lnTo>
                  <a:pt x="135891" y="57023"/>
                </a:lnTo>
                <a:lnTo>
                  <a:pt x="135891" y="65532"/>
                </a:lnTo>
                <a:lnTo>
                  <a:pt x="135891" y="70104"/>
                </a:lnTo>
                <a:lnTo>
                  <a:pt x="140208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9" name="Freeform 669"/>
          <p:cNvSpPr/>
          <p:nvPr/>
        </p:nvSpPr>
        <p:spPr>
          <a:xfrm>
            <a:off x="1430147" y="7705978"/>
            <a:ext cx="8763" cy="4572"/>
          </a:xfrm>
          <a:custGeom>
            <a:avLst/>
            <a:gdLst/>
            <a:ahLst/>
            <a:cxnLst/>
            <a:rect l="0" t="0" r="0" b="0"/>
            <a:pathLst>
              <a:path w="8763" h="4572">
                <a:moveTo>
                  <a:pt x="8763" y="4572"/>
                </a:moveTo>
                <a:lnTo>
                  <a:pt x="0" y="0"/>
                </a:lnTo>
                <a:lnTo>
                  <a:pt x="8763" y="4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0" name="Freeform 670"/>
          <p:cNvSpPr/>
          <p:nvPr/>
        </p:nvSpPr>
        <p:spPr>
          <a:xfrm>
            <a:off x="1438910" y="7736713"/>
            <a:ext cx="4317" cy="69850"/>
          </a:xfrm>
          <a:custGeom>
            <a:avLst/>
            <a:gdLst/>
            <a:ahLst/>
            <a:cxnLst/>
            <a:rect l="0" t="0" r="0" b="0"/>
            <a:pathLst>
              <a:path w="4317" h="69850">
                <a:moveTo>
                  <a:pt x="0" y="69850"/>
                </a:moveTo>
                <a:lnTo>
                  <a:pt x="4317" y="43306"/>
                </a:lnTo>
                <a:lnTo>
                  <a:pt x="4317" y="39369"/>
                </a:lnTo>
                <a:lnTo>
                  <a:pt x="4317" y="30480"/>
                </a:lnTo>
                <a:lnTo>
                  <a:pt x="4317" y="26288"/>
                </a:lnTo>
                <a:lnTo>
                  <a:pt x="0" y="1282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1" name="Freeform 671"/>
          <p:cNvSpPr/>
          <p:nvPr/>
        </p:nvSpPr>
        <p:spPr>
          <a:xfrm>
            <a:off x="808939" y="7697088"/>
            <a:ext cx="13106" cy="157608"/>
          </a:xfrm>
          <a:custGeom>
            <a:avLst/>
            <a:gdLst/>
            <a:ahLst/>
            <a:cxnLst/>
            <a:rect l="0" t="0" r="0" b="0"/>
            <a:pathLst>
              <a:path w="13106" h="157608">
                <a:moveTo>
                  <a:pt x="13106" y="157608"/>
                </a:moveTo>
                <a:lnTo>
                  <a:pt x="13106" y="157608"/>
                </a:lnTo>
                <a:lnTo>
                  <a:pt x="8839" y="157608"/>
                </a:lnTo>
                <a:lnTo>
                  <a:pt x="4267" y="153035"/>
                </a:lnTo>
                <a:lnTo>
                  <a:pt x="4267" y="149099"/>
                </a:lnTo>
                <a:lnTo>
                  <a:pt x="4267" y="139955"/>
                </a:lnTo>
                <a:lnTo>
                  <a:pt x="4267" y="131446"/>
                </a:lnTo>
                <a:lnTo>
                  <a:pt x="4267" y="117984"/>
                </a:lnTo>
                <a:lnTo>
                  <a:pt x="4267" y="100584"/>
                </a:lnTo>
                <a:lnTo>
                  <a:pt x="4267" y="82931"/>
                </a:lnTo>
                <a:lnTo>
                  <a:pt x="4267" y="70105"/>
                </a:lnTo>
                <a:lnTo>
                  <a:pt x="4267" y="65913"/>
                </a:lnTo>
                <a:lnTo>
                  <a:pt x="4267" y="48515"/>
                </a:lnTo>
                <a:lnTo>
                  <a:pt x="4267" y="39625"/>
                </a:lnTo>
                <a:lnTo>
                  <a:pt x="4267" y="18034"/>
                </a:lnTo>
                <a:lnTo>
                  <a:pt x="4267" y="13462"/>
                </a:lnTo>
                <a:lnTo>
                  <a:pt x="0" y="8890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2" name="Freeform 672"/>
          <p:cNvSpPr/>
          <p:nvPr/>
        </p:nvSpPr>
        <p:spPr>
          <a:xfrm>
            <a:off x="738835" y="7670926"/>
            <a:ext cx="109423" cy="96267"/>
          </a:xfrm>
          <a:custGeom>
            <a:avLst/>
            <a:gdLst/>
            <a:ahLst/>
            <a:cxnLst/>
            <a:rect l="0" t="0" r="0" b="0"/>
            <a:pathLst>
              <a:path w="109423" h="96267">
                <a:moveTo>
                  <a:pt x="0" y="17653"/>
                </a:moveTo>
                <a:lnTo>
                  <a:pt x="0" y="17653"/>
                </a:lnTo>
                <a:lnTo>
                  <a:pt x="8839" y="17653"/>
                </a:lnTo>
                <a:lnTo>
                  <a:pt x="13106" y="8509"/>
                </a:lnTo>
                <a:lnTo>
                  <a:pt x="17678" y="8509"/>
                </a:lnTo>
                <a:lnTo>
                  <a:pt x="26517" y="4572"/>
                </a:lnTo>
                <a:lnTo>
                  <a:pt x="30480" y="4572"/>
                </a:lnTo>
                <a:lnTo>
                  <a:pt x="39319" y="4572"/>
                </a:lnTo>
                <a:lnTo>
                  <a:pt x="48463" y="0"/>
                </a:lnTo>
                <a:lnTo>
                  <a:pt x="52730" y="0"/>
                </a:lnTo>
                <a:lnTo>
                  <a:pt x="74371" y="0"/>
                </a:lnTo>
                <a:lnTo>
                  <a:pt x="83210" y="0"/>
                </a:lnTo>
                <a:lnTo>
                  <a:pt x="92049" y="0"/>
                </a:lnTo>
                <a:lnTo>
                  <a:pt x="105156" y="8509"/>
                </a:lnTo>
                <a:lnTo>
                  <a:pt x="109423" y="8509"/>
                </a:lnTo>
                <a:lnTo>
                  <a:pt x="109423" y="13081"/>
                </a:lnTo>
                <a:lnTo>
                  <a:pt x="109423" y="17653"/>
                </a:lnTo>
                <a:lnTo>
                  <a:pt x="109423" y="21971"/>
                </a:lnTo>
                <a:lnTo>
                  <a:pt x="109423" y="26162"/>
                </a:lnTo>
                <a:lnTo>
                  <a:pt x="109423" y="30734"/>
                </a:lnTo>
                <a:lnTo>
                  <a:pt x="109423" y="35052"/>
                </a:lnTo>
                <a:lnTo>
                  <a:pt x="109423" y="48133"/>
                </a:lnTo>
                <a:lnTo>
                  <a:pt x="109423" y="52452"/>
                </a:lnTo>
                <a:lnTo>
                  <a:pt x="105156" y="57024"/>
                </a:lnTo>
                <a:lnTo>
                  <a:pt x="92049" y="70105"/>
                </a:lnTo>
                <a:lnTo>
                  <a:pt x="78943" y="74677"/>
                </a:lnTo>
                <a:lnTo>
                  <a:pt x="74371" y="78614"/>
                </a:lnTo>
                <a:lnTo>
                  <a:pt x="70104" y="78614"/>
                </a:lnTo>
                <a:lnTo>
                  <a:pt x="70104" y="83186"/>
                </a:lnTo>
                <a:lnTo>
                  <a:pt x="61569" y="92075"/>
                </a:lnTo>
                <a:lnTo>
                  <a:pt x="52730" y="92075"/>
                </a:lnTo>
                <a:lnTo>
                  <a:pt x="48463" y="92075"/>
                </a:lnTo>
                <a:lnTo>
                  <a:pt x="43891" y="962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3" name="Freeform 673"/>
          <p:cNvSpPr/>
          <p:nvPr/>
        </p:nvSpPr>
        <p:spPr>
          <a:xfrm>
            <a:off x="852525" y="7754112"/>
            <a:ext cx="17374" cy="104901"/>
          </a:xfrm>
          <a:custGeom>
            <a:avLst/>
            <a:gdLst/>
            <a:ahLst/>
            <a:cxnLst/>
            <a:rect l="0" t="0" r="0" b="0"/>
            <a:pathLst>
              <a:path w="17374" h="104901">
                <a:moveTo>
                  <a:pt x="17374" y="104901"/>
                </a:moveTo>
                <a:lnTo>
                  <a:pt x="8839" y="39369"/>
                </a:lnTo>
                <a:lnTo>
                  <a:pt x="8839" y="25907"/>
                </a:lnTo>
                <a:lnTo>
                  <a:pt x="0" y="8889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4" name="Freeform 674"/>
          <p:cNvSpPr/>
          <p:nvPr/>
        </p:nvSpPr>
        <p:spPr>
          <a:xfrm>
            <a:off x="857097" y="7763001"/>
            <a:ext cx="30480" cy="21590"/>
          </a:xfrm>
          <a:custGeom>
            <a:avLst/>
            <a:gdLst/>
            <a:ahLst/>
            <a:cxnLst/>
            <a:rect l="0" t="0" r="0" b="0"/>
            <a:pathLst>
              <a:path w="30480" h="21590">
                <a:moveTo>
                  <a:pt x="0" y="21590"/>
                </a:moveTo>
                <a:lnTo>
                  <a:pt x="0" y="21590"/>
                </a:lnTo>
                <a:lnTo>
                  <a:pt x="8839" y="21590"/>
                </a:lnTo>
                <a:lnTo>
                  <a:pt x="12802" y="21590"/>
                </a:lnTo>
                <a:lnTo>
                  <a:pt x="17374" y="13081"/>
                </a:lnTo>
                <a:lnTo>
                  <a:pt x="17374" y="8764"/>
                </a:lnTo>
                <a:lnTo>
                  <a:pt x="21641" y="4192"/>
                </a:lnTo>
                <a:lnTo>
                  <a:pt x="26213" y="4192"/>
                </a:lnTo>
                <a:lnTo>
                  <a:pt x="26213" y="0"/>
                </a:lnTo>
                <a:lnTo>
                  <a:pt x="304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5" name="Freeform 675"/>
          <p:cNvSpPr/>
          <p:nvPr/>
        </p:nvSpPr>
        <p:spPr>
          <a:xfrm>
            <a:off x="896416" y="7763001"/>
            <a:ext cx="43587" cy="74042"/>
          </a:xfrm>
          <a:custGeom>
            <a:avLst/>
            <a:gdLst/>
            <a:ahLst/>
            <a:cxnLst/>
            <a:rect l="0" t="0" r="0" b="0"/>
            <a:pathLst>
              <a:path w="43587" h="74042">
                <a:moveTo>
                  <a:pt x="8535" y="56643"/>
                </a:moveTo>
                <a:lnTo>
                  <a:pt x="26213" y="60961"/>
                </a:lnTo>
                <a:lnTo>
                  <a:pt x="8535" y="56643"/>
                </a:lnTo>
                <a:lnTo>
                  <a:pt x="30785" y="60961"/>
                </a:lnTo>
                <a:lnTo>
                  <a:pt x="39015" y="60961"/>
                </a:lnTo>
                <a:lnTo>
                  <a:pt x="39015" y="56643"/>
                </a:lnTo>
                <a:lnTo>
                  <a:pt x="39015" y="52071"/>
                </a:lnTo>
                <a:lnTo>
                  <a:pt x="43587" y="39243"/>
                </a:lnTo>
                <a:lnTo>
                  <a:pt x="43587" y="30480"/>
                </a:lnTo>
                <a:lnTo>
                  <a:pt x="43587" y="17018"/>
                </a:lnTo>
                <a:lnTo>
                  <a:pt x="43587" y="4192"/>
                </a:lnTo>
                <a:lnTo>
                  <a:pt x="43587" y="0"/>
                </a:lnTo>
                <a:lnTo>
                  <a:pt x="35052" y="0"/>
                </a:lnTo>
                <a:lnTo>
                  <a:pt x="30785" y="0"/>
                </a:lnTo>
                <a:lnTo>
                  <a:pt x="26213" y="0"/>
                </a:lnTo>
                <a:lnTo>
                  <a:pt x="21946" y="0"/>
                </a:lnTo>
                <a:lnTo>
                  <a:pt x="17374" y="0"/>
                </a:lnTo>
                <a:lnTo>
                  <a:pt x="12802" y="13081"/>
                </a:lnTo>
                <a:lnTo>
                  <a:pt x="4572" y="17018"/>
                </a:lnTo>
                <a:lnTo>
                  <a:pt x="4572" y="21590"/>
                </a:lnTo>
                <a:lnTo>
                  <a:pt x="0" y="34671"/>
                </a:lnTo>
                <a:lnTo>
                  <a:pt x="0" y="39243"/>
                </a:lnTo>
                <a:lnTo>
                  <a:pt x="0" y="43562"/>
                </a:lnTo>
                <a:lnTo>
                  <a:pt x="0" y="48133"/>
                </a:lnTo>
                <a:lnTo>
                  <a:pt x="0" y="52071"/>
                </a:lnTo>
                <a:lnTo>
                  <a:pt x="0" y="56643"/>
                </a:lnTo>
                <a:lnTo>
                  <a:pt x="4572" y="65533"/>
                </a:lnTo>
                <a:lnTo>
                  <a:pt x="12802" y="69724"/>
                </a:lnTo>
                <a:lnTo>
                  <a:pt x="17374" y="69724"/>
                </a:lnTo>
                <a:lnTo>
                  <a:pt x="21946" y="74042"/>
                </a:lnTo>
                <a:lnTo>
                  <a:pt x="26213" y="74042"/>
                </a:lnTo>
                <a:lnTo>
                  <a:pt x="30785" y="74042"/>
                </a:lnTo>
                <a:lnTo>
                  <a:pt x="35052" y="74042"/>
                </a:lnTo>
                <a:lnTo>
                  <a:pt x="39015" y="740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6" name="Freeform 676"/>
          <p:cNvSpPr/>
          <p:nvPr/>
        </p:nvSpPr>
        <p:spPr>
          <a:xfrm>
            <a:off x="1478280" y="7749540"/>
            <a:ext cx="70103" cy="70104"/>
          </a:xfrm>
          <a:custGeom>
            <a:avLst/>
            <a:gdLst/>
            <a:ahLst/>
            <a:cxnLst/>
            <a:rect l="0" t="0" r="0" b="0"/>
            <a:pathLst>
              <a:path w="70103" h="70104">
                <a:moveTo>
                  <a:pt x="0" y="70104"/>
                </a:moveTo>
                <a:lnTo>
                  <a:pt x="0" y="65532"/>
                </a:lnTo>
                <a:lnTo>
                  <a:pt x="0" y="61594"/>
                </a:lnTo>
                <a:lnTo>
                  <a:pt x="0" y="52704"/>
                </a:lnTo>
                <a:lnTo>
                  <a:pt x="0" y="48132"/>
                </a:lnTo>
                <a:lnTo>
                  <a:pt x="0" y="35051"/>
                </a:lnTo>
                <a:lnTo>
                  <a:pt x="12827" y="17653"/>
                </a:lnTo>
                <a:lnTo>
                  <a:pt x="12827" y="13461"/>
                </a:lnTo>
                <a:lnTo>
                  <a:pt x="17398" y="8889"/>
                </a:lnTo>
                <a:lnTo>
                  <a:pt x="17398" y="0"/>
                </a:lnTo>
                <a:lnTo>
                  <a:pt x="26161" y="0"/>
                </a:lnTo>
                <a:lnTo>
                  <a:pt x="30733" y="0"/>
                </a:lnTo>
                <a:lnTo>
                  <a:pt x="35052" y="0"/>
                </a:lnTo>
                <a:lnTo>
                  <a:pt x="39370" y="0"/>
                </a:lnTo>
                <a:lnTo>
                  <a:pt x="43942" y="0"/>
                </a:lnTo>
                <a:lnTo>
                  <a:pt x="48514" y="4317"/>
                </a:lnTo>
                <a:lnTo>
                  <a:pt x="52450" y="8889"/>
                </a:lnTo>
                <a:lnTo>
                  <a:pt x="52450" y="13461"/>
                </a:lnTo>
                <a:lnTo>
                  <a:pt x="61214" y="17653"/>
                </a:lnTo>
                <a:lnTo>
                  <a:pt x="61214" y="35051"/>
                </a:lnTo>
                <a:lnTo>
                  <a:pt x="61214" y="39369"/>
                </a:lnTo>
                <a:lnTo>
                  <a:pt x="65531" y="48132"/>
                </a:lnTo>
                <a:lnTo>
                  <a:pt x="65531" y="57023"/>
                </a:lnTo>
                <a:lnTo>
                  <a:pt x="65531" y="61594"/>
                </a:lnTo>
                <a:lnTo>
                  <a:pt x="65531" y="65532"/>
                </a:lnTo>
                <a:lnTo>
                  <a:pt x="70103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7" name="Freeform 677"/>
          <p:cNvSpPr/>
          <p:nvPr/>
        </p:nvSpPr>
        <p:spPr>
          <a:xfrm>
            <a:off x="1579117" y="7723378"/>
            <a:ext cx="0" cy="87756"/>
          </a:xfrm>
          <a:custGeom>
            <a:avLst/>
            <a:gdLst/>
            <a:ahLst/>
            <a:cxnLst/>
            <a:rect l="0" t="0" r="0" b="0"/>
            <a:pathLst>
              <a:path h="87756">
                <a:moveTo>
                  <a:pt x="0" y="87756"/>
                </a:moveTo>
                <a:lnTo>
                  <a:pt x="0" y="78866"/>
                </a:lnTo>
                <a:lnTo>
                  <a:pt x="0" y="74294"/>
                </a:lnTo>
                <a:lnTo>
                  <a:pt x="0" y="70103"/>
                </a:lnTo>
                <a:lnTo>
                  <a:pt x="0" y="61213"/>
                </a:lnTo>
                <a:lnTo>
                  <a:pt x="0" y="48132"/>
                </a:lnTo>
                <a:lnTo>
                  <a:pt x="0" y="30479"/>
                </a:lnTo>
                <a:lnTo>
                  <a:pt x="0" y="17653"/>
                </a:lnTo>
                <a:lnTo>
                  <a:pt x="0" y="8763"/>
                </a:ln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8" name="Freeform 678"/>
          <p:cNvSpPr/>
          <p:nvPr/>
        </p:nvSpPr>
        <p:spPr>
          <a:xfrm>
            <a:off x="1569974" y="7710550"/>
            <a:ext cx="9143" cy="0"/>
          </a:xfrm>
          <a:custGeom>
            <a:avLst/>
            <a:gdLst/>
            <a:ahLst/>
            <a:cxnLst/>
            <a:rect l="0" t="0" r="0" b="0"/>
            <a:pathLst>
              <a:path w="9143">
                <a:moveTo>
                  <a:pt x="9143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9" name="Freeform 679"/>
          <p:cNvSpPr/>
          <p:nvPr/>
        </p:nvSpPr>
        <p:spPr>
          <a:xfrm>
            <a:off x="1613916" y="7736713"/>
            <a:ext cx="52451" cy="96012"/>
          </a:xfrm>
          <a:custGeom>
            <a:avLst/>
            <a:gdLst/>
            <a:ahLst/>
            <a:cxnLst/>
            <a:rect l="0" t="0" r="0" b="0"/>
            <a:pathLst>
              <a:path w="52451" h="96012">
                <a:moveTo>
                  <a:pt x="47879" y="0"/>
                </a:moveTo>
                <a:lnTo>
                  <a:pt x="47879" y="0"/>
                </a:lnTo>
                <a:lnTo>
                  <a:pt x="43941" y="0"/>
                </a:lnTo>
                <a:lnTo>
                  <a:pt x="39623" y="0"/>
                </a:lnTo>
                <a:lnTo>
                  <a:pt x="35051" y="0"/>
                </a:lnTo>
                <a:lnTo>
                  <a:pt x="21970" y="0"/>
                </a:lnTo>
                <a:lnTo>
                  <a:pt x="17398" y="0"/>
                </a:lnTo>
                <a:lnTo>
                  <a:pt x="13461" y="4318"/>
                </a:lnTo>
                <a:lnTo>
                  <a:pt x="0" y="8255"/>
                </a:lnTo>
                <a:lnTo>
                  <a:pt x="0" y="12827"/>
                </a:lnTo>
                <a:lnTo>
                  <a:pt x="0" y="21716"/>
                </a:lnTo>
                <a:lnTo>
                  <a:pt x="0" y="26288"/>
                </a:lnTo>
                <a:lnTo>
                  <a:pt x="4572" y="26288"/>
                </a:lnTo>
                <a:lnTo>
                  <a:pt x="8889" y="30480"/>
                </a:lnTo>
                <a:lnTo>
                  <a:pt x="17398" y="30480"/>
                </a:lnTo>
                <a:lnTo>
                  <a:pt x="21970" y="30480"/>
                </a:lnTo>
                <a:lnTo>
                  <a:pt x="26161" y="30480"/>
                </a:lnTo>
                <a:lnTo>
                  <a:pt x="43941" y="30480"/>
                </a:lnTo>
                <a:lnTo>
                  <a:pt x="47879" y="30480"/>
                </a:lnTo>
                <a:lnTo>
                  <a:pt x="52451" y="30480"/>
                </a:lnTo>
                <a:lnTo>
                  <a:pt x="52451" y="34797"/>
                </a:lnTo>
                <a:lnTo>
                  <a:pt x="52451" y="39369"/>
                </a:lnTo>
                <a:lnTo>
                  <a:pt x="52451" y="47878"/>
                </a:lnTo>
                <a:lnTo>
                  <a:pt x="52451" y="56768"/>
                </a:lnTo>
                <a:lnTo>
                  <a:pt x="52451" y="60959"/>
                </a:lnTo>
                <a:lnTo>
                  <a:pt x="52451" y="65531"/>
                </a:lnTo>
                <a:lnTo>
                  <a:pt x="52451" y="69850"/>
                </a:lnTo>
                <a:lnTo>
                  <a:pt x="52451" y="74421"/>
                </a:lnTo>
                <a:lnTo>
                  <a:pt x="47879" y="74421"/>
                </a:lnTo>
                <a:lnTo>
                  <a:pt x="47879" y="78359"/>
                </a:lnTo>
                <a:lnTo>
                  <a:pt x="39623" y="87249"/>
                </a:lnTo>
                <a:lnTo>
                  <a:pt x="30479" y="87249"/>
                </a:lnTo>
                <a:lnTo>
                  <a:pt x="26161" y="91440"/>
                </a:lnTo>
                <a:lnTo>
                  <a:pt x="21970" y="960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0" name="Freeform 680"/>
          <p:cNvSpPr/>
          <p:nvPr/>
        </p:nvSpPr>
        <p:spPr>
          <a:xfrm>
            <a:off x="1723898" y="7648956"/>
            <a:ext cx="21716" cy="139953"/>
          </a:xfrm>
          <a:custGeom>
            <a:avLst/>
            <a:gdLst/>
            <a:ahLst/>
            <a:cxnLst/>
            <a:rect l="0" t="0" r="0" b="0"/>
            <a:pathLst>
              <a:path w="21716" h="139953">
                <a:moveTo>
                  <a:pt x="0" y="139953"/>
                </a:moveTo>
                <a:lnTo>
                  <a:pt x="8890" y="122554"/>
                </a:lnTo>
                <a:lnTo>
                  <a:pt x="13207" y="109473"/>
                </a:lnTo>
                <a:lnTo>
                  <a:pt x="21716" y="83185"/>
                </a:lnTo>
                <a:lnTo>
                  <a:pt x="21716" y="61594"/>
                </a:lnTo>
                <a:lnTo>
                  <a:pt x="21716" y="52450"/>
                </a:lnTo>
                <a:lnTo>
                  <a:pt x="21716" y="17653"/>
                </a:lnTo>
                <a:lnTo>
                  <a:pt x="21716" y="13081"/>
                </a:lnTo>
                <a:lnTo>
                  <a:pt x="2171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1" name="Freeform 681"/>
          <p:cNvSpPr/>
          <p:nvPr/>
        </p:nvSpPr>
        <p:spPr>
          <a:xfrm>
            <a:off x="1741677" y="7701406"/>
            <a:ext cx="64898" cy="35307"/>
          </a:xfrm>
          <a:custGeom>
            <a:avLst/>
            <a:gdLst/>
            <a:ahLst/>
            <a:cxnLst/>
            <a:rect l="0" t="0" r="0" b="0"/>
            <a:pathLst>
              <a:path w="64898" h="35307">
                <a:moveTo>
                  <a:pt x="64898" y="0"/>
                </a:moveTo>
                <a:lnTo>
                  <a:pt x="64898" y="9144"/>
                </a:lnTo>
                <a:lnTo>
                  <a:pt x="64898" y="0"/>
                </a:lnTo>
                <a:lnTo>
                  <a:pt x="60961" y="9144"/>
                </a:lnTo>
                <a:lnTo>
                  <a:pt x="56643" y="9144"/>
                </a:lnTo>
                <a:lnTo>
                  <a:pt x="52071" y="13082"/>
                </a:lnTo>
                <a:lnTo>
                  <a:pt x="34418" y="17400"/>
                </a:lnTo>
                <a:lnTo>
                  <a:pt x="30480" y="21972"/>
                </a:lnTo>
                <a:lnTo>
                  <a:pt x="17018" y="21972"/>
                </a:lnTo>
                <a:lnTo>
                  <a:pt x="3937" y="26163"/>
                </a:lnTo>
                <a:lnTo>
                  <a:pt x="0" y="3530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2" name="Freeform 682"/>
          <p:cNvSpPr/>
          <p:nvPr/>
        </p:nvSpPr>
        <p:spPr>
          <a:xfrm>
            <a:off x="1776095" y="7732141"/>
            <a:ext cx="117602" cy="78993"/>
          </a:xfrm>
          <a:custGeom>
            <a:avLst/>
            <a:gdLst/>
            <a:ahLst/>
            <a:cxnLst/>
            <a:rect l="0" t="0" r="0" b="0"/>
            <a:pathLst>
              <a:path w="117602" h="78993">
                <a:moveTo>
                  <a:pt x="0" y="43941"/>
                </a:moveTo>
                <a:lnTo>
                  <a:pt x="4572" y="43941"/>
                </a:lnTo>
                <a:lnTo>
                  <a:pt x="17653" y="43941"/>
                </a:lnTo>
                <a:lnTo>
                  <a:pt x="22225" y="43941"/>
                </a:lnTo>
                <a:lnTo>
                  <a:pt x="26543" y="43941"/>
                </a:lnTo>
                <a:lnTo>
                  <a:pt x="30480" y="43941"/>
                </a:lnTo>
                <a:lnTo>
                  <a:pt x="35052" y="35052"/>
                </a:lnTo>
                <a:lnTo>
                  <a:pt x="39624" y="30860"/>
                </a:lnTo>
                <a:lnTo>
                  <a:pt x="39624" y="26288"/>
                </a:lnTo>
                <a:lnTo>
                  <a:pt x="48387" y="21716"/>
                </a:lnTo>
                <a:lnTo>
                  <a:pt x="48387" y="17399"/>
                </a:lnTo>
                <a:lnTo>
                  <a:pt x="48387" y="12827"/>
                </a:lnTo>
                <a:lnTo>
                  <a:pt x="48387" y="8890"/>
                </a:lnTo>
                <a:lnTo>
                  <a:pt x="43815" y="8890"/>
                </a:lnTo>
                <a:lnTo>
                  <a:pt x="35052" y="8890"/>
                </a:lnTo>
                <a:lnTo>
                  <a:pt x="30480" y="8890"/>
                </a:lnTo>
                <a:lnTo>
                  <a:pt x="26543" y="8890"/>
                </a:lnTo>
                <a:lnTo>
                  <a:pt x="22225" y="8890"/>
                </a:lnTo>
                <a:lnTo>
                  <a:pt x="13334" y="8890"/>
                </a:lnTo>
                <a:lnTo>
                  <a:pt x="8762" y="12827"/>
                </a:lnTo>
                <a:lnTo>
                  <a:pt x="8762" y="17399"/>
                </a:lnTo>
                <a:lnTo>
                  <a:pt x="8762" y="21716"/>
                </a:lnTo>
                <a:lnTo>
                  <a:pt x="4572" y="30860"/>
                </a:lnTo>
                <a:lnTo>
                  <a:pt x="4572" y="35052"/>
                </a:lnTo>
                <a:lnTo>
                  <a:pt x="4572" y="39369"/>
                </a:lnTo>
                <a:lnTo>
                  <a:pt x="4572" y="43941"/>
                </a:lnTo>
                <a:lnTo>
                  <a:pt x="4572" y="47878"/>
                </a:lnTo>
                <a:lnTo>
                  <a:pt x="4572" y="61340"/>
                </a:lnTo>
                <a:lnTo>
                  <a:pt x="4572" y="65531"/>
                </a:lnTo>
                <a:lnTo>
                  <a:pt x="8762" y="70103"/>
                </a:lnTo>
                <a:lnTo>
                  <a:pt x="17653" y="70103"/>
                </a:lnTo>
                <a:lnTo>
                  <a:pt x="22225" y="74422"/>
                </a:lnTo>
                <a:lnTo>
                  <a:pt x="26543" y="74422"/>
                </a:lnTo>
                <a:lnTo>
                  <a:pt x="30480" y="78993"/>
                </a:lnTo>
                <a:lnTo>
                  <a:pt x="39624" y="78993"/>
                </a:lnTo>
                <a:lnTo>
                  <a:pt x="48387" y="78993"/>
                </a:lnTo>
                <a:lnTo>
                  <a:pt x="52705" y="78993"/>
                </a:lnTo>
                <a:lnTo>
                  <a:pt x="57022" y="78993"/>
                </a:lnTo>
                <a:lnTo>
                  <a:pt x="61594" y="74422"/>
                </a:lnTo>
                <a:lnTo>
                  <a:pt x="66166" y="70103"/>
                </a:lnTo>
                <a:lnTo>
                  <a:pt x="66166" y="65531"/>
                </a:lnTo>
                <a:lnTo>
                  <a:pt x="70103" y="65531"/>
                </a:lnTo>
                <a:lnTo>
                  <a:pt x="74675" y="52450"/>
                </a:lnTo>
                <a:lnTo>
                  <a:pt x="74675" y="47878"/>
                </a:lnTo>
                <a:lnTo>
                  <a:pt x="83184" y="35052"/>
                </a:lnTo>
                <a:lnTo>
                  <a:pt x="83184" y="30860"/>
                </a:lnTo>
                <a:lnTo>
                  <a:pt x="83184" y="26288"/>
                </a:lnTo>
                <a:lnTo>
                  <a:pt x="87756" y="21716"/>
                </a:lnTo>
                <a:lnTo>
                  <a:pt x="87756" y="17399"/>
                </a:lnTo>
                <a:lnTo>
                  <a:pt x="92328" y="17399"/>
                </a:lnTo>
                <a:lnTo>
                  <a:pt x="92328" y="12827"/>
                </a:lnTo>
                <a:lnTo>
                  <a:pt x="96647" y="12827"/>
                </a:lnTo>
                <a:lnTo>
                  <a:pt x="101219" y="8890"/>
                </a:lnTo>
                <a:lnTo>
                  <a:pt x="105156" y="8890"/>
                </a:lnTo>
                <a:lnTo>
                  <a:pt x="113919" y="0"/>
                </a:lnTo>
                <a:lnTo>
                  <a:pt x="11760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3" name="Rectangle 683"/>
          <p:cNvSpPr/>
          <p:nvPr/>
        </p:nvSpPr>
        <p:spPr>
          <a:xfrm>
            <a:off x="315163" y="10484183"/>
            <a:ext cx="2007590" cy="578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>
              <a:tabLst>
                <a:tab pos="1974138" algn="l"/>
              </a:tabLst>
            </a:pPr>
            <a:r>
              <a:rPr lang="en-US" sz="343" b="0" i="0" spc="0" baseline="0" dirty="0">
                <a:latin typeface="Times New Roman"/>
              </a:rPr>
              <a:t>   	 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375410-8B62-490F-A040-B04DAC80E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12380"/>
            <a:ext cx="7575551" cy="115139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6EB756-4CB4-45FA-B1F4-1C27E53E0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801571" y="1566069"/>
            <a:ext cx="13178692" cy="757555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5ED9D8F-9D41-4F0B-8B9B-073B8B46C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448234" y="1556795"/>
            <a:ext cx="8472018" cy="757555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C39735D-F848-40D5-B0FE-B7276630C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28" y="3903930"/>
            <a:ext cx="6034090" cy="28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166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Freeform 2066"/>
          <p:cNvSpPr/>
          <p:nvPr/>
        </p:nvSpPr>
        <p:spPr>
          <a:xfrm>
            <a:off x="721156" y="2065908"/>
            <a:ext cx="2371294" cy="78613"/>
          </a:xfrm>
          <a:custGeom>
            <a:avLst/>
            <a:gdLst/>
            <a:ahLst/>
            <a:cxnLst/>
            <a:rect l="0" t="0" r="0" b="0"/>
            <a:pathLst>
              <a:path w="2371294" h="78613">
                <a:moveTo>
                  <a:pt x="0" y="78613"/>
                </a:moveTo>
                <a:lnTo>
                  <a:pt x="4267" y="78613"/>
                </a:lnTo>
                <a:lnTo>
                  <a:pt x="17374" y="78613"/>
                </a:lnTo>
                <a:lnTo>
                  <a:pt x="26213" y="78613"/>
                </a:lnTo>
                <a:lnTo>
                  <a:pt x="39624" y="78613"/>
                </a:lnTo>
                <a:lnTo>
                  <a:pt x="52426" y="69850"/>
                </a:lnTo>
                <a:lnTo>
                  <a:pt x="56998" y="69850"/>
                </a:lnTo>
                <a:lnTo>
                  <a:pt x="78639" y="69850"/>
                </a:lnTo>
                <a:lnTo>
                  <a:pt x="87478" y="69850"/>
                </a:lnTo>
                <a:lnTo>
                  <a:pt x="100584" y="69850"/>
                </a:lnTo>
                <a:lnTo>
                  <a:pt x="126797" y="69850"/>
                </a:lnTo>
                <a:lnTo>
                  <a:pt x="139904" y="69850"/>
                </a:lnTo>
                <a:lnTo>
                  <a:pt x="166116" y="65533"/>
                </a:lnTo>
                <a:lnTo>
                  <a:pt x="183795" y="65533"/>
                </a:lnTo>
                <a:lnTo>
                  <a:pt x="201168" y="65533"/>
                </a:lnTo>
                <a:lnTo>
                  <a:pt x="236220" y="65533"/>
                </a:lnTo>
                <a:lnTo>
                  <a:pt x="249327" y="65533"/>
                </a:lnTo>
                <a:lnTo>
                  <a:pt x="284074" y="65533"/>
                </a:lnTo>
                <a:lnTo>
                  <a:pt x="293218" y="65533"/>
                </a:lnTo>
                <a:lnTo>
                  <a:pt x="306324" y="65533"/>
                </a:lnTo>
                <a:lnTo>
                  <a:pt x="314859" y="65533"/>
                </a:lnTo>
                <a:lnTo>
                  <a:pt x="328270" y="65533"/>
                </a:lnTo>
                <a:lnTo>
                  <a:pt x="363017" y="65533"/>
                </a:lnTo>
                <a:lnTo>
                  <a:pt x="376124" y="65533"/>
                </a:lnTo>
                <a:lnTo>
                  <a:pt x="393802" y="65533"/>
                </a:lnTo>
                <a:lnTo>
                  <a:pt x="420015" y="65533"/>
                </a:lnTo>
                <a:lnTo>
                  <a:pt x="428854" y="65533"/>
                </a:lnTo>
                <a:lnTo>
                  <a:pt x="455067" y="65533"/>
                </a:lnTo>
                <a:lnTo>
                  <a:pt x="459334" y="65533"/>
                </a:lnTo>
                <a:lnTo>
                  <a:pt x="472440" y="61342"/>
                </a:lnTo>
                <a:lnTo>
                  <a:pt x="498653" y="61342"/>
                </a:lnTo>
                <a:lnTo>
                  <a:pt x="511760" y="52451"/>
                </a:lnTo>
                <a:lnTo>
                  <a:pt x="520599" y="52451"/>
                </a:lnTo>
                <a:lnTo>
                  <a:pt x="525171" y="52451"/>
                </a:lnTo>
                <a:lnTo>
                  <a:pt x="537972" y="52451"/>
                </a:lnTo>
                <a:lnTo>
                  <a:pt x="555702" y="52451"/>
                </a:lnTo>
                <a:lnTo>
                  <a:pt x="568782" y="52451"/>
                </a:lnTo>
                <a:lnTo>
                  <a:pt x="586182" y="47880"/>
                </a:lnTo>
                <a:lnTo>
                  <a:pt x="599263" y="47880"/>
                </a:lnTo>
                <a:lnTo>
                  <a:pt x="603835" y="47880"/>
                </a:lnTo>
                <a:lnTo>
                  <a:pt x="621488" y="47880"/>
                </a:lnTo>
                <a:lnTo>
                  <a:pt x="625424" y="47880"/>
                </a:lnTo>
                <a:lnTo>
                  <a:pt x="643077" y="39371"/>
                </a:lnTo>
                <a:lnTo>
                  <a:pt x="651968" y="39371"/>
                </a:lnTo>
                <a:lnTo>
                  <a:pt x="669366" y="39371"/>
                </a:lnTo>
                <a:lnTo>
                  <a:pt x="704419" y="39371"/>
                </a:lnTo>
                <a:lnTo>
                  <a:pt x="717499" y="39371"/>
                </a:lnTo>
                <a:lnTo>
                  <a:pt x="735152" y="39371"/>
                </a:lnTo>
                <a:lnTo>
                  <a:pt x="739471" y="39371"/>
                </a:lnTo>
                <a:lnTo>
                  <a:pt x="747980" y="39371"/>
                </a:lnTo>
                <a:lnTo>
                  <a:pt x="761060" y="39371"/>
                </a:lnTo>
                <a:lnTo>
                  <a:pt x="769951" y="39371"/>
                </a:lnTo>
                <a:lnTo>
                  <a:pt x="774522" y="39371"/>
                </a:lnTo>
                <a:lnTo>
                  <a:pt x="783285" y="39371"/>
                </a:lnTo>
                <a:lnTo>
                  <a:pt x="787604" y="39371"/>
                </a:lnTo>
                <a:lnTo>
                  <a:pt x="818083" y="39371"/>
                </a:lnTo>
                <a:lnTo>
                  <a:pt x="831546" y="39371"/>
                </a:lnTo>
                <a:lnTo>
                  <a:pt x="840055" y="39371"/>
                </a:lnTo>
                <a:lnTo>
                  <a:pt x="862026" y="39371"/>
                </a:lnTo>
                <a:lnTo>
                  <a:pt x="866216" y="39371"/>
                </a:lnTo>
                <a:lnTo>
                  <a:pt x="883616" y="39371"/>
                </a:lnTo>
                <a:lnTo>
                  <a:pt x="892505" y="39371"/>
                </a:lnTo>
                <a:lnTo>
                  <a:pt x="897077" y="39371"/>
                </a:lnTo>
                <a:lnTo>
                  <a:pt x="901269" y="39371"/>
                </a:lnTo>
                <a:lnTo>
                  <a:pt x="910158" y="39371"/>
                </a:lnTo>
                <a:lnTo>
                  <a:pt x="918667" y="39371"/>
                </a:lnTo>
                <a:lnTo>
                  <a:pt x="927558" y="39371"/>
                </a:lnTo>
                <a:lnTo>
                  <a:pt x="940639" y="39371"/>
                </a:lnTo>
                <a:lnTo>
                  <a:pt x="966801" y="39371"/>
                </a:lnTo>
                <a:lnTo>
                  <a:pt x="984454" y="39371"/>
                </a:lnTo>
                <a:lnTo>
                  <a:pt x="1010361" y="39371"/>
                </a:lnTo>
                <a:lnTo>
                  <a:pt x="1014933" y="39371"/>
                </a:lnTo>
                <a:lnTo>
                  <a:pt x="1028142" y="39371"/>
                </a:lnTo>
                <a:lnTo>
                  <a:pt x="1045414" y="39371"/>
                </a:lnTo>
                <a:lnTo>
                  <a:pt x="1058876" y="39371"/>
                </a:lnTo>
                <a:lnTo>
                  <a:pt x="1093673" y="39371"/>
                </a:lnTo>
                <a:lnTo>
                  <a:pt x="1111326" y="39371"/>
                </a:lnTo>
                <a:lnTo>
                  <a:pt x="1120089" y="39371"/>
                </a:lnTo>
                <a:lnTo>
                  <a:pt x="1141807" y="39371"/>
                </a:lnTo>
                <a:lnTo>
                  <a:pt x="1150570" y="35052"/>
                </a:lnTo>
                <a:lnTo>
                  <a:pt x="1177113" y="35052"/>
                </a:lnTo>
                <a:lnTo>
                  <a:pt x="1189939" y="35052"/>
                </a:lnTo>
                <a:lnTo>
                  <a:pt x="1203401" y="35052"/>
                </a:lnTo>
                <a:lnTo>
                  <a:pt x="1220673" y="35052"/>
                </a:lnTo>
                <a:lnTo>
                  <a:pt x="1229310" y="35052"/>
                </a:lnTo>
                <a:lnTo>
                  <a:pt x="1242645" y="35052"/>
                </a:lnTo>
                <a:lnTo>
                  <a:pt x="1246963" y="35052"/>
                </a:lnTo>
                <a:lnTo>
                  <a:pt x="1251535" y="35052"/>
                </a:lnTo>
                <a:lnTo>
                  <a:pt x="1264361" y="35052"/>
                </a:lnTo>
                <a:lnTo>
                  <a:pt x="1273124" y="35052"/>
                </a:lnTo>
                <a:lnTo>
                  <a:pt x="1299414" y="35052"/>
                </a:lnTo>
                <a:lnTo>
                  <a:pt x="1317067" y="35052"/>
                </a:lnTo>
                <a:lnTo>
                  <a:pt x="1329894" y="35052"/>
                </a:lnTo>
                <a:lnTo>
                  <a:pt x="1365199" y="35052"/>
                </a:lnTo>
                <a:lnTo>
                  <a:pt x="1378026" y="35052"/>
                </a:lnTo>
                <a:lnTo>
                  <a:pt x="1413333" y="35052"/>
                </a:lnTo>
                <a:lnTo>
                  <a:pt x="1417651" y="35052"/>
                </a:lnTo>
                <a:lnTo>
                  <a:pt x="1426160" y="35052"/>
                </a:lnTo>
                <a:lnTo>
                  <a:pt x="1452702" y="35052"/>
                </a:lnTo>
                <a:lnTo>
                  <a:pt x="1465783" y="35052"/>
                </a:lnTo>
                <a:lnTo>
                  <a:pt x="1483183" y="35052"/>
                </a:lnTo>
                <a:lnTo>
                  <a:pt x="1491945" y="35052"/>
                </a:lnTo>
                <a:lnTo>
                  <a:pt x="1513917" y="35052"/>
                </a:lnTo>
                <a:lnTo>
                  <a:pt x="1531316" y="35052"/>
                </a:lnTo>
                <a:lnTo>
                  <a:pt x="1544396" y="35052"/>
                </a:lnTo>
                <a:lnTo>
                  <a:pt x="1579448" y="35052"/>
                </a:lnTo>
                <a:lnTo>
                  <a:pt x="1596848" y="35052"/>
                </a:lnTo>
                <a:lnTo>
                  <a:pt x="1605738" y="35052"/>
                </a:lnTo>
                <a:lnTo>
                  <a:pt x="1640408" y="35052"/>
                </a:lnTo>
                <a:lnTo>
                  <a:pt x="1653870" y="35052"/>
                </a:lnTo>
                <a:lnTo>
                  <a:pt x="1671270" y="35052"/>
                </a:lnTo>
                <a:lnTo>
                  <a:pt x="1688923" y="35052"/>
                </a:lnTo>
                <a:lnTo>
                  <a:pt x="1702004" y="35052"/>
                </a:lnTo>
                <a:lnTo>
                  <a:pt x="1737055" y="35052"/>
                </a:lnTo>
                <a:lnTo>
                  <a:pt x="1754454" y="35052"/>
                </a:lnTo>
                <a:lnTo>
                  <a:pt x="1767536" y="35052"/>
                </a:lnTo>
                <a:lnTo>
                  <a:pt x="1828749" y="35052"/>
                </a:lnTo>
                <a:lnTo>
                  <a:pt x="1850720" y="30481"/>
                </a:lnTo>
                <a:lnTo>
                  <a:pt x="1868120" y="30481"/>
                </a:lnTo>
                <a:lnTo>
                  <a:pt x="1877010" y="30481"/>
                </a:lnTo>
                <a:lnTo>
                  <a:pt x="1885519" y="30481"/>
                </a:lnTo>
                <a:lnTo>
                  <a:pt x="1898854" y="30481"/>
                </a:lnTo>
                <a:lnTo>
                  <a:pt x="1907489" y="30481"/>
                </a:lnTo>
                <a:lnTo>
                  <a:pt x="1947114" y="21718"/>
                </a:lnTo>
                <a:lnTo>
                  <a:pt x="1955623" y="21718"/>
                </a:lnTo>
                <a:lnTo>
                  <a:pt x="1973276" y="21718"/>
                </a:lnTo>
                <a:lnTo>
                  <a:pt x="2008327" y="21718"/>
                </a:lnTo>
                <a:lnTo>
                  <a:pt x="2016836" y="21718"/>
                </a:lnTo>
                <a:lnTo>
                  <a:pt x="2025726" y="21718"/>
                </a:lnTo>
                <a:lnTo>
                  <a:pt x="2038808" y="17399"/>
                </a:lnTo>
                <a:lnTo>
                  <a:pt x="2047698" y="17399"/>
                </a:lnTo>
                <a:lnTo>
                  <a:pt x="2073860" y="17399"/>
                </a:lnTo>
                <a:lnTo>
                  <a:pt x="2100402" y="8509"/>
                </a:lnTo>
                <a:lnTo>
                  <a:pt x="2126311" y="8509"/>
                </a:lnTo>
                <a:lnTo>
                  <a:pt x="2135073" y="8509"/>
                </a:lnTo>
                <a:lnTo>
                  <a:pt x="2143964" y="8509"/>
                </a:lnTo>
                <a:lnTo>
                  <a:pt x="2161363" y="8509"/>
                </a:lnTo>
                <a:lnTo>
                  <a:pt x="2178761" y="8509"/>
                </a:lnTo>
                <a:lnTo>
                  <a:pt x="2213814" y="8509"/>
                </a:lnTo>
                <a:lnTo>
                  <a:pt x="2222576" y="8509"/>
                </a:lnTo>
                <a:lnTo>
                  <a:pt x="2231467" y="8509"/>
                </a:lnTo>
                <a:lnTo>
                  <a:pt x="2248866" y="8509"/>
                </a:lnTo>
                <a:lnTo>
                  <a:pt x="2253438" y="8509"/>
                </a:lnTo>
                <a:lnTo>
                  <a:pt x="2261946" y="8509"/>
                </a:lnTo>
                <a:lnTo>
                  <a:pt x="2266519" y="4319"/>
                </a:lnTo>
                <a:lnTo>
                  <a:pt x="2275027" y="4319"/>
                </a:lnTo>
                <a:lnTo>
                  <a:pt x="2292680" y="4319"/>
                </a:lnTo>
                <a:lnTo>
                  <a:pt x="2301189" y="4319"/>
                </a:lnTo>
                <a:lnTo>
                  <a:pt x="2323161" y="4319"/>
                </a:lnTo>
                <a:lnTo>
                  <a:pt x="2327479" y="4319"/>
                </a:lnTo>
                <a:lnTo>
                  <a:pt x="2332051" y="4319"/>
                </a:lnTo>
                <a:lnTo>
                  <a:pt x="2345132" y="0"/>
                </a:lnTo>
                <a:lnTo>
                  <a:pt x="2349449" y="0"/>
                </a:lnTo>
                <a:lnTo>
                  <a:pt x="2354021" y="0"/>
                </a:lnTo>
                <a:lnTo>
                  <a:pt x="2358213" y="0"/>
                </a:lnTo>
                <a:lnTo>
                  <a:pt x="2362530" y="0"/>
                </a:lnTo>
                <a:lnTo>
                  <a:pt x="2367102" y="0"/>
                </a:lnTo>
                <a:lnTo>
                  <a:pt x="237129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7" name="Freeform 2067"/>
          <p:cNvSpPr/>
          <p:nvPr/>
        </p:nvSpPr>
        <p:spPr>
          <a:xfrm>
            <a:off x="2180589" y="1857502"/>
            <a:ext cx="139828" cy="118237"/>
          </a:xfrm>
          <a:custGeom>
            <a:avLst/>
            <a:gdLst/>
            <a:ahLst/>
            <a:cxnLst/>
            <a:rect l="0" t="0" r="0" b="0"/>
            <a:pathLst>
              <a:path w="139828" h="118237">
                <a:moveTo>
                  <a:pt x="21844" y="39242"/>
                </a:moveTo>
                <a:lnTo>
                  <a:pt x="21844" y="39242"/>
                </a:lnTo>
                <a:lnTo>
                  <a:pt x="39243" y="39242"/>
                </a:lnTo>
                <a:lnTo>
                  <a:pt x="48134" y="39242"/>
                </a:lnTo>
                <a:lnTo>
                  <a:pt x="52325" y="39242"/>
                </a:lnTo>
                <a:lnTo>
                  <a:pt x="61215" y="39242"/>
                </a:lnTo>
                <a:lnTo>
                  <a:pt x="65533" y="39242"/>
                </a:lnTo>
                <a:lnTo>
                  <a:pt x="70105" y="39242"/>
                </a:lnTo>
                <a:lnTo>
                  <a:pt x="70105" y="35305"/>
                </a:lnTo>
                <a:lnTo>
                  <a:pt x="74296" y="30733"/>
                </a:lnTo>
                <a:lnTo>
                  <a:pt x="74296" y="17653"/>
                </a:lnTo>
                <a:lnTo>
                  <a:pt x="83186" y="13080"/>
                </a:lnTo>
                <a:lnTo>
                  <a:pt x="83186" y="8763"/>
                </a:lnTo>
                <a:lnTo>
                  <a:pt x="83186" y="4571"/>
                </a:lnTo>
                <a:lnTo>
                  <a:pt x="83186" y="0"/>
                </a:lnTo>
                <a:lnTo>
                  <a:pt x="78613" y="0"/>
                </a:lnTo>
                <a:lnTo>
                  <a:pt x="74296" y="0"/>
                </a:lnTo>
                <a:lnTo>
                  <a:pt x="65533" y="0"/>
                </a:lnTo>
                <a:lnTo>
                  <a:pt x="48134" y="0"/>
                </a:lnTo>
                <a:lnTo>
                  <a:pt x="39243" y="8763"/>
                </a:lnTo>
                <a:lnTo>
                  <a:pt x="21844" y="17653"/>
                </a:lnTo>
                <a:lnTo>
                  <a:pt x="17272" y="30733"/>
                </a:lnTo>
                <a:lnTo>
                  <a:pt x="13081" y="35305"/>
                </a:lnTo>
                <a:lnTo>
                  <a:pt x="0" y="48132"/>
                </a:lnTo>
                <a:lnTo>
                  <a:pt x="0" y="52704"/>
                </a:lnTo>
                <a:lnTo>
                  <a:pt x="0" y="56895"/>
                </a:lnTo>
                <a:lnTo>
                  <a:pt x="0" y="61214"/>
                </a:lnTo>
                <a:lnTo>
                  <a:pt x="0" y="65786"/>
                </a:lnTo>
                <a:lnTo>
                  <a:pt x="0" y="78866"/>
                </a:lnTo>
                <a:lnTo>
                  <a:pt x="0" y="83439"/>
                </a:lnTo>
                <a:lnTo>
                  <a:pt x="4572" y="100583"/>
                </a:lnTo>
                <a:lnTo>
                  <a:pt x="8763" y="105155"/>
                </a:lnTo>
                <a:lnTo>
                  <a:pt x="13081" y="109346"/>
                </a:lnTo>
                <a:lnTo>
                  <a:pt x="17272" y="109346"/>
                </a:lnTo>
                <a:lnTo>
                  <a:pt x="21844" y="113918"/>
                </a:lnTo>
                <a:lnTo>
                  <a:pt x="48134" y="118237"/>
                </a:lnTo>
                <a:lnTo>
                  <a:pt x="52325" y="118237"/>
                </a:lnTo>
                <a:lnTo>
                  <a:pt x="61215" y="118237"/>
                </a:lnTo>
                <a:lnTo>
                  <a:pt x="74296" y="118237"/>
                </a:lnTo>
                <a:lnTo>
                  <a:pt x="78613" y="118237"/>
                </a:lnTo>
                <a:lnTo>
                  <a:pt x="83186" y="118237"/>
                </a:lnTo>
                <a:lnTo>
                  <a:pt x="87377" y="118237"/>
                </a:lnTo>
                <a:lnTo>
                  <a:pt x="104775" y="109346"/>
                </a:lnTo>
                <a:lnTo>
                  <a:pt x="109347" y="96265"/>
                </a:lnTo>
                <a:lnTo>
                  <a:pt x="131318" y="74676"/>
                </a:lnTo>
                <a:lnTo>
                  <a:pt x="135637" y="70103"/>
                </a:lnTo>
                <a:lnTo>
                  <a:pt x="135637" y="65786"/>
                </a:lnTo>
                <a:lnTo>
                  <a:pt x="139828" y="657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8" name="Freeform 2068"/>
          <p:cNvSpPr/>
          <p:nvPr/>
        </p:nvSpPr>
        <p:spPr>
          <a:xfrm>
            <a:off x="2307589" y="1840103"/>
            <a:ext cx="26290" cy="83185"/>
          </a:xfrm>
          <a:custGeom>
            <a:avLst/>
            <a:gdLst/>
            <a:ahLst/>
            <a:cxnLst/>
            <a:rect l="0" t="0" r="0" b="0"/>
            <a:pathLst>
              <a:path w="26290" h="83185">
                <a:moveTo>
                  <a:pt x="26290" y="83185"/>
                </a:moveTo>
                <a:lnTo>
                  <a:pt x="26290" y="78613"/>
                </a:lnTo>
                <a:lnTo>
                  <a:pt x="21718" y="74294"/>
                </a:lnTo>
                <a:lnTo>
                  <a:pt x="21718" y="70103"/>
                </a:lnTo>
                <a:lnTo>
                  <a:pt x="17146" y="52704"/>
                </a:lnTo>
                <a:lnTo>
                  <a:pt x="17146" y="48132"/>
                </a:lnTo>
                <a:lnTo>
                  <a:pt x="12828" y="30479"/>
                </a:lnTo>
                <a:lnTo>
                  <a:pt x="4318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9" name="Freeform 2069"/>
          <p:cNvSpPr/>
          <p:nvPr/>
        </p:nvSpPr>
        <p:spPr>
          <a:xfrm>
            <a:off x="2324735" y="1840103"/>
            <a:ext cx="57022" cy="61214"/>
          </a:xfrm>
          <a:custGeom>
            <a:avLst/>
            <a:gdLst/>
            <a:ahLst/>
            <a:cxnLst/>
            <a:rect l="0" t="0" r="0" b="0"/>
            <a:pathLst>
              <a:path w="57022" h="61214">
                <a:moveTo>
                  <a:pt x="0" y="56641"/>
                </a:moveTo>
                <a:lnTo>
                  <a:pt x="0" y="61214"/>
                </a:lnTo>
                <a:lnTo>
                  <a:pt x="0" y="52704"/>
                </a:lnTo>
                <a:lnTo>
                  <a:pt x="9144" y="43814"/>
                </a:lnTo>
                <a:lnTo>
                  <a:pt x="17653" y="30479"/>
                </a:lnTo>
                <a:lnTo>
                  <a:pt x="30734" y="26162"/>
                </a:lnTo>
                <a:lnTo>
                  <a:pt x="39623" y="13080"/>
                </a:lnTo>
                <a:lnTo>
                  <a:pt x="43815" y="8763"/>
                </a:lnTo>
                <a:lnTo>
                  <a:pt x="5702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0" name="Freeform 2070"/>
          <p:cNvSpPr/>
          <p:nvPr/>
        </p:nvSpPr>
        <p:spPr>
          <a:xfrm>
            <a:off x="2429891" y="1866265"/>
            <a:ext cx="83185" cy="105155"/>
          </a:xfrm>
          <a:custGeom>
            <a:avLst/>
            <a:gdLst/>
            <a:ahLst/>
            <a:cxnLst/>
            <a:rect l="0" t="0" r="0" b="0"/>
            <a:pathLst>
              <a:path w="83185" h="105155">
                <a:moveTo>
                  <a:pt x="70104" y="0"/>
                </a:moveTo>
                <a:lnTo>
                  <a:pt x="65532" y="0"/>
                </a:lnTo>
                <a:lnTo>
                  <a:pt x="57023" y="0"/>
                </a:lnTo>
                <a:lnTo>
                  <a:pt x="52704" y="0"/>
                </a:lnTo>
                <a:lnTo>
                  <a:pt x="35051" y="4317"/>
                </a:lnTo>
                <a:lnTo>
                  <a:pt x="8763" y="17652"/>
                </a:lnTo>
                <a:lnTo>
                  <a:pt x="4572" y="21970"/>
                </a:lnTo>
                <a:lnTo>
                  <a:pt x="0" y="26542"/>
                </a:lnTo>
                <a:lnTo>
                  <a:pt x="0" y="30479"/>
                </a:lnTo>
                <a:lnTo>
                  <a:pt x="0" y="35052"/>
                </a:lnTo>
                <a:lnTo>
                  <a:pt x="8763" y="35052"/>
                </a:lnTo>
                <a:lnTo>
                  <a:pt x="21970" y="43941"/>
                </a:lnTo>
                <a:lnTo>
                  <a:pt x="39242" y="48132"/>
                </a:lnTo>
                <a:lnTo>
                  <a:pt x="48132" y="52451"/>
                </a:lnTo>
                <a:lnTo>
                  <a:pt x="57023" y="52451"/>
                </a:lnTo>
                <a:lnTo>
                  <a:pt x="61213" y="52451"/>
                </a:lnTo>
                <a:lnTo>
                  <a:pt x="65532" y="61340"/>
                </a:lnTo>
                <a:lnTo>
                  <a:pt x="70104" y="61340"/>
                </a:lnTo>
                <a:lnTo>
                  <a:pt x="78866" y="61340"/>
                </a:lnTo>
                <a:lnTo>
                  <a:pt x="78866" y="65913"/>
                </a:lnTo>
                <a:lnTo>
                  <a:pt x="83185" y="65913"/>
                </a:lnTo>
                <a:lnTo>
                  <a:pt x="83185" y="70103"/>
                </a:lnTo>
                <a:lnTo>
                  <a:pt x="83185" y="78613"/>
                </a:lnTo>
                <a:lnTo>
                  <a:pt x="74294" y="83185"/>
                </a:lnTo>
                <a:lnTo>
                  <a:pt x="70104" y="91820"/>
                </a:lnTo>
                <a:lnTo>
                  <a:pt x="65532" y="96392"/>
                </a:lnTo>
                <a:lnTo>
                  <a:pt x="61213" y="100583"/>
                </a:lnTo>
                <a:lnTo>
                  <a:pt x="57023" y="100583"/>
                </a:lnTo>
                <a:lnTo>
                  <a:pt x="57023" y="105155"/>
                </a:lnTo>
                <a:lnTo>
                  <a:pt x="43814" y="105155"/>
                </a:lnTo>
                <a:lnTo>
                  <a:pt x="39242" y="105155"/>
                </a:lnTo>
                <a:lnTo>
                  <a:pt x="35051" y="10515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1" name="Freeform 2071"/>
          <p:cNvSpPr/>
          <p:nvPr/>
        </p:nvSpPr>
        <p:spPr>
          <a:xfrm>
            <a:off x="2552445" y="1862073"/>
            <a:ext cx="0" cy="87377"/>
          </a:xfrm>
          <a:custGeom>
            <a:avLst/>
            <a:gdLst/>
            <a:ahLst/>
            <a:cxnLst/>
            <a:rect l="0" t="0" r="0" b="0"/>
            <a:pathLst>
              <a:path h="87377">
                <a:moveTo>
                  <a:pt x="0" y="87377"/>
                </a:moveTo>
                <a:lnTo>
                  <a:pt x="0" y="78868"/>
                </a:lnTo>
                <a:lnTo>
                  <a:pt x="0" y="52324"/>
                </a:lnTo>
                <a:lnTo>
                  <a:pt x="0" y="39244"/>
                </a:lnTo>
                <a:lnTo>
                  <a:pt x="0" y="21844"/>
                </a:lnTo>
                <a:lnTo>
                  <a:pt x="0" y="850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2" name="Freeform 2072"/>
          <p:cNvSpPr/>
          <p:nvPr/>
        </p:nvSpPr>
        <p:spPr>
          <a:xfrm>
            <a:off x="2596260" y="1870582"/>
            <a:ext cx="117984" cy="92075"/>
          </a:xfrm>
          <a:custGeom>
            <a:avLst/>
            <a:gdLst/>
            <a:ahLst/>
            <a:cxnLst/>
            <a:rect l="0" t="0" r="0" b="0"/>
            <a:pathLst>
              <a:path w="117984" h="92075">
                <a:moveTo>
                  <a:pt x="39370" y="0"/>
                </a:moveTo>
                <a:lnTo>
                  <a:pt x="39370" y="0"/>
                </a:lnTo>
                <a:lnTo>
                  <a:pt x="34798" y="0"/>
                </a:lnTo>
                <a:lnTo>
                  <a:pt x="26290" y="0"/>
                </a:lnTo>
                <a:lnTo>
                  <a:pt x="17400" y="8763"/>
                </a:lnTo>
                <a:lnTo>
                  <a:pt x="12828" y="13335"/>
                </a:lnTo>
                <a:lnTo>
                  <a:pt x="0" y="30735"/>
                </a:lnTo>
                <a:lnTo>
                  <a:pt x="0" y="35052"/>
                </a:lnTo>
                <a:lnTo>
                  <a:pt x="0" y="39624"/>
                </a:lnTo>
                <a:lnTo>
                  <a:pt x="0" y="43815"/>
                </a:lnTo>
                <a:lnTo>
                  <a:pt x="0" y="48134"/>
                </a:lnTo>
                <a:lnTo>
                  <a:pt x="0" y="61596"/>
                </a:lnTo>
                <a:lnTo>
                  <a:pt x="4319" y="65786"/>
                </a:lnTo>
                <a:lnTo>
                  <a:pt x="12828" y="70359"/>
                </a:lnTo>
                <a:lnTo>
                  <a:pt x="21972" y="74296"/>
                </a:lnTo>
                <a:lnTo>
                  <a:pt x="34798" y="83185"/>
                </a:lnTo>
                <a:lnTo>
                  <a:pt x="48134" y="87503"/>
                </a:lnTo>
                <a:lnTo>
                  <a:pt x="57023" y="87503"/>
                </a:lnTo>
                <a:lnTo>
                  <a:pt x="69850" y="92075"/>
                </a:lnTo>
                <a:lnTo>
                  <a:pt x="96394" y="92075"/>
                </a:lnTo>
                <a:lnTo>
                  <a:pt x="100585" y="92075"/>
                </a:lnTo>
                <a:lnTo>
                  <a:pt x="109094" y="92075"/>
                </a:lnTo>
                <a:lnTo>
                  <a:pt x="117984" y="920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3" name="Freeform 2073"/>
          <p:cNvSpPr/>
          <p:nvPr/>
        </p:nvSpPr>
        <p:spPr>
          <a:xfrm>
            <a:off x="2714244" y="1726056"/>
            <a:ext cx="21589" cy="223394"/>
          </a:xfrm>
          <a:custGeom>
            <a:avLst/>
            <a:gdLst/>
            <a:ahLst/>
            <a:cxnLst/>
            <a:rect l="0" t="0" r="0" b="0"/>
            <a:pathLst>
              <a:path w="21589" h="223394">
                <a:moveTo>
                  <a:pt x="21589" y="223394"/>
                </a:moveTo>
                <a:lnTo>
                  <a:pt x="21589" y="223394"/>
                </a:lnTo>
                <a:lnTo>
                  <a:pt x="21589" y="218822"/>
                </a:lnTo>
                <a:lnTo>
                  <a:pt x="21589" y="201549"/>
                </a:lnTo>
                <a:lnTo>
                  <a:pt x="21589" y="175007"/>
                </a:lnTo>
                <a:lnTo>
                  <a:pt x="21589" y="157608"/>
                </a:lnTo>
                <a:lnTo>
                  <a:pt x="17398" y="135636"/>
                </a:lnTo>
                <a:lnTo>
                  <a:pt x="17398" y="118237"/>
                </a:lnTo>
                <a:lnTo>
                  <a:pt x="17398" y="100585"/>
                </a:lnTo>
                <a:lnTo>
                  <a:pt x="8889" y="52706"/>
                </a:lnTo>
                <a:lnTo>
                  <a:pt x="8889" y="3505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4" name="Freeform 2074"/>
          <p:cNvSpPr/>
          <p:nvPr/>
        </p:nvSpPr>
        <p:spPr>
          <a:xfrm>
            <a:off x="2744723" y="1844293"/>
            <a:ext cx="122556" cy="105157"/>
          </a:xfrm>
          <a:custGeom>
            <a:avLst/>
            <a:gdLst/>
            <a:ahLst/>
            <a:cxnLst/>
            <a:rect l="0" t="0" r="0" b="0"/>
            <a:pathLst>
              <a:path w="122556" h="105157">
                <a:moveTo>
                  <a:pt x="0" y="0"/>
                </a:moveTo>
                <a:lnTo>
                  <a:pt x="0" y="4319"/>
                </a:lnTo>
                <a:lnTo>
                  <a:pt x="4572" y="4319"/>
                </a:lnTo>
                <a:lnTo>
                  <a:pt x="8891" y="4319"/>
                </a:lnTo>
                <a:lnTo>
                  <a:pt x="13081" y="4319"/>
                </a:lnTo>
                <a:lnTo>
                  <a:pt x="26544" y="4319"/>
                </a:lnTo>
                <a:lnTo>
                  <a:pt x="35053" y="4319"/>
                </a:lnTo>
                <a:lnTo>
                  <a:pt x="48134" y="4319"/>
                </a:lnTo>
                <a:lnTo>
                  <a:pt x="61215" y="4319"/>
                </a:lnTo>
                <a:lnTo>
                  <a:pt x="70104" y="4319"/>
                </a:lnTo>
                <a:lnTo>
                  <a:pt x="87503" y="4319"/>
                </a:lnTo>
                <a:lnTo>
                  <a:pt x="100838" y="13209"/>
                </a:lnTo>
                <a:lnTo>
                  <a:pt x="113666" y="21972"/>
                </a:lnTo>
                <a:lnTo>
                  <a:pt x="113666" y="30480"/>
                </a:lnTo>
                <a:lnTo>
                  <a:pt x="113666" y="35052"/>
                </a:lnTo>
                <a:lnTo>
                  <a:pt x="118237" y="43688"/>
                </a:lnTo>
                <a:lnTo>
                  <a:pt x="122556" y="48261"/>
                </a:lnTo>
                <a:lnTo>
                  <a:pt x="122556" y="61341"/>
                </a:lnTo>
                <a:lnTo>
                  <a:pt x="122556" y="70104"/>
                </a:lnTo>
                <a:lnTo>
                  <a:pt x="122556" y="74423"/>
                </a:lnTo>
                <a:lnTo>
                  <a:pt x="122556" y="92075"/>
                </a:lnTo>
                <a:lnTo>
                  <a:pt x="122556" y="96394"/>
                </a:lnTo>
                <a:lnTo>
                  <a:pt x="118237" y="96394"/>
                </a:lnTo>
                <a:lnTo>
                  <a:pt x="118237" y="10515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5" name="Freeform 2075"/>
          <p:cNvSpPr/>
          <p:nvPr/>
        </p:nvSpPr>
        <p:spPr>
          <a:xfrm>
            <a:off x="2840989" y="1791589"/>
            <a:ext cx="118365" cy="21970"/>
          </a:xfrm>
          <a:custGeom>
            <a:avLst/>
            <a:gdLst/>
            <a:ahLst/>
            <a:cxnLst/>
            <a:rect l="0" t="0" r="0" b="0"/>
            <a:pathLst>
              <a:path w="118365" h="21970">
                <a:moveTo>
                  <a:pt x="118365" y="0"/>
                </a:moveTo>
                <a:lnTo>
                  <a:pt x="113793" y="0"/>
                </a:lnTo>
                <a:lnTo>
                  <a:pt x="104903" y="0"/>
                </a:lnTo>
                <a:lnTo>
                  <a:pt x="91821" y="4317"/>
                </a:lnTo>
                <a:lnTo>
                  <a:pt x="56769" y="4317"/>
                </a:lnTo>
                <a:lnTo>
                  <a:pt x="43688" y="4317"/>
                </a:lnTo>
                <a:lnTo>
                  <a:pt x="34799" y="4317"/>
                </a:lnTo>
                <a:lnTo>
                  <a:pt x="13209" y="13080"/>
                </a:lnTo>
                <a:lnTo>
                  <a:pt x="4318" y="17653"/>
                </a:lnTo>
                <a:lnTo>
                  <a:pt x="0" y="219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6" name="Freeform 2076"/>
          <p:cNvSpPr/>
          <p:nvPr/>
        </p:nvSpPr>
        <p:spPr>
          <a:xfrm>
            <a:off x="2906522" y="1647443"/>
            <a:ext cx="8889" cy="288672"/>
          </a:xfrm>
          <a:custGeom>
            <a:avLst/>
            <a:gdLst/>
            <a:ahLst/>
            <a:cxnLst/>
            <a:rect l="0" t="0" r="0" b="0"/>
            <a:pathLst>
              <a:path w="8889" h="288672">
                <a:moveTo>
                  <a:pt x="8889" y="288672"/>
                </a:moveTo>
                <a:lnTo>
                  <a:pt x="8889" y="284353"/>
                </a:lnTo>
                <a:lnTo>
                  <a:pt x="8889" y="279782"/>
                </a:lnTo>
                <a:lnTo>
                  <a:pt x="8889" y="249301"/>
                </a:lnTo>
                <a:lnTo>
                  <a:pt x="8889" y="222759"/>
                </a:lnTo>
                <a:lnTo>
                  <a:pt x="8889" y="188087"/>
                </a:lnTo>
                <a:lnTo>
                  <a:pt x="8889" y="131064"/>
                </a:lnTo>
                <a:lnTo>
                  <a:pt x="8889" y="104902"/>
                </a:lnTo>
                <a:lnTo>
                  <a:pt x="8889" y="48134"/>
                </a:lnTo>
                <a:lnTo>
                  <a:pt x="8889" y="30480"/>
                </a:lnTo>
                <a:lnTo>
                  <a:pt x="4572" y="1739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7" name="Freeform 2077"/>
          <p:cNvSpPr/>
          <p:nvPr/>
        </p:nvSpPr>
        <p:spPr>
          <a:xfrm>
            <a:off x="1699005" y="1778507"/>
            <a:ext cx="288925" cy="253873"/>
          </a:xfrm>
          <a:custGeom>
            <a:avLst/>
            <a:gdLst/>
            <a:ahLst/>
            <a:cxnLst/>
            <a:rect l="0" t="0" r="0" b="0"/>
            <a:pathLst>
              <a:path w="288925" h="253873">
                <a:moveTo>
                  <a:pt x="0" y="0"/>
                </a:moveTo>
                <a:lnTo>
                  <a:pt x="0" y="8890"/>
                </a:lnTo>
                <a:lnTo>
                  <a:pt x="0" y="21972"/>
                </a:lnTo>
                <a:lnTo>
                  <a:pt x="0" y="35052"/>
                </a:lnTo>
                <a:lnTo>
                  <a:pt x="0" y="52706"/>
                </a:lnTo>
                <a:lnTo>
                  <a:pt x="0" y="96266"/>
                </a:lnTo>
                <a:lnTo>
                  <a:pt x="0" y="114047"/>
                </a:lnTo>
                <a:lnTo>
                  <a:pt x="0" y="135636"/>
                </a:lnTo>
                <a:lnTo>
                  <a:pt x="8764" y="179578"/>
                </a:lnTo>
                <a:lnTo>
                  <a:pt x="8764" y="188087"/>
                </a:lnTo>
                <a:lnTo>
                  <a:pt x="21845" y="218822"/>
                </a:lnTo>
                <a:lnTo>
                  <a:pt x="30734" y="231902"/>
                </a:lnTo>
                <a:lnTo>
                  <a:pt x="35052" y="236221"/>
                </a:lnTo>
                <a:lnTo>
                  <a:pt x="52324" y="245110"/>
                </a:lnTo>
                <a:lnTo>
                  <a:pt x="61215" y="245110"/>
                </a:lnTo>
                <a:lnTo>
                  <a:pt x="83186" y="253873"/>
                </a:lnTo>
                <a:lnTo>
                  <a:pt x="87377" y="253873"/>
                </a:lnTo>
                <a:lnTo>
                  <a:pt x="96267" y="253873"/>
                </a:lnTo>
                <a:lnTo>
                  <a:pt x="118237" y="240538"/>
                </a:lnTo>
                <a:lnTo>
                  <a:pt x="131318" y="227331"/>
                </a:lnTo>
                <a:lnTo>
                  <a:pt x="153290" y="196850"/>
                </a:lnTo>
                <a:lnTo>
                  <a:pt x="161799" y="183770"/>
                </a:lnTo>
                <a:lnTo>
                  <a:pt x="170689" y="179578"/>
                </a:lnTo>
                <a:lnTo>
                  <a:pt x="174880" y="170688"/>
                </a:lnTo>
                <a:lnTo>
                  <a:pt x="179452" y="166116"/>
                </a:lnTo>
                <a:lnTo>
                  <a:pt x="179452" y="148718"/>
                </a:lnTo>
                <a:lnTo>
                  <a:pt x="183770" y="144526"/>
                </a:lnTo>
                <a:lnTo>
                  <a:pt x="183770" y="131319"/>
                </a:lnTo>
                <a:lnTo>
                  <a:pt x="183770" y="105157"/>
                </a:lnTo>
                <a:lnTo>
                  <a:pt x="183770" y="96266"/>
                </a:lnTo>
                <a:lnTo>
                  <a:pt x="183770" y="87758"/>
                </a:lnTo>
                <a:lnTo>
                  <a:pt x="183770" y="78995"/>
                </a:lnTo>
                <a:lnTo>
                  <a:pt x="183770" y="74423"/>
                </a:lnTo>
                <a:lnTo>
                  <a:pt x="183770" y="70105"/>
                </a:lnTo>
                <a:lnTo>
                  <a:pt x="183770" y="78995"/>
                </a:lnTo>
                <a:lnTo>
                  <a:pt x="183770" y="91695"/>
                </a:lnTo>
                <a:lnTo>
                  <a:pt x="183770" y="105157"/>
                </a:lnTo>
                <a:lnTo>
                  <a:pt x="192533" y="122556"/>
                </a:lnTo>
                <a:lnTo>
                  <a:pt x="196850" y="135636"/>
                </a:lnTo>
                <a:lnTo>
                  <a:pt x="218821" y="153289"/>
                </a:lnTo>
                <a:lnTo>
                  <a:pt x="231902" y="162180"/>
                </a:lnTo>
                <a:lnTo>
                  <a:pt x="236221" y="162180"/>
                </a:lnTo>
                <a:lnTo>
                  <a:pt x="253493" y="166116"/>
                </a:lnTo>
                <a:lnTo>
                  <a:pt x="258065" y="166116"/>
                </a:lnTo>
                <a:lnTo>
                  <a:pt x="262383" y="166116"/>
                </a:lnTo>
                <a:lnTo>
                  <a:pt x="266955" y="166116"/>
                </a:lnTo>
                <a:lnTo>
                  <a:pt x="280036" y="153289"/>
                </a:lnTo>
                <a:lnTo>
                  <a:pt x="280036" y="135636"/>
                </a:lnTo>
                <a:lnTo>
                  <a:pt x="284353" y="131319"/>
                </a:lnTo>
                <a:lnTo>
                  <a:pt x="288925" y="11404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8" name="Freeform 2078"/>
          <p:cNvSpPr/>
          <p:nvPr/>
        </p:nvSpPr>
        <p:spPr>
          <a:xfrm>
            <a:off x="1737995" y="1756537"/>
            <a:ext cx="253" cy="0"/>
          </a:xfrm>
          <a:custGeom>
            <a:avLst/>
            <a:gdLst/>
            <a:ahLst/>
            <a:cxnLst/>
            <a:rect l="0" t="0" r="0" b="0"/>
            <a:pathLst>
              <a:path w="253">
                <a:moveTo>
                  <a:pt x="0" y="0"/>
                </a:moveTo>
                <a:lnTo>
                  <a:pt x="2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79" name="Freeform 2079"/>
          <p:cNvSpPr/>
          <p:nvPr/>
        </p:nvSpPr>
        <p:spPr>
          <a:xfrm>
            <a:off x="1795017" y="1739138"/>
            <a:ext cx="0" cy="4317"/>
          </a:xfrm>
          <a:custGeom>
            <a:avLst/>
            <a:gdLst/>
            <a:ahLst/>
            <a:cxnLst/>
            <a:rect l="0" t="0" r="0" b="0"/>
            <a:pathLst>
              <a:path h="4317">
                <a:moveTo>
                  <a:pt x="0" y="4317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0" name="Freeform 2080"/>
          <p:cNvSpPr/>
          <p:nvPr/>
        </p:nvSpPr>
        <p:spPr>
          <a:xfrm>
            <a:off x="1939417" y="1734566"/>
            <a:ext cx="188087" cy="227711"/>
          </a:xfrm>
          <a:custGeom>
            <a:avLst/>
            <a:gdLst/>
            <a:ahLst/>
            <a:cxnLst/>
            <a:rect l="0" t="0" r="0" b="0"/>
            <a:pathLst>
              <a:path w="188087" h="227711">
                <a:moveTo>
                  <a:pt x="0" y="0"/>
                </a:moveTo>
                <a:lnTo>
                  <a:pt x="0" y="0"/>
                </a:lnTo>
                <a:lnTo>
                  <a:pt x="4318" y="4572"/>
                </a:lnTo>
                <a:lnTo>
                  <a:pt x="4318" y="21971"/>
                </a:lnTo>
                <a:lnTo>
                  <a:pt x="21716" y="48260"/>
                </a:lnTo>
                <a:lnTo>
                  <a:pt x="21716" y="70103"/>
                </a:lnTo>
                <a:lnTo>
                  <a:pt x="26288" y="113791"/>
                </a:lnTo>
                <a:lnTo>
                  <a:pt x="26288" y="127126"/>
                </a:lnTo>
                <a:lnTo>
                  <a:pt x="26288" y="144526"/>
                </a:lnTo>
                <a:lnTo>
                  <a:pt x="35052" y="161925"/>
                </a:lnTo>
                <a:lnTo>
                  <a:pt x="39369" y="175005"/>
                </a:lnTo>
                <a:lnTo>
                  <a:pt x="39369" y="188467"/>
                </a:lnTo>
                <a:lnTo>
                  <a:pt x="39369" y="192659"/>
                </a:lnTo>
                <a:lnTo>
                  <a:pt x="39369" y="183896"/>
                </a:lnTo>
                <a:lnTo>
                  <a:pt x="48133" y="175005"/>
                </a:lnTo>
                <a:lnTo>
                  <a:pt x="48133" y="166115"/>
                </a:lnTo>
                <a:lnTo>
                  <a:pt x="52450" y="161925"/>
                </a:lnTo>
                <a:lnTo>
                  <a:pt x="61340" y="153415"/>
                </a:lnTo>
                <a:lnTo>
                  <a:pt x="74422" y="140207"/>
                </a:lnTo>
                <a:lnTo>
                  <a:pt x="78612" y="135636"/>
                </a:lnTo>
                <a:lnTo>
                  <a:pt x="96393" y="122554"/>
                </a:lnTo>
                <a:lnTo>
                  <a:pt x="100584" y="117982"/>
                </a:lnTo>
                <a:lnTo>
                  <a:pt x="117983" y="113791"/>
                </a:lnTo>
                <a:lnTo>
                  <a:pt x="131444" y="113791"/>
                </a:lnTo>
                <a:lnTo>
                  <a:pt x="139953" y="113791"/>
                </a:lnTo>
                <a:lnTo>
                  <a:pt x="153034" y="113791"/>
                </a:lnTo>
                <a:lnTo>
                  <a:pt x="166115" y="117982"/>
                </a:lnTo>
                <a:lnTo>
                  <a:pt x="170687" y="127126"/>
                </a:lnTo>
                <a:lnTo>
                  <a:pt x="183515" y="144526"/>
                </a:lnTo>
                <a:lnTo>
                  <a:pt x="183515" y="148843"/>
                </a:lnTo>
                <a:lnTo>
                  <a:pt x="188087" y="170688"/>
                </a:lnTo>
                <a:lnTo>
                  <a:pt x="188087" y="183896"/>
                </a:lnTo>
                <a:lnTo>
                  <a:pt x="188087" y="188467"/>
                </a:lnTo>
                <a:lnTo>
                  <a:pt x="188087" y="196976"/>
                </a:lnTo>
                <a:lnTo>
                  <a:pt x="175006" y="205739"/>
                </a:lnTo>
                <a:lnTo>
                  <a:pt x="153034" y="218948"/>
                </a:lnTo>
                <a:lnTo>
                  <a:pt x="148716" y="218948"/>
                </a:lnTo>
                <a:lnTo>
                  <a:pt x="139953" y="218948"/>
                </a:lnTo>
                <a:lnTo>
                  <a:pt x="126872" y="223139"/>
                </a:lnTo>
                <a:lnTo>
                  <a:pt x="122555" y="223139"/>
                </a:lnTo>
                <a:lnTo>
                  <a:pt x="105156" y="227711"/>
                </a:lnTo>
                <a:lnTo>
                  <a:pt x="100584" y="227711"/>
                </a:lnTo>
                <a:lnTo>
                  <a:pt x="96393" y="227711"/>
                </a:lnTo>
                <a:lnTo>
                  <a:pt x="91821" y="22313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1" name="Freeform 2081"/>
          <p:cNvSpPr/>
          <p:nvPr/>
        </p:nvSpPr>
        <p:spPr>
          <a:xfrm>
            <a:off x="847648" y="1886077"/>
            <a:ext cx="4572" cy="105155"/>
          </a:xfrm>
          <a:custGeom>
            <a:avLst/>
            <a:gdLst/>
            <a:ahLst/>
            <a:cxnLst/>
            <a:rect l="0" t="0" r="0" b="0"/>
            <a:pathLst>
              <a:path w="4572" h="105155">
                <a:moveTo>
                  <a:pt x="0" y="105155"/>
                </a:moveTo>
                <a:lnTo>
                  <a:pt x="0" y="96392"/>
                </a:lnTo>
                <a:lnTo>
                  <a:pt x="0" y="87503"/>
                </a:lnTo>
                <a:lnTo>
                  <a:pt x="4572" y="74421"/>
                </a:lnTo>
                <a:lnTo>
                  <a:pt x="4572" y="61340"/>
                </a:lnTo>
                <a:lnTo>
                  <a:pt x="4572" y="26289"/>
                </a:lnTo>
                <a:lnTo>
                  <a:pt x="4572" y="21970"/>
                </a:lnTo>
                <a:lnTo>
                  <a:pt x="4572" y="17653"/>
                </a:lnTo>
                <a:lnTo>
                  <a:pt x="4572" y="4571"/>
                </a:lnTo>
                <a:lnTo>
                  <a:pt x="45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2" name="Freeform 2082"/>
          <p:cNvSpPr/>
          <p:nvPr/>
        </p:nvSpPr>
        <p:spPr>
          <a:xfrm>
            <a:off x="852220" y="1881885"/>
            <a:ext cx="39319" cy="52324"/>
          </a:xfrm>
          <a:custGeom>
            <a:avLst/>
            <a:gdLst/>
            <a:ahLst/>
            <a:cxnLst/>
            <a:rect l="0" t="0" r="0" b="0"/>
            <a:pathLst>
              <a:path w="39319" h="52324">
                <a:moveTo>
                  <a:pt x="0" y="52324"/>
                </a:moveTo>
                <a:lnTo>
                  <a:pt x="0" y="52324"/>
                </a:lnTo>
                <a:lnTo>
                  <a:pt x="4268" y="52324"/>
                </a:lnTo>
                <a:lnTo>
                  <a:pt x="13107" y="39244"/>
                </a:lnTo>
                <a:lnTo>
                  <a:pt x="21946" y="26162"/>
                </a:lnTo>
                <a:lnTo>
                  <a:pt x="26213" y="17272"/>
                </a:lnTo>
                <a:lnTo>
                  <a:pt x="34747" y="4192"/>
                </a:lnTo>
                <a:lnTo>
                  <a:pt x="3931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3" name="Freeform 2083"/>
          <p:cNvSpPr/>
          <p:nvPr/>
        </p:nvSpPr>
        <p:spPr>
          <a:xfrm>
            <a:off x="943965" y="1886077"/>
            <a:ext cx="96317" cy="126873"/>
          </a:xfrm>
          <a:custGeom>
            <a:avLst/>
            <a:gdLst/>
            <a:ahLst/>
            <a:cxnLst/>
            <a:rect l="0" t="0" r="0" b="0"/>
            <a:pathLst>
              <a:path w="96317" h="126873">
                <a:moveTo>
                  <a:pt x="61265" y="8890"/>
                </a:moveTo>
                <a:lnTo>
                  <a:pt x="56998" y="8890"/>
                </a:lnTo>
                <a:lnTo>
                  <a:pt x="43891" y="8890"/>
                </a:lnTo>
                <a:lnTo>
                  <a:pt x="39319" y="13080"/>
                </a:lnTo>
                <a:lnTo>
                  <a:pt x="35052" y="17653"/>
                </a:lnTo>
                <a:lnTo>
                  <a:pt x="21946" y="26289"/>
                </a:lnTo>
                <a:lnTo>
                  <a:pt x="8839" y="48132"/>
                </a:lnTo>
                <a:lnTo>
                  <a:pt x="8839" y="52704"/>
                </a:lnTo>
                <a:lnTo>
                  <a:pt x="0" y="61340"/>
                </a:lnTo>
                <a:lnTo>
                  <a:pt x="0" y="70103"/>
                </a:lnTo>
                <a:lnTo>
                  <a:pt x="0" y="74421"/>
                </a:lnTo>
                <a:lnTo>
                  <a:pt x="0" y="78613"/>
                </a:lnTo>
                <a:lnTo>
                  <a:pt x="0" y="87503"/>
                </a:lnTo>
                <a:lnTo>
                  <a:pt x="0" y="92075"/>
                </a:lnTo>
                <a:lnTo>
                  <a:pt x="4572" y="100965"/>
                </a:lnTo>
                <a:lnTo>
                  <a:pt x="4572" y="105155"/>
                </a:lnTo>
                <a:lnTo>
                  <a:pt x="21946" y="113665"/>
                </a:lnTo>
                <a:lnTo>
                  <a:pt x="26213" y="113665"/>
                </a:lnTo>
                <a:lnTo>
                  <a:pt x="39319" y="122554"/>
                </a:lnTo>
                <a:lnTo>
                  <a:pt x="43891" y="122554"/>
                </a:lnTo>
                <a:lnTo>
                  <a:pt x="48159" y="126873"/>
                </a:lnTo>
                <a:lnTo>
                  <a:pt x="56998" y="126873"/>
                </a:lnTo>
                <a:lnTo>
                  <a:pt x="61265" y="126873"/>
                </a:lnTo>
                <a:lnTo>
                  <a:pt x="83210" y="92075"/>
                </a:lnTo>
                <a:lnTo>
                  <a:pt x="87478" y="74421"/>
                </a:lnTo>
                <a:lnTo>
                  <a:pt x="87478" y="61340"/>
                </a:lnTo>
                <a:lnTo>
                  <a:pt x="96317" y="48132"/>
                </a:lnTo>
                <a:lnTo>
                  <a:pt x="96317" y="39369"/>
                </a:lnTo>
                <a:lnTo>
                  <a:pt x="96317" y="21970"/>
                </a:lnTo>
                <a:lnTo>
                  <a:pt x="96317" y="13080"/>
                </a:lnTo>
                <a:lnTo>
                  <a:pt x="96317" y="8890"/>
                </a:lnTo>
                <a:lnTo>
                  <a:pt x="87478" y="4571"/>
                </a:lnTo>
                <a:lnTo>
                  <a:pt x="83210" y="0"/>
                </a:lnTo>
                <a:lnTo>
                  <a:pt x="78943" y="0"/>
                </a:lnTo>
                <a:lnTo>
                  <a:pt x="74371" y="0"/>
                </a:lnTo>
                <a:lnTo>
                  <a:pt x="70104" y="0"/>
                </a:lnTo>
                <a:lnTo>
                  <a:pt x="65837" y="0"/>
                </a:lnTo>
                <a:lnTo>
                  <a:pt x="61265" y="0"/>
                </a:lnTo>
                <a:lnTo>
                  <a:pt x="5699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4" name="Freeform 2084"/>
          <p:cNvSpPr/>
          <p:nvPr/>
        </p:nvSpPr>
        <p:spPr>
          <a:xfrm>
            <a:off x="703478" y="1702307"/>
            <a:ext cx="122530" cy="302007"/>
          </a:xfrm>
          <a:custGeom>
            <a:avLst/>
            <a:gdLst/>
            <a:ahLst/>
            <a:cxnLst/>
            <a:rect l="0" t="0" r="0" b="0"/>
            <a:pathLst>
              <a:path w="122530" h="302007">
                <a:moveTo>
                  <a:pt x="122530" y="0"/>
                </a:moveTo>
                <a:lnTo>
                  <a:pt x="117958" y="0"/>
                </a:lnTo>
                <a:lnTo>
                  <a:pt x="113690" y="0"/>
                </a:lnTo>
                <a:lnTo>
                  <a:pt x="104851" y="0"/>
                </a:lnTo>
                <a:lnTo>
                  <a:pt x="100584" y="4573"/>
                </a:lnTo>
                <a:lnTo>
                  <a:pt x="91745" y="17653"/>
                </a:lnTo>
                <a:lnTo>
                  <a:pt x="87477" y="21972"/>
                </a:lnTo>
                <a:lnTo>
                  <a:pt x="78638" y="26544"/>
                </a:lnTo>
                <a:lnTo>
                  <a:pt x="74371" y="35307"/>
                </a:lnTo>
                <a:lnTo>
                  <a:pt x="60960" y="57023"/>
                </a:lnTo>
                <a:lnTo>
                  <a:pt x="56998" y="70105"/>
                </a:lnTo>
                <a:lnTo>
                  <a:pt x="43586" y="78995"/>
                </a:lnTo>
                <a:lnTo>
                  <a:pt x="39319" y="87758"/>
                </a:lnTo>
                <a:lnTo>
                  <a:pt x="34747" y="91695"/>
                </a:lnTo>
                <a:lnTo>
                  <a:pt x="21945" y="100585"/>
                </a:lnTo>
                <a:lnTo>
                  <a:pt x="21945" y="114047"/>
                </a:lnTo>
                <a:lnTo>
                  <a:pt x="8839" y="127127"/>
                </a:lnTo>
                <a:lnTo>
                  <a:pt x="8839" y="131319"/>
                </a:lnTo>
                <a:lnTo>
                  <a:pt x="4267" y="135636"/>
                </a:lnTo>
                <a:lnTo>
                  <a:pt x="4267" y="140209"/>
                </a:lnTo>
                <a:lnTo>
                  <a:pt x="4267" y="144526"/>
                </a:lnTo>
                <a:lnTo>
                  <a:pt x="4267" y="148718"/>
                </a:lnTo>
                <a:lnTo>
                  <a:pt x="4267" y="153289"/>
                </a:lnTo>
                <a:lnTo>
                  <a:pt x="4267" y="162180"/>
                </a:lnTo>
                <a:lnTo>
                  <a:pt x="0" y="179578"/>
                </a:lnTo>
                <a:lnTo>
                  <a:pt x="0" y="183770"/>
                </a:lnTo>
                <a:lnTo>
                  <a:pt x="0" y="188341"/>
                </a:lnTo>
                <a:lnTo>
                  <a:pt x="0" y="196850"/>
                </a:lnTo>
                <a:lnTo>
                  <a:pt x="0" y="210059"/>
                </a:lnTo>
                <a:lnTo>
                  <a:pt x="0" y="218822"/>
                </a:lnTo>
                <a:lnTo>
                  <a:pt x="0" y="223139"/>
                </a:lnTo>
                <a:lnTo>
                  <a:pt x="0" y="231902"/>
                </a:lnTo>
                <a:lnTo>
                  <a:pt x="0" y="240793"/>
                </a:lnTo>
                <a:lnTo>
                  <a:pt x="0" y="245110"/>
                </a:lnTo>
                <a:lnTo>
                  <a:pt x="0" y="249683"/>
                </a:lnTo>
                <a:lnTo>
                  <a:pt x="0" y="253873"/>
                </a:lnTo>
                <a:lnTo>
                  <a:pt x="0" y="266955"/>
                </a:lnTo>
                <a:lnTo>
                  <a:pt x="12802" y="271273"/>
                </a:lnTo>
                <a:lnTo>
                  <a:pt x="12802" y="275845"/>
                </a:lnTo>
                <a:lnTo>
                  <a:pt x="21945" y="288925"/>
                </a:lnTo>
                <a:lnTo>
                  <a:pt x="26213" y="293244"/>
                </a:lnTo>
                <a:lnTo>
                  <a:pt x="34747" y="297435"/>
                </a:lnTo>
                <a:lnTo>
                  <a:pt x="39319" y="297435"/>
                </a:lnTo>
                <a:lnTo>
                  <a:pt x="43586" y="297435"/>
                </a:lnTo>
                <a:lnTo>
                  <a:pt x="52426" y="302007"/>
                </a:lnTo>
                <a:lnTo>
                  <a:pt x="56998" y="302007"/>
                </a:lnTo>
                <a:lnTo>
                  <a:pt x="65532" y="302007"/>
                </a:lnTo>
                <a:lnTo>
                  <a:pt x="69799" y="302007"/>
                </a:lnTo>
                <a:lnTo>
                  <a:pt x="74371" y="302007"/>
                </a:lnTo>
                <a:lnTo>
                  <a:pt x="78638" y="302007"/>
                </a:lnTo>
                <a:lnTo>
                  <a:pt x="82905" y="302007"/>
                </a:lnTo>
                <a:lnTo>
                  <a:pt x="87477" y="297435"/>
                </a:lnTo>
                <a:lnTo>
                  <a:pt x="96317" y="288925"/>
                </a:lnTo>
                <a:lnTo>
                  <a:pt x="100584" y="284735"/>
                </a:lnTo>
                <a:lnTo>
                  <a:pt x="104851" y="266955"/>
                </a:lnTo>
                <a:lnTo>
                  <a:pt x="104851" y="262383"/>
                </a:lnTo>
                <a:lnTo>
                  <a:pt x="104851" y="253873"/>
                </a:lnTo>
                <a:lnTo>
                  <a:pt x="104851" y="245110"/>
                </a:lnTo>
                <a:lnTo>
                  <a:pt x="104851" y="240793"/>
                </a:lnTo>
                <a:lnTo>
                  <a:pt x="104851" y="223139"/>
                </a:lnTo>
                <a:lnTo>
                  <a:pt x="104851" y="218822"/>
                </a:lnTo>
                <a:lnTo>
                  <a:pt x="104851" y="214631"/>
                </a:lnTo>
                <a:lnTo>
                  <a:pt x="100584" y="201423"/>
                </a:lnTo>
                <a:lnTo>
                  <a:pt x="91745" y="196850"/>
                </a:lnTo>
                <a:lnTo>
                  <a:pt x="82905" y="192660"/>
                </a:lnTo>
                <a:lnTo>
                  <a:pt x="69799" y="183770"/>
                </a:lnTo>
                <a:lnTo>
                  <a:pt x="65532" y="179578"/>
                </a:lnTo>
                <a:lnTo>
                  <a:pt x="48158" y="175007"/>
                </a:lnTo>
                <a:lnTo>
                  <a:pt x="39319" y="175007"/>
                </a:lnTo>
                <a:lnTo>
                  <a:pt x="30480" y="175007"/>
                </a:lnTo>
                <a:lnTo>
                  <a:pt x="26213" y="175007"/>
                </a:lnTo>
                <a:lnTo>
                  <a:pt x="21945" y="179578"/>
                </a:lnTo>
                <a:lnTo>
                  <a:pt x="21945" y="192660"/>
                </a:lnTo>
                <a:lnTo>
                  <a:pt x="17373" y="196850"/>
                </a:lnTo>
                <a:lnTo>
                  <a:pt x="17373" y="201423"/>
                </a:lnTo>
                <a:lnTo>
                  <a:pt x="12802" y="210059"/>
                </a:lnTo>
                <a:lnTo>
                  <a:pt x="12802" y="218822"/>
                </a:lnTo>
                <a:lnTo>
                  <a:pt x="12802" y="22313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5" name="Freeform 2085"/>
          <p:cNvSpPr/>
          <p:nvPr/>
        </p:nvSpPr>
        <p:spPr>
          <a:xfrm>
            <a:off x="1088440" y="1728851"/>
            <a:ext cx="131369" cy="323722"/>
          </a:xfrm>
          <a:custGeom>
            <a:avLst/>
            <a:gdLst/>
            <a:ahLst/>
            <a:cxnLst/>
            <a:rect l="0" t="0" r="0" b="0"/>
            <a:pathLst>
              <a:path w="131369" h="323722">
                <a:moveTo>
                  <a:pt x="0" y="0"/>
                </a:moveTo>
                <a:lnTo>
                  <a:pt x="4268" y="25907"/>
                </a:lnTo>
                <a:lnTo>
                  <a:pt x="4268" y="47879"/>
                </a:lnTo>
                <a:lnTo>
                  <a:pt x="4268" y="65151"/>
                </a:lnTo>
                <a:lnTo>
                  <a:pt x="13107" y="91693"/>
                </a:lnTo>
                <a:lnTo>
                  <a:pt x="17374" y="139827"/>
                </a:lnTo>
                <a:lnTo>
                  <a:pt x="26213" y="161797"/>
                </a:lnTo>
                <a:lnTo>
                  <a:pt x="35052" y="205358"/>
                </a:lnTo>
                <a:lnTo>
                  <a:pt x="39320" y="231647"/>
                </a:lnTo>
                <a:lnTo>
                  <a:pt x="48159" y="253618"/>
                </a:lnTo>
                <a:lnTo>
                  <a:pt x="48159" y="270891"/>
                </a:lnTo>
                <a:lnTo>
                  <a:pt x="48159" y="279780"/>
                </a:lnTo>
                <a:lnTo>
                  <a:pt x="48159" y="306324"/>
                </a:lnTo>
                <a:lnTo>
                  <a:pt x="48159" y="314832"/>
                </a:lnTo>
                <a:lnTo>
                  <a:pt x="48159" y="319151"/>
                </a:lnTo>
                <a:lnTo>
                  <a:pt x="48159" y="323722"/>
                </a:lnTo>
                <a:lnTo>
                  <a:pt x="52426" y="323722"/>
                </a:lnTo>
                <a:lnTo>
                  <a:pt x="52426" y="319151"/>
                </a:lnTo>
                <a:lnTo>
                  <a:pt x="56998" y="306324"/>
                </a:lnTo>
                <a:lnTo>
                  <a:pt x="56998" y="288670"/>
                </a:lnTo>
                <a:lnTo>
                  <a:pt x="61265" y="275463"/>
                </a:lnTo>
                <a:lnTo>
                  <a:pt x="69799" y="258191"/>
                </a:lnTo>
                <a:lnTo>
                  <a:pt x="74371" y="244729"/>
                </a:lnTo>
                <a:lnTo>
                  <a:pt x="74371" y="240411"/>
                </a:lnTo>
                <a:lnTo>
                  <a:pt x="78639" y="227329"/>
                </a:lnTo>
                <a:lnTo>
                  <a:pt x="87478" y="223139"/>
                </a:lnTo>
                <a:lnTo>
                  <a:pt x="91745" y="218566"/>
                </a:lnTo>
                <a:lnTo>
                  <a:pt x="91745" y="214249"/>
                </a:lnTo>
                <a:lnTo>
                  <a:pt x="96012" y="214249"/>
                </a:lnTo>
                <a:lnTo>
                  <a:pt x="100584" y="214249"/>
                </a:lnTo>
                <a:lnTo>
                  <a:pt x="104851" y="214249"/>
                </a:lnTo>
                <a:lnTo>
                  <a:pt x="109423" y="214249"/>
                </a:lnTo>
                <a:lnTo>
                  <a:pt x="113691" y="214249"/>
                </a:lnTo>
                <a:lnTo>
                  <a:pt x="122530" y="218566"/>
                </a:lnTo>
                <a:lnTo>
                  <a:pt x="126797" y="235839"/>
                </a:lnTo>
                <a:lnTo>
                  <a:pt x="131369" y="240411"/>
                </a:lnTo>
                <a:lnTo>
                  <a:pt x="131369" y="253618"/>
                </a:lnTo>
                <a:lnTo>
                  <a:pt x="131369" y="258191"/>
                </a:lnTo>
                <a:lnTo>
                  <a:pt x="131369" y="266700"/>
                </a:lnTo>
                <a:lnTo>
                  <a:pt x="122530" y="279780"/>
                </a:lnTo>
                <a:lnTo>
                  <a:pt x="117958" y="284099"/>
                </a:lnTo>
                <a:lnTo>
                  <a:pt x="113691" y="288670"/>
                </a:lnTo>
                <a:lnTo>
                  <a:pt x="96012" y="301752"/>
                </a:lnTo>
                <a:lnTo>
                  <a:pt x="83211" y="306324"/>
                </a:lnTo>
                <a:lnTo>
                  <a:pt x="65532" y="306324"/>
                </a:lnTo>
                <a:lnTo>
                  <a:pt x="61265" y="306324"/>
                </a:lnTo>
                <a:lnTo>
                  <a:pt x="56998" y="306324"/>
                </a:lnTo>
                <a:lnTo>
                  <a:pt x="43587" y="306324"/>
                </a:lnTo>
                <a:lnTo>
                  <a:pt x="39320" y="3017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6" name="Freeform 2086"/>
          <p:cNvSpPr/>
          <p:nvPr/>
        </p:nvSpPr>
        <p:spPr>
          <a:xfrm>
            <a:off x="1254861" y="1908047"/>
            <a:ext cx="131089" cy="100584"/>
          </a:xfrm>
          <a:custGeom>
            <a:avLst/>
            <a:gdLst/>
            <a:ahLst/>
            <a:cxnLst/>
            <a:rect l="0" t="0" r="0" b="0"/>
            <a:pathLst>
              <a:path w="131089" h="100584">
                <a:moveTo>
                  <a:pt x="4267" y="43943"/>
                </a:moveTo>
                <a:lnTo>
                  <a:pt x="4267" y="43943"/>
                </a:lnTo>
                <a:lnTo>
                  <a:pt x="8535" y="48133"/>
                </a:lnTo>
                <a:lnTo>
                  <a:pt x="21616" y="56643"/>
                </a:lnTo>
                <a:lnTo>
                  <a:pt x="30505" y="56643"/>
                </a:lnTo>
                <a:lnTo>
                  <a:pt x="43586" y="56643"/>
                </a:lnTo>
                <a:lnTo>
                  <a:pt x="61239" y="56643"/>
                </a:lnTo>
                <a:lnTo>
                  <a:pt x="65558" y="56643"/>
                </a:lnTo>
                <a:lnTo>
                  <a:pt x="74321" y="56643"/>
                </a:lnTo>
                <a:lnTo>
                  <a:pt x="78639" y="52451"/>
                </a:lnTo>
                <a:lnTo>
                  <a:pt x="83211" y="48133"/>
                </a:lnTo>
                <a:lnTo>
                  <a:pt x="87528" y="30734"/>
                </a:lnTo>
                <a:lnTo>
                  <a:pt x="87528" y="21971"/>
                </a:lnTo>
                <a:lnTo>
                  <a:pt x="96291" y="8891"/>
                </a:lnTo>
                <a:lnTo>
                  <a:pt x="96291" y="4319"/>
                </a:lnTo>
                <a:lnTo>
                  <a:pt x="96291" y="0"/>
                </a:lnTo>
                <a:lnTo>
                  <a:pt x="91719" y="0"/>
                </a:lnTo>
                <a:lnTo>
                  <a:pt x="87528" y="0"/>
                </a:lnTo>
                <a:lnTo>
                  <a:pt x="56667" y="0"/>
                </a:lnTo>
                <a:lnTo>
                  <a:pt x="43586" y="8891"/>
                </a:lnTo>
                <a:lnTo>
                  <a:pt x="39269" y="13082"/>
                </a:lnTo>
                <a:lnTo>
                  <a:pt x="21616" y="21971"/>
                </a:lnTo>
                <a:lnTo>
                  <a:pt x="17425" y="26162"/>
                </a:lnTo>
                <a:lnTo>
                  <a:pt x="13106" y="39370"/>
                </a:lnTo>
                <a:lnTo>
                  <a:pt x="0" y="56643"/>
                </a:lnTo>
                <a:lnTo>
                  <a:pt x="0" y="70105"/>
                </a:lnTo>
                <a:lnTo>
                  <a:pt x="0" y="74422"/>
                </a:lnTo>
                <a:lnTo>
                  <a:pt x="0" y="78995"/>
                </a:lnTo>
                <a:lnTo>
                  <a:pt x="0" y="83185"/>
                </a:lnTo>
                <a:lnTo>
                  <a:pt x="0" y="91695"/>
                </a:lnTo>
                <a:lnTo>
                  <a:pt x="26188" y="100584"/>
                </a:lnTo>
                <a:lnTo>
                  <a:pt x="30505" y="100584"/>
                </a:lnTo>
                <a:lnTo>
                  <a:pt x="39269" y="100584"/>
                </a:lnTo>
                <a:lnTo>
                  <a:pt x="52477" y="100584"/>
                </a:lnTo>
                <a:lnTo>
                  <a:pt x="61239" y="100584"/>
                </a:lnTo>
                <a:lnTo>
                  <a:pt x="83211" y="87504"/>
                </a:lnTo>
                <a:lnTo>
                  <a:pt x="91719" y="87504"/>
                </a:lnTo>
                <a:lnTo>
                  <a:pt x="105181" y="83185"/>
                </a:lnTo>
                <a:lnTo>
                  <a:pt x="126772" y="74422"/>
                </a:lnTo>
                <a:lnTo>
                  <a:pt x="131089" y="744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7" name="Freeform 2087"/>
          <p:cNvSpPr/>
          <p:nvPr/>
        </p:nvSpPr>
        <p:spPr>
          <a:xfrm>
            <a:off x="2663698" y="2560319"/>
            <a:ext cx="113665" cy="170688"/>
          </a:xfrm>
          <a:custGeom>
            <a:avLst/>
            <a:gdLst/>
            <a:ahLst/>
            <a:cxnLst/>
            <a:rect l="0" t="0" r="0" b="0"/>
            <a:pathLst>
              <a:path w="113665" h="170688">
                <a:moveTo>
                  <a:pt x="0" y="0"/>
                </a:moveTo>
                <a:lnTo>
                  <a:pt x="4191" y="0"/>
                </a:lnTo>
                <a:lnTo>
                  <a:pt x="4191" y="4319"/>
                </a:lnTo>
                <a:lnTo>
                  <a:pt x="8509" y="17399"/>
                </a:lnTo>
                <a:lnTo>
                  <a:pt x="17272" y="30481"/>
                </a:lnTo>
                <a:lnTo>
                  <a:pt x="17272" y="34798"/>
                </a:lnTo>
                <a:lnTo>
                  <a:pt x="21590" y="48134"/>
                </a:lnTo>
                <a:lnTo>
                  <a:pt x="21590" y="56643"/>
                </a:lnTo>
                <a:lnTo>
                  <a:pt x="30479" y="91695"/>
                </a:lnTo>
                <a:lnTo>
                  <a:pt x="30479" y="104902"/>
                </a:lnTo>
                <a:lnTo>
                  <a:pt x="30479" y="109474"/>
                </a:lnTo>
                <a:lnTo>
                  <a:pt x="35052" y="126493"/>
                </a:lnTo>
                <a:lnTo>
                  <a:pt x="35052" y="139954"/>
                </a:lnTo>
                <a:lnTo>
                  <a:pt x="39243" y="144146"/>
                </a:lnTo>
                <a:lnTo>
                  <a:pt x="39243" y="148718"/>
                </a:lnTo>
                <a:lnTo>
                  <a:pt x="43560" y="148718"/>
                </a:lnTo>
                <a:lnTo>
                  <a:pt x="43560" y="157226"/>
                </a:lnTo>
                <a:lnTo>
                  <a:pt x="47752" y="157226"/>
                </a:lnTo>
                <a:lnTo>
                  <a:pt x="47752" y="161798"/>
                </a:lnTo>
                <a:lnTo>
                  <a:pt x="56641" y="161798"/>
                </a:lnTo>
                <a:lnTo>
                  <a:pt x="56641" y="170688"/>
                </a:lnTo>
                <a:lnTo>
                  <a:pt x="61213" y="161798"/>
                </a:lnTo>
                <a:lnTo>
                  <a:pt x="65531" y="148718"/>
                </a:lnTo>
                <a:lnTo>
                  <a:pt x="74294" y="139954"/>
                </a:lnTo>
                <a:lnTo>
                  <a:pt x="78612" y="126493"/>
                </a:lnTo>
                <a:lnTo>
                  <a:pt x="83184" y="104902"/>
                </a:lnTo>
                <a:lnTo>
                  <a:pt x="91694" y="96012"/>
                </a:lnTo>
                <a:lnTo>
                  <a:pt x="96012" y="69850"/>
                </a:lnTo>
                <a:lnTo>
                  <a:pt x="100584" y="61214"/>
                </a:lnTo>
                <a:lnTo>
                  <a:pt x="100584" y="52451"/>
                </a:lnTo>
                <a:lnTo>
                  <a:pt x="109347" y="39371"/>
                </a:lnTo>
                <a:lnTo>
                  <a:pt x="109347" y="34798"/>
                </a:lnTo>
                <a:lnTo>
                  <a:pt x="113665" y="26162"/>
                </a:lnTo>
                <a:lnTo>
                  <a:pt x="113665" y="17399"/>
                </a:lnTo>
                <a:lnTo>
                  <a:pt x="113665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8" name="Freeform 2088"/>
          <p:cNvSpPr/>
          <p:nvPr/>
        </p:nvSpPr>
        <p:spPr>
          <a:xfrm>
            <a:off x="2772791" y="2647442"/>
            <a:ext cx="131063" cy="96392"/>
          </a:xfrm>
          <a:custGeom>
            <a:avLst/>
            <a:gdLst/>
            <a:ahLst/>
            <a:cxnLst/>
            <a:rect l="0" t="0" r="0" b="0"/>
            <a:pathLst>
              <a:path w="131063" h="96392">
                <a:moveTo>
                  <a:pt x="0" y="35051"/>
                </a:moveTo>
                <a:lnTo>
                  <a:pt x="8509" y="43941"/>
                </a:lnTo>
                <a:lnTo>
                  <a:pt x="0" y="35051"/>
                </a:lnTo>
                <a:lnTo>
                  <a:pt x="8509" y="48260"/>
                </a:lnTo>
                <a:lnTo>
                  <a:pt x="13081" y="48260"/>
                </a:lnTo>
                <a:lnTo>
                  <a:pt x="17398" y="48260"/>
                </a:lnTo>
                <a:lnTo>
                  <a:pt x="21970" y="48260"/>
                </a:lnTo>
                <a:lnTo>
                  <a:pt x="25907" y="48260"/>
                </a:lnTo>
                <a:lnTo>
                  <a:pt x="35051" y="48260"/>
                </a:lnTo>
                <a:lnTo>
                  <a:pt x="39242" y="43941"/>
                </a:lnTo>
                <a:lnTo>
                  <a:pt x="39242" y="39370"/>
                </a:lnTo>
                <a:lnTo>
                  <a:pt x="39242" y="21971"/>
                </a:lnTo>
                <a:lnTo>
                  <a:pt x="39242" y="17779"/>
                </a:lnTo>
                <a:lnTo>
                  <a:pt x="39242" y="8889"/>
                </a:lnTo>
                <a:lnTo>
                  <a:pt x="39242" y="4572"/>
                </a:lnTo>
                <a:lnTo>
                  <a:pt x="39242" y="0"/>
                </a:lnTo>
                <a:lnTo>
                  <a:pt x="30479" y="0"/>
                </a:lnTo>
                <a:lnTo>
                  <a:pt x="25907" y="0"/>
                </a:lnTo>
                <a:lnTo>
                  <a:pt x="21970" y="0"/>
                </a:lnTo>
                <a:lnTo>
                  <a:pt x="13081" y="8889"/>
                </a:lnTo>
                <a:lnTo>
                  <a:pt x="8509" y="8889"/>
                </a:lnTo>
                <a:lnTo>
                  <a:pt x="0" y="13462"/>
                </a:lnTo>
                <a:lnTo>
                  <a:pt x="0" y="17779"/>
                </a:lnTo>
                <a:lnTo>
                  <a:pt x="0" y="21971"/>
                </a:lnTo>
                <a:lnTo>
                  <a:pt x="0" y="30861"/>
                </a:lnTo>
                <a:lnTo>
                  <a:pt x="0" y="39370"/>
                </a:lnTo>
                <a:lnTo>
                  <a:pt x="0" y="43941"/>
                </a:lnTo>
                <a:lnTo>
                  <a:pt x="0" y="57023"/>
                </a:lnTo>
                <a:lnTo>
                  <a:pt x="0" y="65531"/>
                </a:lnTo>
                <a:lnTo>
                  <a:pt x="4191" y="74422"/>
                </a:lnTo>
                <a:lnTo>
                  <a:pt x="4191" y="78993"/>
                </a:lnTo>
                <a:lnTo>
                  <a:pt x="8509" y="83312"/>
                </a:lnTo>
                <a:lnTo>
                  <a:pt x="13081" y="92075"/>
                </a:lnTo>
                <a:lnTo>
                  <a:pt x="17398" y="92075"/>
                </a:lnTo>
                <a:lnTo>
                  <a:pt x="17398" y="96392"/>
                </a:lnTo>
                <a:lnTo>
                  <a:pt x="21970" y="96392"/>
                </a:lnTo>
                <a:lnTo>
                  <a:pt x="35051" y="96392"/>
                </a:lnTo>
                <a:lnTo>
                  <a:pt x="39242" y="96392"/>
                </a:lnTo>
                <a:lnTo>
                  <a:pt x="43560" y="96392"/>
                </a:lnTo>
                <a:lnTo>
                  <a:pt x="48132" y="96392"/>
                </a:lnTo>
                <a:lnTo>
                  <a:pt x="52451" y="96392"/>
                </a:lnTo>
                <a:lnTo>
                  <a:pt x="56641" y="96392"/>
                </a:lnTo>
                <a:lnTo>
                  <a:pt x="65532" y="83312"/>
                </a:lnTo>
                <a:lnTo>
                  <a:pt x="70104" y="78993"/>
                </a:lnTo>
                <a:lnTo>
                  <a:pt x="74041" y="61595"/>
                </a:lnTo>
                <a:lnTo>
                  <a:pt x="74041" y="48260"/>
                </a:lnTo>
                <a:lnTo>
                  <a:pt x="74041" y="43941"/>
                </a:lnTo>
                <a:lnTo>
                  <a:pt x="74041" y="39370"/>
                </a:lnTo>
                <a:lnTo>
                  <a:pt x="74041" y="35051"/>
                </a:lnTo>
                <a:lnTo>
                  <a:pt x="74041" y="26288"/>
                </a:lnTo>
                <a:lnTo>
                  <a:pt x="78613" y="26288"/>
                </a:lnTo>
                <a:lnTo>
                  <a:pt x="82931" y="17779"/>
                </a:lnTo>
                <a:lnTo>
                  <a:pt x="82931" y="13462"/>
                </a:lnTo>
                <a:lnTo>
                  <a:pt x="87503" y="13462"/>
                </a:lnTo>
                <a:lnTo>
                  <a:pt x="96266" y="13462"/>
                </a:lnTo>
                <a:lnTo>
                  <a:pt x="100584" y="13462"/>
                </a:lnTo>
                <a:lnTo>
                  <a:pt x="109347" y="13462"/>
                </a:lnTo>
                <a:lnTo>
                  <a:pt x="113664" y="13462"/>
                </a:lnTo>
                <a:lnTo>
                  <a:pt x="117982" y="8889"/>
                </a:lnTo>
                <a:lnTo>
                  <a:pt x="131063" y="88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89" name="Freeform 2089"/>
          <p:cNvSpPr/>
          <p:nvPr/>
        </p:nvSpPr>
        <p:spPr>
          <a:xfrm>
            <a:off x="2917189" y="2590545"/>
            <a:ext cx="74168" cy="184023"/>
          </a:xfrm>
          <a:custGeom>
            <a:avLst/>
            <a:gdLst/>
            <a:ahLst/>
            <a:cxnLst/>
            <a:rect l="0" t="0" r="0" b="0"/>
            <a:pathLst>
              <a:path w="74168" h="184023">
                <a:moveTo>
                  <a:pt x="8637" y="0"/>
                </a:moveTo>
                <a:lnTo>
                  <a:pt x="0" y="0"/>
                </a:lnTo>
                <a:lnTo>
                  <a:pt x="0" y="4572"/>
                </a:lnTo>
                <a:lnTo>
                  <a:pt x="0" y="13335"/>
                </a:lnTo>
                <a:lnTo>
                  <a:pt x="0" y="35307"/>
                </a:lnTo>
                <a:lnTo>
                  <a:pt x="0" y="61469"/>
                </a:lnTo>
                <a:lnTo>
                  <a:pt x="0" y="78868"/>
                </a:lnTo>
                <a:lnTo>
                  <a:pt x="0" y="96267"/>
                </a:lnTo>
                <a:lnTo>
                  <a:pt x="12828" y="122428"/>
                </a:lnTo>
                <a:lnTo>
                  <a:pt x="12828" y="135890"/>
                </a:lnTo>
                <a:lnTo>
                  <a:pt x="17400" y="148972"/>
                </a:lnTo>
                <a:lnTo>
                  <a:pt x="17400" y="140209"/>
                </a:lnTo>
                <a:lnTo>
                  <a:pt x="21718" y="135890"/>
                </a:lnTo>
                <a:lnTo>
                  <a:pt x="21718" y="131319"/>
                </a:lnTo>
                <a:lnTo>
                  <a:pt x="25909" y="127000"/>
                </a:lnTo>
                <a:lnTo>
                  <a:pt x="30481" y="127000"/>
                </a:lnTo>
                <a:lnTo>
                  <a:pt x="30481" y="122428"/>
                </a:lnTo>
                <a:lnTo>
                  <a:pt x="39371" y="122428"/>
                </a:lnTo>
                <a:lnTo>
                  <a:pt x="43688" y="118492"/>
                </a:lnTo>
                <a:lnTo>
                  <a:pt x="48261" y="118492"/>
                </a:lnTo>
                <a:lnTo>
                  <a:pt x="56769" y="118492"/>
                </a:lnTo>
                <a:lnTo>
                  <a:pt x="60961" y="118492"/>
                </a:lnTo>
                <a:lnTo>
                  <a:pt x="65533" y="118492"/>
                </a:lnTo>
                <a:lnTo>
                  <a:pt x="74168" y="122428"/>
                </a:lnTo>
                <a:lnTo>
                  <a:pt x="74168" y="127000"/>
                </a:lnTo>
                <a:lnTo>
                  <a:pt x="74168" y="131319"/>
                </a:lnTo>
                <a:lnTo>
                  <a:pt x="69850" y="144399"/>
                </a:lnTo>
                <a:lnTo>
                  <a:pt x="65533" y="148972"/>
                </a:lnTo>
                <a:lnTo>
                  <a:pt x="60961" y="157481"/>
                </a:lnTo>
                <a:lnTo>
                  <a:pt x="39371" y="170688"/>
                </a:lnTo>
                <a:lnTo>
                  <a:pt x="34799" y="179451"/>
                </a:lnTo>
                <a:lnTo>
                  <a:pt x="30481" y="179451"/>
                </a:lnTo>
                <a:lnTo>
                  <a:pt x="25909" y="184023"/>
                </a:lnTo>
                <a:lnTo>
                  <a:pt x="21718" y="184023"/>
                </a:lnTo>
                <a:lnTo>
                  <a:pt x="17400" y="1840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0" name="Freeform 2090"/>
          <p:cNvSpPr/>
          <p:nvPr/>
        </p:nvSpPr>
        <p:spPr>
          <a:xfrm>
            <a:off x="3009010" y="2621280"/>
            <a:ext cx="4191" cy="118237"/>
          </a:xfrm>
          <a:custGeom>
            <a:avLst/>
            <a:gdLst/>
            <a:ahLst/>
            <a:cxnLst/>
            <a:rect l="0" t="0" r="0" b="0"/>
            <a:pathLst>
              <a:path w="4191" h="118237">
                <a:moveTo>
                  <a:pt x="0" y="0"/>
                </a:moveTo>
                <a:lnTo>
                  <a:pt x="0" y="8889"/>
                </a:lnTo>
                <a:lnTo>
                  <a:pt x="0" y="21971"/>
                </a:lnTo>
                <a:lnTo>
                  <a:pt x="0" y="35051"/>
                </a:lnTo>
                <a:lnTo>
                  <a:pt x="0" y="43941"/>
                </a:lnTo>
                <a:lnTo>
                  <a:pt x="0" y="48133"/>
                </a:lnTo>
                <a:lnTo>
                  <a:pt x="0" y="65532"/>
                </a:lnTo>
                <a:lnTo>
                  <a:pt x="0" y="78993"/>
                </a:lnTo>
                <a:lnTo>
                  <a:pt x="4191" y="96265"/>
                </a:lnTo>
                <a:lnTo>
                  <a:pt x="4191" y="100584"/>
                </a:lnTo>
                <a:lnTo>
                  <a:pt x="4191" y="105155"/>
                </a:lnTo>
                <a:lnTo>
                  <a:pt x="4191" y="113664"/>
                </a:lnTo>
                <a:lnTo>
                  <a:pt x="4191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1" name="Freeform 2091"/>
          <p:cNvSpPr/>
          <p:nvPr/>
        </p:nvSpPr>
        <p:spPr>
          <a:xfrm>
            <a:off x="3061461" y="2669413"/>
            <a:ext cx="69724" cy="105155"/>
          </a:xfrm>
          <a:custGeom>
            <a:avLst/>
            <a:gdLst/>
            <a:ahLst/>
            <a:cxnLst/>
            <a:rect l="0" t="0" r="0" b="0"/>
            <a:pathLst>
              <a:path w="69724" h="105155">
                <a:moveTo>
                  <a:pt x="0" y="43560"/>
                </a:moveTo>
                <a:lnTo>
                  <a:pt x="4191" y="43560"/>
                </a:lnTo>
                <a:lnTo>
                  <a:pt x="8764" y="43560"/>
                </a:lnTo>
                <a:lnTo>
                  <a:pt x="13081" y="43560"/>
                </a:lnTo>
                <a:lnTo>
                  <a:pt x="13081" y="39624"/>
                </a:lnTo>
                <a:lnTo>
                  <a:pt x="17272" y="30860"/>
                </a:lnTo>
                <a:lnTo>
                  <a:pt x="30481" y="21970"/>
                </a:lnTo>
                <a:lnTo>
                  <a:pt x="30481" y="17399"/>
                </a:lnTo>
                <a:lnTo>
                  <a:pt x="30481" y="13080"/>
                </a:lnTo>
                <a:lnTo>
                  <a:pt x="34671" y="4571"/>
                </a:lnTo>
                <a:lnTo>
                  <a:pt x="34671" y="0"/>
                </a:lnTo>
                <a:lnTo>
                  <a:pt x="30481" y="0"/>
                </a:lnTo>
                <a:lnTo>
                  <a:pt x="26162" y="0"/>
                </a:lnTo>
                <a:lnTo>
                  <a:pt x="21844" y="0"/>
                </a:lnTo>
                <a:lnTo>
                  <a:pt x="17272" y="8890"/>
                </a:lnTo>
                <a:lnTo>
                  <a:pt x="8764" y="13080"/>
                </a:lnTo>
                <a:lnTo>
                  <a:pt x="4191" y="30860"/>
                </a:lnTo>
                <a:lnTo>
                  <a:pt x="0" y="35052"/>
                </a:lnTo>
                <a:lnTo>
                  <a:pt x="0" y="43560"/>
                </a:lnTo>
                <a:lnTo>
                  <a:pt x="0" y="57022"/>
                </a:lnTo>
                <a:lnTo>
                  <a:pt x="0" y="65531"/>
                </a:lnTo>
                <a:lnTo>
                  <a:pt x="0" y="78613"/>
                </a:lnTo>
                <a:lnTo>
                  <a:pt x="0" y="83184"/>
                </a:lnTo>
                <a:lnTo>
                  <a:pt x="0" y="92075"/>
                </a:lnTo>
                <a:lnTo>
                  <a:pt x="0" y="100583"/>
                </a:lnTo>
                <a:lnTo>
                  <a:pt x="4191" y="105155"/>
                </a:lnTo>
                <a:lnTo>
                  <a:pt x="8764" y="105155"/>
                </a:lnTo>
                <a:lnTo>
                  <a:pt x="13081" y="105155"/>
                </a:lnTo>
                <a:lnTo>
                  <a:pt x="21844" y="105155"/>
                </a:lnTo>
                <a:lnTo>
                  <a:pt x="26162" y="105155"/>
                </a:lnTo>
                <a:lnTo>
                  <a:pt x="30481" y="105155"/>
                </a:lnTo>
                <a:lnTo>
                  <a:pt x="34671" y="105155"/>
                </a:lnTo>
                <a:lnTo>
                  <a:pt x="39243" y="105155"/>
                </a:lnTo>
                <a:lnTo>
                  <a:pt x="43562" y="96392"/>
                </a:lnTo>
                <a:lnTo>
                  <a:pt x="56643" y="92075"/>
                </a:lnTo>
                <a:lnTo>
                  <a:pt x="69724" y="877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2" name="Freeform 2092"/>
          <p:cNvSpPr/>
          <p:nvPr/>
        </p:nvSpPr>
        <p:spPr>
          <a:xfrm>
            <a:off x="3109595" y="2673984"/>
            <a:ext cx="34671" cy="74042"/>
          </a:xfrm>
          <a:custGeom>
            <a:avLst/>
            <a:gdLst/>
            <a:ahLst/>
            <a:cxnLst/>
            <a:rect l="0" t="0" r="0" b="0"/>
            <a:pathLst>
              <a:path w="34671" h="74042">
                <a:moveTo>
                  <a:pt x="34671" y="74042"/>
                </a:moveTo>
                <a:lnTo>
                  <a:pt x="17653" y="43561"/>
                </a:lnTo>
                <a:lnTo>
                  <a:pt x="13081" y="38989"/>
                </a:lnTo>
                <a:lnTo>
                  <a:pt x="13081" y="26289"/>
                </a:lnTo>
                <a:lnTo>
                  <a:pt x="0" y="17399"/>
                </a:lnTo>
                <a:lnTo>
                  <a:pt x="0" y="12828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3" name="Freeform 2093"/>
          <p:cNvSpPr/>
          <p:nvPr/>
        </p:nvSpPr>
        <p:spPr>
          <a:xfrm>
            <a:off x="3118104" y="2638932"/>
            <a:ext cx="9144" cy="4319"/>
          </a:xfrm>
          <a:custGeom>
            <a:avLst/>
            <a:gdLst/>
            <a:ahLst/>
            <a:cxnLst/>
            <a:rect l="0" t="0" r="0" b="0"/>
            <a:pathLst>
              <a:path w="9144" h="4319">
                <a:moveTo>
                  <a:pt x="9144" y="4319"/>
                </a:moveTo>
                <a:lnTo>
                  <a:pt x="4572" y="4319"/>
                </a:ln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4" name="Freeform 2094"/>
          <p:cNvSpPr/>
          <p:nvPr/>
        </p:nvSpPr>
        <p:spPr>
          <a:xfrm>
            <a:off x="3166236" y="2595117"/>
            <a:ext cx="83566" cy="139827"/>
          </a:xfrm>
          <a:custGeom>
            <a:avLst/>
            <a:gdLst/>
            <a:ahLst/>
            <a:cxnLst/>
            <a:rect l="0" t="0" r="0" b="0"/>
            <a:pathLst>
              <a:path w="83566" h="139827">
                <a:moveTo>
                  <a:pt x="0" y="0"/>
                </a:moveTo>
                <a:lnTo>
                  <a:pt x="0" y="0"/>
                </a:lnTo>
                <a:lnTo>
                  <a:pt x="0" y="4191"/>
                </a:lnTo>
                <a:lnTo>
                  <a:pt x="0" y="17653"/>
                </a:lnTo>
                <a:lnTo>
                  <a:pt x="0" y="35052"/>
                </a:lnTo>
                <a:lnTo>
                  <a:pt x="4572" y="39625"/>
                </a:lnTo>
                <a:lnTo>
                  <a:pt x="4572" y="52325"/>
                </a:lnTo>
                <a:lnTo>
                  <a:pt x="8890" y="70104"/>
                </a:lnTo>
                <a:lnTo>
                  <a:pt x="8890" y="83186"/>
                </a:lnTo>
                <a:lnTo>
                  <a:pt x="8890" y="100585"/>
                </a:lnTo>
                <a:lnTo>
                  <a:pt x="8890" y="105156"/>
                </a:lnTo>
                <a:lnTo>
                  <a:pt x="8890" y="109348"/>
                </a:lnTo>
                <a:lnTo>
                  <a:pt x="8890" y="117856"/>
                </a:lnTo>
                <a:lnTo>
                  <a:pt x="8890" y="126747"/>
                </a:lnTo>
                <a:lnTo>
                  <a:pt x="8890" y="131318"/>
                </a:lnTo>
                <a:lnTo>
                  <a:pt x="4572" y="131318"/>
                </a:lnTo>
                <a:lnTo>
                  <a:pt x="4572" y="122428"/>
                </a:lnTo>
                <a:lnTo>
                  <a:pt x="8890" y="117856"/>
                </a:lnTo>
                <a:lnTo>
                  <a:pt x="21971" y="109348"/>
                </a:lnTo>
                <a:lnTo>
                  <a:pt x="26543" y="105156"/>
                </a:lnTo>
                <a:lnTo>
                  <a:pt x="30862" y="91695"/>
                </a:lnTo>
                <a:lnTo>
                  <a:pt x="39624" y="87376"/>
                </a:lnTo>
                <a:lnTo>
                  <a:pt x="43562" y="74296"/>
                </a:lnTo>
                <a:lnTo>
                  <a:pt x="48134" y="74296"/>
                </a:lnTo>
                <a:lnTo>
                  <a:pt x="52452" y="74296"/>
                </a:lnTo>
                <a:lnTo>
                  <a:pt x="57024" y="74296"/>
                </a:lnTo>
                <a:lnTo>
                  <a:pt x="61596" y="74296"/>
                </a:lnTo>
                <a:lnTo>
                  <a:pt x="65914" y="74296"/>
                </a:lnTo>
                <a:lnTo>
                  <a:pt x="74677" y="78867"/>
                </a:lnTo>
                <a:lnTo>
                  <a:pt x="78994" y="83186"/>
                </a:lnTo>
                <a:lnTo>
                  <a:pt x="78994" y="87376"/>
                </a:lnTo>
                <a:lnTo>
                  <a:pt x="78994" y="91695"/>
                </a:lnTo>
                <a:lnTo>
                  <a:pt x="83566" y="91695"/>
                </a:lnTo>
                <a:lnTo>
                  <a:pt x="83566" y="100585"/>
                </a:lnTo>
                <a:lnTo>
                  <a:pt x="83566" y="109348"/>
                </a:lnTo>
                <a:lnTo>
                  <a:pt x="83566" y="113920"/>
                </a:lnTo>
                <a:lnTo>
                  <a:pt x="70105" y="117856"/>
                </a:lnTo>
                <a:lnTo>
                  <a:pt x="65914" y="122428"/>
                </a:lnTo>
                <a:lnTo>
                  <a:pt x="65914" y="126747"/>
                </a:lnTo>
                <a:lnTo>
                  <a:pt x="61596" y="126747"/>
                </a:lnTo>
                <a:lnTo>
                  <a:pt x="57024" y="131318"/>
                </a:lnTo>
                <a:lnTo>
                  <a:pt x="43562" y="139827"/>
                </a:lnTo>
                <a:lnTo>
                  <a:pt x="39624" y="13982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5" name="Freeform 2095"/>
          <p:cNvSpPr/>
          <p:nvPr/>
        </p:nvSpPr>
        <p:spPr>
          <a:xfrm>
            <a:off x="2230882" y="2674366"/>
            <a:ext cx="70103" cy="21589"/>
          </a:xfrm>
          <a:custGeom>
            <a:avLst/>
            <a:gdLst/>
            <a:ahLst/>
            <a:cxnLst/>
            <a:rect l="0" t="0" r="0" b="0"/>
            <a:pathLst>
              <a:path w="70103" h="21589">
                <a:moveTo>
                  <a:pt x="70103" y="4572"/>
                </a:moveTo>
                <a:lnTo>
                  <a:pt x="65532" y="0"/>
                </a:lnTo>
                <a:lnTo>
                  <a:pt x="56895" y="0"/>
                </a:lnTo>
                <a:lnTo>
                  <a:pt x="48132" y="0"/>
                </a:lnTo>
                <a:lnTo>
                  <a:pt x="35051" y="0"/>
                </a:lnTo>
                <a:lnTo>
                  <a:pt x="30734" y="4572"/>
                </a:lnTo>
                <a:lnTo>
                  <a:pt x="26162" y="4572"/>
                </a:lnTo>
                <a:lnTo>
                  <a:pt x="21844" y="8763"/>
                </a:lnTo>
                <a:lnTo>
                  <a:pt x="8763" y="17272"/>
                </a:lnTo>
                <a:lnTo>
                  <a:pt x="4191" y="17272"/>
                </a:lnTo>
                <a:lnTo>
                  <a:pt x="0" y="17272"/>
                </a:lnTo>
                <a:lnTo>
                  <a:pt x="0" y="215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6" name="Freeform 2096"/>
          <p:cNvSpPr/>
          <p:nvPr/>
        </p:nvSpPr>
        <p:spPr>
          <a:xfrm>
            <a:off x="2270505" y="2530093"/>
            <a:ext cx="43562" cy="245111"/>
          </a:xfrm>
          <a:custGeom>
            <a:avLst/>
            <a:gdLst/>
            <a:ahLst/>
            <a:cxnLst/>
            <a:rect l="0" t="0" r="0" b="0"/>
            <a:pathLst>
              <a:path w="43562" h="245111">
                <a:moveTo>
                  <a:pt x="13081" y="131446"/>
                </a:moveTo>
                <a:lnTo>
                  <a:pt x="17653" y="131446"/>
                </a:lnTo>
                <a:lnTo>
                  <a:pt x="21590" y="122555"/>
                </a:lnTo>
                <a:lnTo>
                  <a:pt x="26162" y="117984"/>
                </a:lnTo>
                <a:lnTo>
                  <a:pt x="26162" y="113792"/>
                </a:lnTo>
                <a:lnTo>
                  <a:pt x="35052" y="104902"/>
                </a:lnTo>
                <a:lnTo>
                  <a:pt x="39243" y="91822"/>
                </a:lnTo>
                <a:lnTo>
                  <a:pt x="43562" y="78740"/>
                </a:lnTo>
                <a:lnTo>
                  <a:pt x="43562" y="60961"/>
                </a:lnTo>
                <a:lnTo>
                  <a:pt x="43562" y="48261"/>
                </a:lnTo>
                <a:lnTo>
                  <a:pt x="43562" y="43688"/>
                </a:lnTo>
                <a:lnTo>
                  <a:pt x="43562" y="35052"/>
                </a:lnTo>
                <a:lnTo>
                  <a:pt x="43562" y="30480"/>
                </a:lnTo>
                <a:lnTo>
                  <a:pt x="43562" y="17399"/>
                </a:lnTo>
                <a:lnTo>
                  <a:pt x="43562" y="13209"/>
                </a:lnTo>
                <a:lnTo>
                  <a:pt x="43562" y="8890"/>
                </a:lnTo>
                <a:lnTo>
                  <a:pt x="39243" y="4319"/>
                </a:lnTo>
                <a:lnTo>
                  <a:pt x="35052" y="0"/>
                </a:lnTo>
                <a:lnTo>
                  <a:pt x="21590" y="0"/>
                </a:lnTo>
                <a:lnTo>
                  <a:pt x="17653" y="0"/>
                </a:lnTo>
                <a:lnTo>
                  <a:pt x="13081" y="0"/>
                </a:lnTo>
                <a:lnTo>
                  <a:pt x="8509" y="4319"/>
                </a:lnTo>
                <a:lnTo>
                  <a:pt x="8509" y="8890"/>
                </a:lnTo>
                <a:lnTo>
                  <a:pt x="0" y="21717"/>
                </a:lnTo>
                <a:lnTo>
                  <a:pt x="0" y="30480"/>
                </a:lnTo>
                <a:lnTo>
                  <a:pt x="0" y="43688"/>
                </a:lnTo>
                <a:lnTo>
                  <a:pt x="0" y="48261"/>
                </a:lnTo>
                <a:lnTo>
                  <a:pt x="0" y="65533"/>
                </a:lnTo>
                <a:lnTo>
                  <a:pt x="0" y="74423"/>
                </a:lnTo>
                <a:lnTo>
                  <a:pt x="0" y="87503"/>
                </a:lnTo>
                <a:lnTo>
                  <a:pt x="0" y="104902"/>
                </a:lnTo>
                <a:lnTo>
                  <a:pt x="0" y="117984"/>
                </a:lnTo>
                <a:lnTo>
                  <a:pt x="0" y="135383"/>
                </a:lnTo>
                <a:lnTo>
                  <a:pt x="0" y="148845"/>
                </a:lnTo>
                <a:lnTo>
                  <a:pt x="0" y="157353"/>
                </a:lnTo>
                <a:lnTo>
                  <a:pt x="0" y="183515"/>
                </a:lnTo>
                <a:lnTo>
                  <a:pt x="0" y="188087"/>
                </a:lnTo>
                <a:lnTo>
                  <a:pt x="0" y="192405"/>
                </a:lnTo>
                <a:lnTo>
                  <a:pt x="0" y="205487"/>
                </a:lnTo>
                <a:lnTo>
                  <a:pt x="0" y="210059"/>
                </a:lnTo>
                <a:lnTo>
                  <a:pt x="0" y="214376"/>
                </a:lnTo>
                <a:lnTo>
                  <a:pt x="0" y="218949"/>
                </a:lnTo>
                <a:lnTo>
                  <a:pt x="0" y="223139"/>
                </a:lnTo>
                <a:lnTo>
                  <a:pt x="0" y="227458"/>
                </a:lnTo>
                <a:lnTo>
                  <a:pt x="0" y="236221"/>
                </a:lnTo>
                <a:lnTo>
                  <a:pt x="0" y="240538"/>
                </a:lnTo>
                <a:lnTo>
                  <a:pt x="0" y="245111"/>
                </a:lnTo>
                <a:lnTo>
                  <a:pt x="4192" y="24511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7" name="Freeform 2097"/>
          <p:cNvSpPr/>
          <p:nvPr/>
        </p:nvSpPr>
        <p:spPr>
          <a:xfrm>
            <a:off x="2348738" y="2674366"/>
            <a:ext cx="74422" cy="65531"/>
          </a:xfrm>
          <a:custGeom>
            <a:avLst/>
            <a:gdLst/>
            <a:ahLst/>
            <a:cxnLst/>
            <a:rect l="0" t="0" r="0" b="0"/>
            <a:pathLst>
              <a:path w="74422" h="65531">
                <a:moveTo>
                  <a:pt x="0" y="0"/>
                </a:moveTo>
                <a:lnTo>
                  <a:pt x="0" y="8509"/>
                </a:lnTo>
                <a:lnTo>
                  <a:pt x="4572" y="26162"/>
                </a:lnTo>
                <a:lnTo>
                  <a:pt x="8889" y="35051"/>
                </a:lnTo>
                <a:lnTo>
                  <a:pt x="8889" y="39242"/>
                </a:lnTo>
                <a:lnTo>
                  <a:pt x="13207" y="56641"/>
                </a:lnTo>
                <a:lnTo>
                  <a:pt x="17398" y="60960"/>
                </a:lnTo>
                <a:lnTo>
                  <a:pt x="17398" y="65531"/>
                </a:lnTo>
                <a:lnTo>
                  <a:pt x="21970" y="65531"/>
                </a:lnTo>
                <a:lnTo>
                  <a:pt x="35051" y="56641"/>
                </a:lnTo>
                <a:lnTo>
                  <a:pt x="39369" y="47751"/>
                </a:lnTo>
                <a:lnTo>
                  <a:pt x="39369" y="35051"/>
                </a:lnTo>
                <a:lnTo>
                  <a:pt x="43941" y="30479"/>
                </a:lnTo>
                <a:lnTo>
                  <a:pt x="48260" y="26162"/>
                </a:lnTo>
                <a:lnTo>
                  <a:pt x="48260" y="21589"/>
                </a:lnTo>
                <a:lnTo>
                  <a:pt x="52832" y="47751"/>
                </a:lnTo>
                <a:lnTo>
                  <a:pt x="57022" y="52324"/>
                </a:lnTo>
                <a:lnTo>
                  <a:pt x="65913" y="52324"/>
                </a:lnTo>
                <a:lnTo>
                  <a:pt x="70104" y="52324"/>
                </a:lnTo>
                <a:lnTo>
                  <a:pt x="74422" y="523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8" name="Freeform 2098"/>
          <p:cNvSpPr/>
          <p:nvPr/>
        </p:nvSpPr>
        <p:spPr>
          <a:xfrm>
            <a:off x="2361564" y="2634742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99" name="Freeform 2099"/>
          <p:cNvSpPr/>
          <p:nvPr/>
        </p:nvSpPr>
        <p:spPr>
          <a:xfrm>
            <a:off x="2432050" y="2665221"/>
            <a:ext cx="13080" cy="61469"/>
          </a:xfrm>
          <a:custGeom>
            <a:avLst/>
            <a:gdLst/>
            <a:ahLst/>
            <a:cxnLst/>
            <a:rect l="0" t="0" r="0" b="0"/>
            <a:pathLst>
              <a:path w="13080" h="61469">
                <a:moveTo>
                  <a:pt x="13080" y="61469"/>
                </a:moveTo>
                <a:lnTo>
                  <a:pt x="13080" y="56896"/>
                </a:lnTo>
                <a:lnTo>
                  <a:pt x="13080" y="52706"/>
                </a:lnTo>
                <a:lnTo>
                  <a:pt x="8508" y="35307"/>
                </a:lnTo>
                <a:lnTo>
                  <a:pt x="8508" y="30734"/>
                </a:lnTo>
                <a:lnTo>
                  <a:pt x="4191" y="26162"/>
                </a:lnTo>
                <a:lnTo>
                  <a:pt x="4191" y="13335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0" name="Freeform 2100"/>
          <p:cNvSpPr/>
          <p:nvPr/>
        </p:nvSpPr>
        <p:spPr>
          <a:xfrm>
            <a:off x="2436241" y="2656585"/>
            <a:ext cx="35051" cy="21971"/>
          </a:xfrm>
          <a:custGeom>
            <a:avLst/>
            <a:gdLst/>
            <a:ahLst/>
            <a:cxnLst/>
            <a:rect l="0" t="0" r="0" b="0"/>
            <a:pathLst>
              <a:path w="35051" h="21971">
                <a:moveTo>
                  <a:pt x="0" y="17399"/>
                </a:moveTo>
                <a:lnTo>
                  <a:pt x="0" y="21971"/>
                </a:lnTo>
                <a:lnTo>
                  <a:pt x="4317" y="21971"/>
                </a:lnTo>
                <a:lnTo>
                  <a:pt x="8889" y="17399"/>
                </a:lnTo>
                <a:lnTo>
                  <a:pt x="13081" y="13208"/>
                </a:lnTo>
                <a:lnTo>
                  <a:pt x="17398" y="8636"/>
                </a:lnTo>
                <a:lnTo>
                  <a:pt x="350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1" name="Freeform 2101"/>
          <p:cNvSpPr/>
          <p:nvPr/>
        </p:nvSpPr>
        <p:spPr>
          <a:xfrm>
            <a:off x="1241145" y="2532888"/>
            <a:ext cx="96291" cy="236474"/>
          </a:xfrm>
          <a:custGeom>
            <a:avLst/>
            <a:gdLst/>
            <a:ahLst/>
            <a:cxnLst/>
            <a:rect l="0" t="0" r="0" b="0"/>
            <a:pathLst>
              <a:path w="96291" h="236474">
                <a:moveTo>
                  <a:pt x="69749" y="135890"/>
                </a:moveTo>
                <a:lnTo>
                  <a:pt x="61240" y="135890"/>
                </a:lnTo>
                <a:lnTo>
                  <a:pt x="52477" y="140207"/>
                </a:lnTo>
                <a:lnTo>
                  <a:pt x="43587" y="144779"/>
                </a:lnTo>
                <a:lnTo>
                  <a:pt x="39268" y="149097"/>
                </a:lnTo>
                <a:lnTo>
                  <a:pt x="21946" y="162179"/>
                </a:lnTo>
                <a:lnTo>
                  <a:pt x="17374" y="166369"/>
                </a:lnTo>
                <a:lnTo>
                  <a:pt x="13107" y="170688"/>
                </a:lnTo>
                <a:lnTo>
                  <a:pt x="4267" y="184150"/>
                </a:lnTo>
                <a:lnTo>
                  <a:pt x="4267" y="188341"/>
                </a:lnTo>
                <a:lnTo>
                  <a:pt x="0" y="192913"/>
                </a:lnTo>
                <a:lnTo>
                  <a:pt x="0" y="205993"/>
                </a:lnTo>
                <a:lnTo>
                  <a:pt x="0" y="210312"/>
                </a:lnTo>
                <a:lnTo>
                  <a:pt x="0" y="214629"/>
                </a:lnTo>
                <a:lnTo>
                  <a:pt x="0" y="218820"/>
                </a:lnTo>
                <a:lnTo>
                  <a:pt x="0" y="223392"/>
                </a:lnTo>
                <a:lnTo>
                  <a:pt x="0" y="227710"/>
                </a:lnTo>
                <a:lnTo>
                  <a:pt x="0" y="232282"/>
                </a:lnTo>
                <a:lnTo>
                  <a:pt x="0" y="236474"/>
                </a:lnTo>
                <a:lnTo>
                  <a:pt x="4267" y="236474"/>
                </a:lnTo>
                <a:lnTo>
                  <a:pt x="17374" y="236474"/>
                </a:lnTo>
                <a:lnTo>
                  <a:pt x="21946" y="236474"/>
                </a:lnTo>
                <a:lnTo>
                  <a:pt x="30505" y="236474"/>
                </a:lnTo>
                <a:lnTo>
                  <a:pt x="30505" y="227710"/>
                </a:lnTo>
                <a:lnTo>
                  <a:pt x="43587" y="214629"/>
                </a:lnTo>
                <a:lnTo>
                  <a:pt x="52477" y="179578"/>
                </a:lnTo>
                <a:lnTo>
                  <a:pt x="57049" y="157860"/>
                </a:lnTo>
                <a:lnTo>
                  <a:pt x="74321" y="114045"/>
                </a:lnTo>
                <a:lnTo>
                  <a:pt x="74321" y="100838"/>
                </a:lnTo>
                <a:lnTo>
                  <a:pt x="74321" y="83184"/>
                </a:lnTo>
                <a:lnTo>
                  <a:pt x="74321" y="48132"/>
                </a:lnTo>
                <a:lnTo>
                  <a:pt x="74321" y="35052"/>
                </a:lnTo>
                <a:lnTo>
                  <a:pt x="74321" y="26542"/>
                </a:lnTo>
                <a:lnTo>
                  <a:pt x="74321" y="13462"/>
                </a:lnTo>
                <a:lnTo>
                  <a:pt x="74321" y="8890"/>
                </a:lnTo>
                <a:lnTo>
                  <a:pt x="74321" y="0"/>
                </a:lnTo>
                <a:lnTo>
                  <a:pt x="74321" y="8890"/>
                </a:lnTo>
                <a:lnTo>
                  <a:pt x="74321" y="22225"/>
                </a:lnTo>
                <a:lnTo>
                  <a:pt x="65557" y="39624"/>
                </a:lnTo>
                <a:lnTo>
                  <a:pt x="65557" y="52704"/>
                </a:lnTo>
                <a:lnTo>
                  <a:pt x="65557" y="61594"/>
                </a:lnTo>
                <a:lnTo>
                  <a:pt x="65557" y="96646"/>
                </a:lnTo>
                <a:lnTo>
                  <a:pt x="69749" y="109728"/>
                </a:lnTo>
                <a:lnTo>
                  <a:pt x="74321" y="127127"/>
                </a:lnTo>
                <a:lnTo>
                  <a:pt x="74321" y="140207"/>
                </a:lnTo>
                <a:lnTo>
                  <a:pt x="78638" y="153289"/>
                </a:lnTo>
                <a:lnTo>
                  <a:pt x="87529" y="170688"/>
                </a:lnTo>
                <a:lnTo>
                  <a:pt x="91719" y="175259"/>
                </a:lnTo>
                <a:lnTo>
                  <a:pt x="96291" y="179578"/>
                </a:lnTo>
                <a:lnTo>
                  <a:pt x="96291" y="1883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2" name="Freeform 2102"/>
          <p:cNvSpPr/>
          <p:nvPr/>
        </p:nvSpPr>
        <p:spPr>
          <a:xfrm>
            <a:off x="1385569" y="2668778"/>
            <a:ext cx="4319" cy="65531"/>
          </a:xfrm>
          <a:custGeom>
            <a:avLst/>
            <a:gdLst/>
            <a:ahLst/>
            <a:cxnLst/>
            <a:rect l="0" t="0" r="0" b="0"/>
            <a:pathLst>
              <a:path w="4319" h="65531">
                <a:moveTo>
                  <a:pt x="4319" y="65531"/>
                </a:moveTo>
                <a:lnTo>
                  <a:pt x="4319" y="60960"/>
                </a:lnTo>
                <a:lnTo>
                  <a:pt x="4319" y="48260"/>
                </a:lnTo>
                <a:lnTo>
                  <a:pt x="0" y="34798"/>
                </a:lnTo>
                <a:lnTo>
                  <a:pt x="0" y="17399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3" name="Freeform 2103"/>
          <p:cNvSpPr/>
          <p:nvPr/>
        </p:nvSpPr>
        <p:spPr>
          <a:xfrm>
            <a:off x="1433449" y="2660015"/>
            <a:ext cx="0" cy="78866"/>
          </a:xfrm>
          <a:custGeom>
            <a:avLst/>
            <a:gdLst/>
            <a:ahLst/>
            <a:cxnLst/>
            <a:rect l="0" t="0" r="0" b="0"/>
            <a:pathLst>
              <a:path h="78866">
                <a:moveTo>
                  <a:pt x="0" y="78866"/>
                </a:moveTo>
                <a:lnTo>
                  <a:pt x="0" y="74294"/>
                </a:lnTo>
                <a:lnTo>
                  <a:pt x="0" y="61214"/>
                </a:lnTo>
                <a:lnTo>
                  <a:pt x="0" y="43561"/>
                </a:lnTo>
                <a:lnTo>
                  <a:pt x="0" y="39242"/>
                </a:lnTo>
                <a:lnTo>
                  <a:pt x="0" y="21970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4" name="Freeform 2104"/>
          <p:cNvSpPr/>
          <p:nvPr/>
        </p:nvSpPr>
        <p:spPr>
          <a:xfrm>
            <a:off x="1451102" y="2664205"/>
            <a:ext cx="13208" cy="35052"/>
          </a:xfrm>
          <a:custGeom>
            <a:avLst/>
            <a:gdLst/>
            <a:ahLst/>
            <a:cxnLst/>
            <a:rect l="0" t="0" r="0" b="0"/>
            <a:pathLst>
              <a:path w="13208" h="35052">
                <a:moveTo>
                  <a:pt x="0" y="35052"/>
                </a:moveTo>
                <a:lnTo>
                  <a:pt x="0" y="30862"/>
                </a:lnTo>
                <a:lnTo>
                  <a:pt x="0" y="26543"/>
                </a:lnTo>
                <a:lnTo>
                  <a:pt x="0" y="21972"/>
                </a:lnTo>
                <a:lnTo>
                  <a:pt x="0" y="17780"/>
                </a:lnTo>
                <a:lnTo>
                  <a:pt x="4317" y="8890"/>
                </a:lnTo>
                <a:lnTo>
                  <a:pt x="8889" y="4573"/>
                </a:lnTo>
                <a:lnTo>
                  <a:pt x="1320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5" name="Freeform 2105"/>
          <p:cNvSpPr/>
          <p:nvPr/>
        </p:nvSpPr>
        <p:spPr>
          <a:xfrm>
            <a:off x="1477391" y="2550541"/>
            <a:ext cx="30734" cy="280162"/>
          </a:xfrm>
          <a:custGeom>
            <a:avLst/>
            <a:gdLst/>
            <a:ahLst/>
            <a:cxnLst/>
            <a:rect l="0" t="0" r="0" b="0"/>
            <a:pathLst>
              <a:path w="30734" h="280162">
                <a:moveTo>
                  <a:pt x="8762" y="0"/>
                </a:moveTo>
                <a:lnTo>
                  <a:pt x="0" y="0"/>
                </a:lnTo>
                <a:lnTo>
                  <a:pt x="0" y="8889"/>
                </a:lnTo>
                <a:lnTo>
                  <a:pt x="4191" y="39369"/>
                </a:lnTo>
                <a:lnTo>
                  <a:pt x="8762" y="56768"/>
                </a:lnTo>
                <a:lnTo>
                  <a:pt x="8762" y="74422"/>
                </a:lnTo>
                <a:lnTo>
                  <a:pt x="17398" y="109474"/>
                </a:lnTo>
                <a:lnTo>
                  <a:pt x="17398" y="131444"/>
                </a:lnTo>
                <a:lnTo>
                  <a:pt x="17398" y="148716"/>
                </a:lnTo>
                <a:lnTo>
                  <a:pt x="17398" y="192659"/>
                </a:lnTo>
                <a:lnTo>
                  <a:pt x="17398" y="205739"/>
                </a:lnTo>
                <a:lnTo>
                  <a:pt x="17398" y="240538"/>
                </a:lnTo>
                <a:lnTo>
                  <a:pt x="17398" y="249301"/>
                </a:lnTo>
                <a:lnTo>
                  <a:pt x="21970" y="262763"/>
                </a:lnTo>
                <a:lnTo>
                  <a:pt x="21970" y="275589"/>
                </a:lnTo>
                <a:lnTo>
                  <a:pt x="30734" y="280162"/>
                </a:lnTo>
                <a:lnTo>
                  <a:pt x="30734" y="2670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6" name="Freeform 2106"/>
          <p:cNvSpPr/>
          <p:nvPr/>
        </p:nvSpPr>
        <p:spPr>
          <a:xfrm>
            <a:off x="1547494" y="2695067"/>
            <a:ext cx="240411" cy="96012"/>
          </a:xfrm>
          <a:custGeom>
            <a:avLst/>
            <a:gdLst/>
            <a:ahLst/>
            <a:cxnLst/>
            <a:rect l="0" t="0" r="0" b="0"/>
            <a:pathLst>
              <a:path w="240411" h="96012">
                <a:moveTo>
                  <a:pt x="57023" y="4190"/>
                </a:moveTo>
                <a:lnTo>
                  <a:pt x="57023" y="0"/>
                </a:lnTo>
                <a:lnTo>
                  <a:pt x="52452" y="0"/>
                </a:lnTo>
                <a:lnTo>
                  <a:pt x="47880" y="0"/>
                </a:lnTo>
                <a:lnTo>
                  <a:pt x="43561" y="0"/>
                </a:lnTo>
                <a:lnTo>
                  <a:pt x="30481" y="4190"/>
                </a:lnTo>
                <a:lnTo>
                  <a:pt x="21591" y="17399"/>
                </a:lnTo>
                <a:lnTo>
                  <a:pt x="13081" y="30734"/>
                </a:lnTo>
                <a:lnTo>
                  <a:pt x="8509" y="34671"/>
                </a:lnTo>
                <a:lnTo>
                  <a:pt x="4192" y="39242"/>
                </a:lnTo>
                <a:lnTo>
                  <a:pt x="0" y="43814"/>
                </a:lnTo>
                <a:lnTo>
                  <a:pt x="0" y="56641"/>
                </a:lnTo>
                <a:lnTo>
                  <a:pt x="0" y="61213"/>
                </a:lnTo>
                <a:lnTo>
                  <a:pt x="0" y="65531"/>
                </a:lnTo>
                <a:lnTo>
                  <a:pt x="0" y="70103"/>
                </a:lnTo>
                <a:lnTo>
                  <a:pt x="4192" y="74295"/>
                </a:lnTo>
                <a:lnTo>
                  <a:pt x="8509" y="78866"/>
                </a:lnTo>
                <a:lnTo>
                  <a:pt x="13081" y="78866"/>
                </a:lnTo>
                <a:lnTo>
                  <a:pt x="26163" y="78866"/>
                </a:lnTo>
                <a:lnTo>
                  <a:pt x="43561" y="78866"/>
                </a:lnTo>
                <a:lnTo>
                  <a:pt x="47880" y="78866"/>
                </a:lnTo>
                <a:lnTo>
                  <a:pt x="61214" y="61213"/>
                </a:lnTo>
                <a:lnTo>
                  <a:pt x="65533" y="52450"/>
                </a:lnTo>
                <a:lnTo>
                  <a:pt x="74295" y="39242"/>
                </a:lnTo>
                <a:lnTo>
                  <a:pt x="78613" y="17399"/>
                </a:lnTo>
                <a:lnTo>
                  <a:pt x="78613" y="13080"/>
                </a:lnTo>
                <a:lnTo>
                  <a:pt x="78613" y="4190"/>
                </a:lnTo>
                <a:lnTo>
                  <a:pt x="78613" y="0"/>
                </a:lnTo>
                <a:lnTo>
                  <a:pt x="78613" y="8509"/>
                </a:lnTo>
                <a:lnTo>
                  <a:pt x="78613" y="21971"/>
                </a:lnTo>
                <a:lnTo>
                  <a:pt x="82932" y="26162"/>
                </a:lnTo>
                <a:lnTo>
                  <a:pt x="87504" y="43814"/>
                </a:lnTo>
                <a:lnTo>
                  <a:pt x="96013" y="56641"/>
                </a:lnTo>
                <a:lnTo>
                  <a:pt x="109094" y="61213"/>
                </a:lnTo>
                <a:lnTo>
                  <a:pt x="113666" y="65531"/>
                </a:lnTo>
                <a:lnTo>
                  <a:pt x="117983" y="70103"/>
                </a:lnTo>
                <a:lnTo>
                  <a:pt x="126747" y="78866"/>
                </a:lnTo>
                <a:lnTo>
                  <a:pt x="126747" y="82930"/>
                </a:lnTo>
                <a:lnTo>
                  <a:pt x="131319" y="82930"/>
                </a:lnTo>
                <a:lnTo>
                  <a:pt x="139573" y="82930"/>
                </a:lnTo>
                <a:lnTo>
                  <a:pt x="144145" y="82930"/>
                </a:lnTo>
                <a:lnTo>
                  <a:pt x="144145" y="74295"/>
                </a:lnTo>
                <a:lnTo>
                  <a:pt x="144145" y="70103"/>
                </a:lnTo>
                <a:lnTo>
                  <a:pt x="144145" y="65531"/>
                </a:lnTo>
                <a:lnTo>
                  <a:pt x="144145" y="61213"/>
                </a:lnTo>
                <a:lnTo>
                  <a:pt x="144145" y="56641"/>
                </a:lnTo>
                <a:lnTo>
                  <a:pt x="144145" y="43814"/>
                </a:lnTo>
                <a:lnTo>
                  <a:pt x="144145" y="39242"/>
                </a:lnTo>
                <a:lnTo>
                  <a:pt x="144145" y="34671"/>
                </a:lnTo>
                <a:lnTo>
                  <a:pt x="144145" y="30734"/>
                </a:lnTo>
                <a:lnTo>
                  <a:pt x="144145" y="26162"/>
                </a:lnTo>
                <a:lnTo>
                  <a:pt x="144145" y="21971"/>
                </a:lnTo>
                <a:lnTo>
                  <a:pt x="148717" y="17399"/>
                </a:lnTo>
                <a:lnTo>
                  <a:pt x="157226" y="8509"/>
                </a:lnTo>
                <a:lnTo>
                  <a:pt x="166116" y="4190"/>
                </a:lnTo>
                <a:lnTo>
                  <a:pt x="170307" y="4190"/>
                </a:lnTo>
                <a:lnTo>
                  <a:pt x="179451" y="4190"/>
                </a:lnTo>
                <a:lnTo>
                  <a:pt x="192279" y="4190"/>
                </a:lnTo>
                <a:lnTo>
                  <a:pt x="196597" y="4190"/>
                </a:lnTo>
                <a:lnTo>
                  <a:pt x="201169" y="13080"/>
                </a:lnTo>
                <a:lnTo>
                  <a:pt x="205360" y="17399"/>
                </a:lnTo>
                <a:lnTo>
                  <a:pt x="209932" y="34671"/>
                </a:lnTo>
                <a:lnTo>
                  <a:pt x="218567" y="43814"/>
                </a:lnTo>
                <a:lnTo>
                  <a:pt x="231648" y="65531"/>
                </a:lnTo>
                <a:lnTo>
                  <a:pt x="231648" y="70103"/>
                </a:lnTo>
                <a:lnTo>
                  <a:pt x="231648" y="74295"/>
                </a:lnTo>
                <a:lnTo>
                  <a:pt x="231648" y="78866"/>
                </a:lnTo>
                <a:lnTo>
                  <a:pt x="236220" y="78866"/>
                </a:lnTo>
                <a:lnTo>
                  <a:pt x="236220" y="82930"/>
                </a:lnTo>
                <a:lnTo>
                  <a:pt x="236220" y="87502"/>
                </a:lnTo>
                <a:lnTo>
                  <a:pt x="236220" y="96012"/>
                </a:lnTo>
                <a:lnTo>
                  <a:pt x="240411" y="960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7" name="Freeform 2107"/>
          <p:cNvSpPr/>
          <p:nvPr/>
        </p:nvSpPr>
        <p:spPr>
          <a:xfrm>
            <a:off x="1818385" y="2594102"/>
            <a:ext cx="153416" cy="175260"/>
          </a:xfrm>
          <a:custGeom>
            <a:avLst/>
            <a:gdLst/>
            <a:ahLst/>
            <a:cxnLst/>
            <a:rect l="0" t="0" r="0" b="0"/>
            <a:pathLst>
              <a:path w="153416" h="175260">
                <a:moveTo>
                  <a:pt x="52832" y="70103"/>
                </a:moveTo>
                <a:lnTo>
                  <a:pt x="43942" y="74421"/>
                </a:lnTo>
                <a:lnTo>
                  <a:pt x="35053" y="78993"/>
                </a:lnTo>
                <a:lnTo>
                  <a:pt x="30862" y="78993"/>
                </a:lnTo>
                <a:lnTo>
                  <a:pt x="21972" y="87503"/>
                </a:lnTo>
                <a:lnTo>
                  <a:pt x="17400" y="100583"/>
                </a:lnTo>
                <a:lnTo>
                  <a:pt x="13463" y="100583"/>
                </a:lnTo>
                <a:lnTo>
                  <a:pt x="13463" y="114045"/>
                </a:lnTo>
                <a:lnTo>
                  <a:pt x="4572" y="122554"/>
                </a:lnTo>
                <a:lnTo>
                  <a:pt x="0" y="127127"/>
                </a:lnTo>
                <a:lnTo>
                  <a:pt x="0" y="135636"/>
                </a:lnTo>
                <a:lnTo>
                  <a:pt x="0" y="140207"/>
                </a:lnTo>
                <a:lnTo>
                  <a:pt x="0" y="144526"/>
                </a:lnTo>
                <a:lnTo>
                  <a:pt x="0" y="148843"/>
                </a:lnTo>
                <a:lnTo>
                  <a:pt x="8891" y="161925"/>
                </a:lnTo>
                <a:lnTo>
                  <a:pt x="26290" y="166115"/>
                </a:lnTo>
                <a:lnTo>
                  <a:pt x="30862" y="170688"/>
                </a:lnTo>
                <a:lnTo>
                  <a:pt x="43942" y="170688"/>
                </a:lnTo>
                <a:lnTo>
                  <a:pt x="48260" y="170688"/>
                </a:lnTo>
                <a:lnTo>
                  <a:pt x="52832" y="170688"/>
                </a:lnTo>
                <a:lnTo>
                  <a:pt x="65532" y="157606"/>
                </a:lnTo>
                <a:lnTo>
                  <a:pt x="70104" y="144526"/>
                </a:lnTo>
                <a:lnTo>
                  <a:pt x="74422" y="140207"/>
                </a:lnTo>
                <a:lnTo>
                  <a:pt x="74422" y="122554"/>
                </a:lnTo>
                <a:lnTo>
                  <a:pt x="74422" y="118364"/>
                </a:lnTo>
                <a:lnTo>
                  <a:pt x="74422" y="100583"/>
                </a:lnTo>
                <a:lnTo>
                  <a:pt x="74422" y="91820"/>
                </a:lnTo>
                <a:lnTo>
                  <a:pt x="74422" y="78993"/>
                </a:lnTo>
                <a:lnTo>
                  <a:pt x="74422" y="52831"/>
                </a:lnTo>
                <a:lnTo>
                  <a:pt x="74422" y="43941"/>
                </a:lnTo>
                <a:lnTo>
                  <a:pt x="74422" y="26542"/>
                </a:lnTo>
                <a:lnTo>
                  <a:pt x="74422" y="17779"/>
                </a:lnTo>
                <a:lnTo>
                  <a:pt x="74422" y="13207"/>
                </a:lnTo>
                <a:lnTo>
                  <a:pt x="74422" y="4571"/>
                </a:lnTo>
                <a:lnTo>
                  <a:pt x="74422" y="0"/>
                </a:lnTo>
                <a:lnTo>
                  <a:pt x="74422" y="4571"/>
                </a:lnTo>
                <a:lnTo>
                  <a:pt x="74422" y="57023"/>
                </a:lnTo>
                <a:lnTo>
                  <a:pt x="74422" y="91820"/>
                </a:lnTo>
                <a:lnTo>
                  <a:pt x="74422" y="105155"/>
                </a:lnTo>
                <a:lnTo>
                  <a:pt x="92075" y="131444"/>
                </a:lnTo>
                <a:lnTo>
                  <a:pt x="96394" y="144526"/>
                </a:lnTo>
                <a:lnTo>
                  <a:pt x="100966" y="148843"/>
                </a:lnTo>
                <a:lnTo>
                  <a:pt x="105157" y="161925"/>
                </a:lnTo>
                <a:lnTo>
                  <a:pt x="113792" y="166115"/>
                </a:lnTo>
                <a:lnTo>
                  <a:pt x="122556" y="175260"/>
                </a:lnTo>
                <a:lnTo>
                  <a:pt x="127128" y="175260"/>
                </a:lnTo>
                <a:lnTo>
                  <a:pt x="131445" y="175260"/>
                </a:lnTo>
                <a:lnTo>
                  <a:pt x="135637" y="175260"/>
                </a:lnTo>
                <a:lnTo>
                  <a:pt x="144526" y="175260"/>
                </a:lnTo>
                <a:lnTo>
                  <a:pt x="148844" y="175260"/>
                </a:lnTo>
                <a:lnTo>
                  <a:pt x="153416" y="1752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8" name="Freeform 2108"/>
          <p:cNvSpPr/>
          <p:nvPr/>
        </p:nvSpPr>
        <p:spPr>
          <a:xfrm>
            <a:off x="936345" y="2526792"/>
            <a:ext cx="113691" cy="231901"/>
          </a:xfrm>
          <a:custGeom>
            <a:avLst/>
            <a:gdLst/>
            <a:ahLst/>
            <a:cxnLst/>
            <a:rect l="0" t="0" r="0" b="0"/>
            <a:pathLst>
              <a:path w="113691" h="231901">
                <a:moveTo>
                  <a:pt x="35052" y="231901"/>
                </a:moveTo>
                <a:lnTo>
                  <a:pt x="35052" y="227711"/>
                </a:lnTo>
                <a:lnTo>
                  <a:pt x="35052" y="218821"/>
                </a:lnTo>
                <a:lnTo>
                  <a:pt x="35052" y="205739"/>
                </a:lnTo>
                <a:lnTo>
                  <a:pt x="35052" y="188340"/>
                </a:lnTo>
                <a:lnTo>
                  <a:pt x="35052" y="170688"/>
                </a:lnTo>
                <a:lnTo>
                  <a:pt x="26213" y="149098"/>
                </a:lnTo>
                <a:lnTo>
                  <a:pt x="17374" y="96265"/>
                </a:lnTo>
                <a:lnTo>
                  <a:pt x="13107" y="70103"/>
                </a:lnTo>
                <a:lnTo>
                  <a:pt x="4267" y="43941"/>
                </a:lnTo>
                <a:lnTo>
                  <a:pt x="0" y="4317"/>
                </a:lnTo>
                <a:lnTo>
                  <a:pt x="0" y="0"/>
                </a:lnTo>
                <a:lnTo>
                  <a:pt x="4267" y="8889"/>
                </a:lnTo>
                <a:lnTo>
                  <a:pt x="4267" y="13080"/>
                </a:lnTo>
                <a:lnTo>
                  <a:pt x="17374" y="39370"/>
                </a:lnTo>
                <a:lnTo>
                  <a:pt x="17374" y="52450"/>
                </a:lnTo>
                <a:lnTo>
                  <a:pt x="17374" y="70103"/>
                </a:lnTo>
                <a:lnTo>
                  <a:pt x="21641" y="96265"/>
                </a:lnTo>
                <a:lnTo>
                  <a:pt x="21641" y="109474"/>
                </a:lnTo>
                <a:lnTo>
                  <a:pt x="30480" y="135636"/>
                </a:lnTo>
                <a:lnTo>
                  <a:pt x="30480" y="144525"/>
                </a:lnTo>
                <a:lnTo>
                  <a:pt x="35052" y="157606"/>
                </a:lnTo>
                <a:lnTo>
                  <a:pt x="43587" y="175005"/>
                </a:lnTo>
                <a:lnTo>
                  <a:pt x="43587" y="183768"/>
                </a:lnTo>
                <a:lnTo>
                  <a:pt x="47854" y="183768"/>
                </a:lnTo>
                <a:lnTo>
                  <a:pt x="52426" y="188340"/>
                </a:lnTo>
                <a:lnTo>
                  <a:pt x="56693" y="192659"/>
                </a:lnTo>
                <a:lnTo>
                  <a:pt x="61265" y="196850"/>
                </a:lnTo>
                <a:lnTo>
                  <a:pt x="61265" y="192659"/>
                </a:lnTo>
                <a:lnTo>
                  <a:pt x="61265" y="188340"/>
                </a:lnTo>
                <a:lnTo>
                  <a:pt x="65532" y="175005"/>
                </a:lnTo>
                <a:lnTo>
                  <a:pt x="65532" y="170688"/>
                </a:lnTo>
                <a:lnTo>
                  <a:pt x="74371" y="166370"/>
                </a:lnTo>
                <a:lnTo>
                  <a:pt x="74371" y="161798"/>
                </a:lnTo>
                <a:lnTo>
                  <a:pt x="78638" y="149098"/>
                </a:lnTo>
                <a:lnTo>
                  <a:pt x="82906" y="135636"/>
                </a:lnTo>
                <a:lnTo>
                  <a:pt x="91745" y="109474"/>
                </a:lnTo>
                <a:lnTo>
                  <a:pt x="109423" y="61213"/>
                </a:lnTo>
                <a:lnTo>
                  <a:pt x="109423" y="39370"/>
                </a:lnTo>
                <a:lnTo>
                  <a:pt x="109423" y="21971"/>
                </a:lnTo>
                <a:lnTo>
                  <a:pt x="109423" y="17652"/>
                </a:lnTo>
                <a:lnTo>
                  <a:pt x="113691" y="13080"/>
                </a:lnTo>
                <a:lnTo>
                  <a:pt x="113691" y="8889"/>
                </a:lnTo>
                <a:lnTo>
                  <a:pt x="113691" y="43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09" name="Freeform 2109"/>
          <p:cNvSpPr/>
          <p:nvPr/>
        </p:nvSpPr>
        <p:spPr>
          <a:xfrm>
            <a:off x="1058875" y="2645029"/>
            <a:ext cx="47853" cy="118237"/>
          </a:xfrm>
          <a:custGeom>
            <a:avLst/>
            <a:gdLst/>
            <a:ahLst/>
            <a:cxnLst/>
            <a:rect l="0" t="0" r="0" b="0"/>
            <a:pathLst>
              <a:path w="47853" h="118237">
                <a:moveTo>
                  <a:pt x="35052" y="35051"/>
                </a:moveTo>
                <a:lnTo>
                  <a:pt x="35052" y="26288"/>
                </a:lnTo>
                <a:lnTo>
                  <a:pt x="30480" y="26288"/>
                </a:lnTo>
                <a:lnTo>
                  <a:pt x="26213" y="26288"/>
                </a:lnTo>
                <a:lnTo>
                  <a:pt x="21641" y="35051"/>
                </a:lnTo>
                <a:lnTo>
                  <a:pt x="13106" y="35051"/>
                </a:lnTo>
                <a:lnTo>
                  <a:pt x="13106" y="39369"/>
                </a:lnTo>
                <a:lnTo>
                  <a:pt x="4267" y="52451"/>
                </a:lnTo>
                <a:lnTo>
                  <a:pt x="4267" y="56768"/>
                </a:lnTo>
                <a:lnTo>
                  <a:pt x="0" y="61340"/>
                </a:lnTo>
                <a:lnTo>
                  <a:pt x="0" y="65531"/>
                </a:lnTo>
                <a:lnTo>
                  <a:pt x="0" y="70103"/>
                </a:lnTo>
                <a:lnTo>
                  <a:pt x="0" y="74422"/>
                </a:lnTo>
                <a:lnTo>
                  <a:pt x="0" y="82930"/>
                </a:lnTo>
                <a:lnTo>
                  <a:pt x="0" y="87502"/>
                </a:lnTo>
                <a:lnTo>
                  <a:pt x="0" y="91821"/>
                </a:lnTo>
                <a:lnTo>
                  <a:pt x="0" y="96392"/>
                </a:lnTo>
                <a:lnTo>
                  <a:pt x="0" y="104901"/>
                </a:lnTo>
                <a:lnTo>
                  <a:pt x="4267" y="113664"/>
                </a:lnTo>
                <a:lnTo>
                  <a:pt x="8534" y="113664"/>
                </a:lnTo>
                <a:lnTo>
                  <a:pt x="8534" y="118237"/>
                </a:lnTo>
                <a:lnTo>
                  <a:pt x="13106" y="118237"/>
                </a:lnTo>
                <a:lnTo>
                  <a:pt x="21641" y="118237"/>
                </a:lnTo>
                <a:lnTo>
                  <a:pt x="26213" y="109474"/>
                </a:lnTo>
                <a:lnTo>
                  <a:pt x="30480" y="96392"/>
                </a:lnTo>
                <a:lnTo>
                  <a:pt x="35052" y="91821"/>
                </a:lnTo>
                <a:lnTo>
                  <a:pt x="43586" y="74422"/>
                </a:lnTo>
                <a:lnTo>
                  <a:pt x="47853" y="65531"/>
                </a:lnTo>
                <a:lnTo>
                  <a:pt x="47853" y="61340"/>
                </a:lnTo>
                <a:lnTo>
                  <a:pt x="47853" y="43561"/>
                </a:lnTo>
                <a:lnTo>
                  <a:pt x="47853" y="39369"/>
                </a:lnTo>
                <a:lnTo>
                  <a:pt x="47853" y="26288"/>
                </a:lnTo>
                <a:lnTo>
                  <a:pt x="47853" y="21971"/>
                </a:lnTo>
                <a:lnTo>
                  <a:pt x="43586" y="17399"/>
                </a:lnTo>
                <a:lnTo>
                  <a:pt x="30480" y="13080"/>
                </a:lnTo>
                <a:lnTo>
                  <a:pt x="17373" y="4317"/>
                </a:lnTo>
                <a:lnTo>
                  <a:pt x="13106" y="4317"/>
                </a:lnTo>
                <a:lnTo>
                  <a:pt x="4267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0" name="Freeform 2110"/>
          <p:cNvSpPr/>
          <p:nvPr/>
        </p:nvSpPr>
        <p:spPr>
          <a:xfrm>
            <a:off x="1133246" y="2658109"/>
            <a:ext cx="8534" cy="96394"/>
          </a:xfrm>
          <a:custGeom>
            <a:avLst/>
            <a:gdLst/>
            <a:ahLst/>
            <a:cxnLst/>
            <a:rect l="0" t="0" r="0" b="0"/>
            <a:pathLst>
              <a:path w="8534" h="96394">
                <a:moveTo>
                  <a:pt x="0" y="96394"/>
                </a:moveTo>
                <a:lnTo>
                  <a:pt x="0" y="91821"/>
                </a:lnTo>
                <a:lnTo>
                  <a:pt x="0" y="87504"/>
                </a:lnTo>
                <a:lnTo>
                  <a:pt x="0" y="69850"/>
                </a:lnTo>
                <a:lnTo>
                  <a:pt x="0" y="57023"/>
                </a:lnTo>
                <a:lnTo>
                  <a:pt x="8534" y="43688"/>
                </a:lnTo>
                <a:lnTo>
                  <a:pt x="8534" y="35053"/>
                </a:lnTo>
                <a:lnTo>
                  <a:pt x="8534" y="8891"/>
                </a:lnTo>
                <a:lnTo>
                  <a:pt x="8534" y="4319"/>
                </a:lnTo>
                <a:lnTo>
                  <a:pt x="853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1" name="Freeform 2111"/>
          <p:cNvSpPr/>
          <p:nvPr/>
        </p:nvSpPr>
        <p:spPr>
          <a:xfrm>
            <a:off x="1146352" y="2680080"/>
            <a:ext cx="34748" cy="65533"/>
          </a:xfrm>
          <a:custGeom>
            <a:avLst/>
            <a:gdLst/>
            <a:ahLst/>
            <a:cxnLst/>
            <a:rect l="0" t="0" r="0" b="0"/>
            <a:pathLst>
              <a:path w="34748" h="65533">
                <a:moveTo>
                  <a:pt x="0" y="65533"/>
                </a:moveTo>
                <a:lnTo>
                  <a:pt x="0" y="65533"/>
                </a:lnTo>
                <a:lnTo>
                  <a:pt x="0" y="56770"/>
                </a:lnTo>
                <a:lnTo>
                  <a:pt x="4267" y="52451"/>
                </a:lnTo>
                <a:lnTo>
                  <a:pt x="8535" y="39371"/>
                </a:lnTo>
                <a:lnTo>
                  <a:pt x="17374" y="21717"/>
                </a:lnTo>
                <a:lnTo>
                  <a:pt x="30480" y="0"/>
                </a:lnTo>
                <a:lnTo>
                  <a:pt x="3474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2" name="Freeform 2112"/>
          <p:cNvSpPr/>
          <p:nvPr/>
        </p:nvSpPr>
        <p:spPr>
          <a:xfrm>
            <a:off x="834847" y="2674619"/>
            <a:ext cx="8534" cy="0"/>
          </a:xfrm>
          <a:custGeom>
            <a:avLst/>
            <a:gdLst/>
            <a:ahLst/>
            <a:cxnLst/>
            <a:rect l="0" t="0" r="0" b="0"/>
            <a:pathLst>
              <a:path w="8534">
                <a:moveTo>
                  <a:pt x="8534" y="0"/>
                </a:moveTo>
                <a:lnTo>
                  <a:pt x="4267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3" name="Freeform 2113"/>
          <p:cNvSpPr/>
          <p:nvPr/>
        </p:nvSpPr>
        <p:spPr>
          <a:xfrm>
            <a:off x="2690495" y="3062605"/>
            <a:ext cx="104775" cy="171068"/>
          </a:xfrm>
          <a:custGeom>
            <a:avLst/>
            <a:gdLst/>
            <a:ahLst/>
            <a:cxnLst/>
            <a:rect l="0" t="0" r="0" b="0"/>
            <a:pathLst>
              <a:path w="104775" h="171068">
                <a:moveTo>
                  <a:pt x="4190" y="0"/>
                </a:moveTo>
                <a:lnTo>
                  <a:pt x="0" y="0"/>
                </a:lnTo>
                <a:lnTo>
                  <a:pt x="0" y="4572"/>
                </a:lnTo>
                <a:lnTo>
                  <a:pt x="0" y="17652"/>
                </a:lnTo>
                <a:lnTo>
                  <a:pt x="0" y="35433"/>
                </a:lnTo>
                <a:lnTo>
                  <a:pt x="0" y="43941"/>
                </a:lnTo>
                <a:lnTo>
                  <a:pt x="0" y="65912"/>
                </a:lnTo>
                <a:lnTo>
                  <a:pt x="8762" y="78993"/>
                </a:lnTo>
                <a:lnTo>
                  <a:pt x="8762" y="87502"/>
                </a:lnTo>
                <a:lnTo>
                  <a:pt x="12827" y="105155"/>
                </a:lnTo>
                <a:lnTo>
                  <a:pt x="17399" y="118237"/>
                </a:lnTo>
                <a:lnTo>
                  <a:pt x="26162" y="131445"/>
                </a:lnTo>
                <a:lnTo>
                  <a:pt x="26162" y="135636"/>
                </a:lnTo>
                <a:lnTo>
                  <a:pt x="30480" y="135636"/>
                </a:lnTo>
                <a:lnTo>
                  <a:pt x="30480" y="144525"/>
                </a:lnTo>
                <a:lnTo>
                  <a:pt x="35052" y="153288"/>
                </a:lnTo>
                <a:lnTo>
                  <a:pt x="35052" y="161925"/>
                </a:lnTo>
                <a:lnTo>
                  <a:pt x="35052" y="166497"/>
                </a:lnTo>
                <a:lnTo>
                  <a:pt x="39243" y="166497"/>
                </a:lnTo>
                <a:lnTo>
                  <a:pt x="39243" y="171068"/>
                </a:lnTo>
                <a:lnTo>
                  <a:pt x="39243" y="166497"/>
                </a:lnTo>
                <a:lnTo>
                  <a:pt x="43560" y="161925"/>
                </a:lnTo>
                <a:lnTo>
                  <a:pt x="52450" y="148716"/>
                </a:lnTo>
                <a:lnTo>
                  <a:pt x="52450" y="144525"/>
                </a:lnTo>
                <a:lnTo>
                  <a:pt x="57022" y="114046"/>
                </a:lnTo>
                <a:lnTo>
                  <a:pt x="69722" y="100964"/>
                </a:lnTo>
                <a:lnTo>
                  <a:pt x="69722" y="92075"/>
                </a:lnTo>
                <a:lnTo>
                  <a:pt x="82931" y="52450"/>
                </a:lnTo>
                <a:lnTo>
                  <a:pt x="91440" y="39370"/>
                </a:lnTo>
                <a:lnTo>
                  <a:pt x="96012" y="30861"/>
                </a:lnTo>
                <a:lnTo>
                  <a:pt x="100584" y="21971"/>
                </a:lnTo>
                <a:lnTo>
                  <a:pt x="100584" y="17652"/>
                </a:lnTo>
                <a:lnTo>
                  <a:pt x="104775" y="176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4" name="Freeform 2114"/>
          <p:cNvSpPr/>
          <p:nvPr/>
        </p:nvSpPr>
        <p:spPr>
          <a:xfrm>
            <a:off x="2786507" y="3163189"/>
            <a:ext cx="83185" cy="92075"/>
          </a:xfrm>
          <a:custGeom>
            <a:avLst/>
            <a:gdLst/>
            <a:ahLst/>
            <a:cxnLst/>
            <a:rect l="0" t="0" r="0" b="0"/>
            <a:pathLst>
              <a:path w="83185" h="92075">
                <a:moveTo>
                  <a:pt x="17398" y="26289"/>
                </a:moveTo>
                <a:lnTo>
                  <a:pt x="17398" y="30861"/>
                </a:lnTo>
                <a:lnTo>
                  <a:pt x="21970" y="30861"/>
                </a:lnTo>
                <a:lnTo>
                  <a:pt x="26162" y="30861"/>
                </a:lnTo>
                <a:lnTo>
                  <a:pt x="30479" y="30861"/>
                </a:lnTo>
                <a:lnTo>
                  <a:pt x="35051" y="30861"/>
                </a:lnTo>
                <a:lnTo>
                  <a:pt x="39243" y="26289"/>
                </a:lnTo>
                <a:lnTo>
                  <a:pt x="39243" y="17399"/>
                </a:lnTo>
                <a:lnTo>
                  <a:pt x="39243" y="13080"/>
                </a:lnTo>
                <a:lnTo>
                  <a:pt x="39243" y="8890"/>
                </a:lnTo>
                <a:lnTo>
                  <a:pt x="39243" y="4571"/>
                </a:lnTo>
                <a:lnTo>
                  <a:pt x="39243" y="0"/>
                </a:lnTo>
                <a:lnTo>
                  <a:pt x="35051" y="0"/>
                </a:lnTo>
                <a:lnTo>
                  <a:pt x="30479" y="0"/>
                </a:lnTo>
                <a:lnTo>
                  <a:pt x="26162" y="0"/>
                </a:lnTo>
                <a:lnTo>
                  <a:pt x="17398" y="0"/>
                </a:lnTo>
                <a:lnTo>
                  <a:pt x="13081" y="0"/>
                </a:lnTo>
                <a:lnTo>
                  <a:pt x="8763" y="0"/>
                </a:lnTo>
                <a:lnTo>
                  <a:pt x="4191" y="4571"/>
                </a:lnTo>
                <a:lnTo>
                  <a:pt x="4191" y="8890"/>
                </a:lnTo>
                <a:lnTo>
                  <a:pt x="0" y="21970"/>
                </a:lnTo>
                <a:lnTo>
                  <a:pt x="0" y="26289"/>
                </a:lnTo>
                <a:lnTo>
                  <a:pt x="0" y="30861"/>
                </a:lnTo>
                <a:lnTo>
                  <a:pt x="0" y="48132"/>
                </a:lnTo>
                <a:lnTo>
                  <a:pt x="0" y="52451"/>
                </a:lnTo>
                <a:lnTo>
                  <a:pt x="0" y="56768"/>
                </a:lnTo>
                <a:lnTo>
                  <a:pt x="0" y="61341"/>
                </a:lnTo>
                <a:lnTo>
                  <a:pt x="0" y="65913"/>
                </a:lnTo>
                <a:lnTo>
                  <a:pt x="0" y="74421"/>
                </a:lnTo>
                <a:lnTo>
                  <a:pt x="0" y="78993"/>
                </a:lnTo>
                <a:lnTo>
                  <a:pt x="0" y="82930"/>
                </a:lnTo>
                <a:lnTo>
                  <a:pt x="4191" y="87503"/>
                </a:lnTo>
                <a:lnTo>
                  <a:pt x="8763" y="87503"/>
                </a:lnTo>
                <a:lnTo>
                  <a:pt x="13081" y="92075"/>
                </a:lnTo>
                <a:lnTo>
                  <a:pt x="17398" y="92075"/>
                </a:lnTo>
                <a:lnTo>
                  <a:pt x="26162" y="92075"/>
                </a:lnTo>
                <a:lnTo>
                  <a:pt x="30479" y="92075"/>
                </a:lnTo>
                <a:lnTo>
                  <a:pt x="35051" y="92075"/>
                </a:lnTo>
                <a:lnTo>
                  <a:pt x="39243" y="92075"/>
                </a:lnTo>
                <a:lnTo>
                  <a:pt x="43815" y="87503"/>
                </a:lnTo>
                <a:lnTo>
                  <a:pt x="48132" y="82930"/>
                </a:lnTo>
                <a:lnTo>
                  <a:pt x="48132" y="78993"/>
                </a:lnTo>
                <a:lnTo>
                  <a:pt x="52450" y="70103"/>
                </a:lnTo>
                <a:lnTo>
                  <a:pt x="61213" y="61341"/>
                </a:lnTo>
                <a:lnTo>
                  <a:pt x="61213" y="56768"/>
                </a:lnTo>
                <a:lnTo>
                  <a:pt x="61213" y="52451"/>
                </a:lnTo>
                <a:lnTo>
                  <a:pt x="65785" y="48132"/>
                </a:lnTo>
                <a:lnTo>
                  <a:pt x="65785" y="39369"/>
                </a:lnTo>
                <a:lnTo>
                  <a:pt x="65785" y="35052"/>
                </a:lnTo>
                <a:lnTo>
                  <a:pt x="65785" y="30861"/>
                </a:lnTo>
                <a:lnTo>
                  <a:pt x="65785" y="26289"/>
                </a:lnTo>
                <a:lnTo>
                  <a:pt x="65785" y="21970"/>
                </a:lnTo>
                <a:lnTo>
                  <a:pt x="65785" y="17399"/>
                </a:lnTo>
                <a:lnTo>
                  <a:pt x="69722" y="17399"/>
                </a:lnTo>
                <a:lnTo>
                  <a:pt x="74294" y="13080"/>
                </a:lnTo>
                <a:lnTo>
                  <a:pt x="78866" y="4571"/>
                </a:lnTo>
                <a:lnTo>
                  <a:pt x="83185" y="45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5" name="Freeform 2115"/>
          <p:cNvSpPr/>
          <p:nvPr/>
        </p:nvSpPr>
        <p:spPr>
          <a:xfrm>
            <a:off x="2887091" y="3084576"/>
            <a:ext cx="65532" cy="148716"/>
          </a:xfrm>
          <a:custGeom>
            <a:avLst/>
            <a:gdLst/>
            <a:ahLst/>
            <a:cxnLst/>
            <a:rect l="0" t="0" r="0" b="0"/>
            <a:pathLst>
              <a:path w="65532" h="148716">
                <a:moveTo>
                  <a:pt x="0" y="0"/>
                </a:moveTo>
                <a:lnTo>
                  <a:pt x="0" y="4317"/>
                </a:lnTo>
                <a:lnTo>
                  <a:pt x="0" y="17399"/>
                </a:lnTo>
                <a:lnTo>
                  <a:pt x="0" y="39369"/>
                </a:lnTo>
                <a:lnTo>
                  <a:pt x="0" y="47879"/>
                </a:lnTo>
                <a:lnTo>
                  <a:pt x="0" y="61214"/>
                </a:lnTo>
                <a:lnTo>
                  <a:pt x="0" y="87503"/>
                </a:lnTo>
                <a:lnTo>
                  <a:pt x="0" y="96012"/>
                </a:lnTo>
                <a:lnTo>
                  <a:pt x="0" y="100583"/>
                </a:lnTo>
                <a:lnTo>
                  <a:pt x="4572" y="113665"/>
                </a:lnTo>
                <a:lnTo>
                  <a:pt x="4572" y="117982"/>
                </a:lnTo>
                <a:lnTo>
                  <a:pt x="4572" y="122554"/>
                </a:lnTo>
                <a:lnTo>
                  <a:pt x="8763" y="122554"/>
                </a:lnTo>
                <a:lnTo>
                  <a:pt x="8763" y="126745"/>
                </a:lnTo>
                <a:lnTo>
                  <a:pt x="8763" y="135381"/>
                </a:lnTo>
                <a:lnTo>
                  <a:pt x="8763" y="139954"/>
                </a:lnTo>
                <a:lnTo>
                  <a:pt x="13081" y="139954"/>
                </a:lnTo>
                <a:lnTo>
                  <a:pt x="13081" y="131064"/>
                </a:lnTo>
                <a:lnTo>
                  <a:pt x="13081" y="126745"/>
                </a:lnTo>
                <a:lnTo>
                  <a:pt x="17398" y="122554"/>
                </a:lnTo>
                <a:lnTo>
                  <a:pt x="17398" y="117982"/>
                </a:lnTo>
                <a:lnTo>
                  <a:pt x="21970" y="117982"/>
                </a:lnTo>
                <a:lnTo>
                  <a:pt x="21970" y="113665"/>
                </a:lnTo>
                <a:lnTo>
                  <a:pt x="26161" y="113665"/>
                </a:lnTo>
                <a:lnTo>
                  <a:pt x="35051" y="109474"/>
                </a:lnTo>
                <a:lnTo>
                  <a:pt x="39242" y="109474"/>
                </a:lnTo>
                <a:lnTo>
                  <a:pt x="43814" y="109474"/>
                </a:lnTo>
                <a:lnTo>
                  <a:pt x="52451" y="100583"/>
                </a:lnTo>
                <a:lnTo>
                  <a:pt x="61213" y="100583"/>
                </a:lnTo>
                <a:lnTo>
                  <a:pt x="65532" y="100583"/>
                </a:lnTo>
                <a:lnTo>
                  <a:pt x="65532" y="104902"/>
                </a:lnTo>
                <a:lnTo>
                  <a:pt x="65532" y="109474"/>
                </a:lnTo>
                <a:lnTo>
                  <a:pt x="65532" y="113665"/>
                </a:lnTo>
                <a:lnTo>
                  <a:pt x="56641" y="117982"/>
                </a:lnTo>
                <a:lnTo>
                  <a:pt x="56641" y="122554"/>
                </a:lnTo>
                <a:lnTo>
                  <a:pt x="52451" y="126745"/>
                </a:lnTo>
                <a:lnTo>
                  <a:pt x="48132" y="131064"/>
                </a:lnTo>
                <a:lnTo>
                  <a:pt x="43814" y="139954"/>
                </a:lnTo>
                <a:lnTo>
                  <a:pt x="39242" y="139954"/>
                </a:lnTo>
                <a:lnTo>
                  <a:pt x="35051" y="144526"/>
                </a:lnTo>
                <a:lnTo>
                  <a:pt x="30734" y="144526"/>
                </a:lnTo>
                <a:lnTo>
                  <a:pt x="21970" y="148716"/>
                </a:lnTo>
                <a:lnTo>
                  <a:pt x="17398" y="148716"/>
                </a:lnTo>
                <a:lnTo>
                  <a:pt x="13081" y="14871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6" name="Freeform 2116"/>
          <p:cNvSpPr/>
          <p:nvPr/>
        </p:nvSpPr>
        <p:spPr>
          <a:xfrm>
            <a:off x="3009645" y="3080004"/>
            <a:ext cx="4572" cy="157606"/>
          </a:xfrm>
          <a:custGeom>
            <a:avLst/>
            <a:gdLst/>
            <a:ahLst/>
            <a:cxnLst/>
            <a:rect l="0" t="0" r="0" b="0"/>
            <a:pathLst>
              <a:path w="4572" h="157606">
                <a:moveTo>
                  <a:pt x="0" y="0"/>
                </a:moveTo>
                <a:lnTo>
                  <a:pt x="0" y="8889"/>
                </a:lnTo>
                <a:lnTo>
                  <a:pt x="0" y="21971"/>
                </a:lnTo>
                <a:lnTo>
                  <a:pt x="0" y="35051"/>
                </a:lnTo>
                <a:lnTo>
                  <a:pt x="0" y="43941"/>
                </a:lnTo>
                <a:lnTo>
                  <a:pt x="0" y="61594"/>
                </a:lnTo>
                <a:lnTo>
                  <a:pt x="0" y="74422"/>
                </a:lnTo>
                <a:lnTo>
                  <a:pt x="0" y="92075"/>
                </a:lnTo>
                <a:lnTo>
                  <a:pt x="0" y="105155"/>
                </a:lnTo>
                <a:lnTo>
                  <a:pt x="0" y="114046"/>
                </a:lnTo>
                <a:lnTo>
                  <a:pt x="0" y="122554"/>
                </a:lnTo>
                <a:lnTo>
                  <a:pt x="0" y="127126"/>
                </a:lnTo>
                <a:lnTo>
                  <a:pt x="0" y="131317"/>
                </a:lnTo>
                <a:lnTo>
                  <a:pt x="0" y="139953"/>
                </a:lnTo>
                <a:lnTo>
                  <a:pt x="0" y="144526"/>
                </a:lnTo>
                <a:lnTo>
                  <a:pt x="0" y="149098"/>
                </a:lnTo>
                <a:lnTo>
                  <a:pt x="0" y="157606"/>
                </a:lnTo>
                <a:lnTo>
                  <a:pt x="4572" y="1576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7" name="Freeform 2117"/>
          <p:cNvSpPr/>
          <p:nvPr/>
        </p:nvSpPr>
        <p:spPr>
          <a:xfrm>
            <a:off x="3040379" y="3150107"/>
            <a:ext cx="91694" cy="83185"/>
          </a:xfrm>
          <a:custGeom>
            <a:avLst/>
            <a:gdLst/>
            <a:ahLst/>
            <a:cxnLst/>
            <a:rect l="0" t="0" r="0" b="0"/>
            <a:pathLst>
              <a:path w="91694" h="83185">
                <a:moveTo>
                  <a:pt x="0" y="57023"/>
                </a:moveTo>
                <a:lnTo>
                  <a:pt x="0" y="57023"/>
                </a:lnTo>
                <a:lnTo>
                  <a:pt x="4319" y="57023"/>
                </a:lnTo>
                <a:lnTo>
                  <a:pt x="8510" y="57023"/>
                </a:lnTo>
                <a:lnTo>
                  <a:pt x="21591" y="57023"/>
                </a:lnTo>
                <a:lnTo>
                  <a:pt x="30481" y="57023"/>
                </a:lnTo>
                <a:lnTo>
                  <a:pt x="35053" y="52451"/>
                </a:lnTo>
                <a:lnTo>
                  <a:pt x="48134" y="43943"/>
                </a:lnTo>
                <a:lnTo>
                  <a:pt x="52071" y="43943"/>
                </a:lnTo>
                <a:lnTo>
                  <a:pt x="56643" y="39371"/>
                </a:lnTo>
                <a:lnTo>
                  <a:pt x="61215" y="35052"/>
                </a:lnTo>
                <a:lnTo>
                  <a:pt x="65532" y="35052"/>
                </a:lnTo>
                <a:lnTo>
                  <a:pt x="65532" y="30481"/>
                </a:lnTo>
                <a:lnTo>
                  <a:pt x="65532" y="26162"/>
                </a:lnTo>
                <a:lnTo>
                  <a:pt x="74041" y="21972"/>
                </a:lnTo>
                <a:lnTo>
                  <a:pt x="74041" y="8890"/>
                </a:lnTo>
                <a:lnTo>
                  <a:pt x="74041" y="4319"/>
                </a:lnTo>
                <a:lnTo>
                  <a:pt x="70104" y="0"/>
                </a:lnTo>
                <a:lnTo>
                  <a:pt x="65532" y="0"/>
                </a:lnTo>
                <a:lnTo>
                  <a:pt x="61215" y="0"/>
                </a:lnTo>
                <a:lnTo>
                  <a:pt x="56643" y="0"/>
                </a:lnTo>
                <a:lnTo>
                  <a:pt x="52071" y="0"/>
                </a:lnTo>
                <a:lnTo>
                  <a:pt x="48134" y="0"/>
                </a:lnTo>
                <a:lnTo>
                  <a:pt x="35053" y="4319"/>
                </a:lnTo>
                <a:lnTo>
                  <a:pt x="30481" y="4319"/>
                </a:lnTo>
                <a:lnTo>
                  <a:pt x="25909" y="17653"/>
                </a:lnTo>
                <a:lnTo>
                  <a:pt x="25909" y="21972"/>
                </a:lnTo>
                <a:lnTo>
                  <a:pt x="25909" y="26162"/>
                </a:lnTo>
                <a:lnTo>
                  <a:pt x="25909" y="39371"/>
                </a:lnTo>
                <a:lnTo>
                  <a:pt x="25909" y="43943"/>
                </a:lnTo>
                <a:lnTo>
                  <a:pt x="25909" y="52451"/>
                </a:lnTo>
                <a:lnTo>
                  <a:pt x="25909" y="57023"/>
                </a:lnTo>
                <a:lnTo>
                  <a:pt x="25909" y="61214"/>
                </a:lnTo>
                <a:lnTo>
                  <a:pt x="25909" y="74423"/>
                </a:lnTo>
                <a:lnTo>
                  <a:pt x="30481" y="78995"/>
                </a:lnTo>
                <a:lnTo>
                  <a:pt x="35053" y="83185"/>
                </a:lnTo>
                <a:lnTo>
                  <a:pt x="39371" y="83185"/>
                </a:lnTo>
                <a:lnTo>
                  <a:pt x="48134" y="83185"/>
                </a:lnTo>
                <a:lnTo>
                  <a:pt x="52071" y="83185"/>
                </a:lnTo>
                <a:lnTo>
                  <a:pt x="56643" y="83185"/>
                </a:lnTo>
                <a:lnTo>
                  <a:pt x="61215" y="83185"/>
                </a:lnTo>
                <a:lnTo>
                  <a:pt x="65532" y="83185"/>
                </a:lnTo>
                <a:lnTo>
                  <a:pt x="70104" y="83185"/>
                </a:lnTo>
                <a:lnTo>
                  <a:pt x="74041" y="83185"/>
                </a:lnTo>
                <a:lnTo>
                  <a:pt x="78613" y="83185"/>
                </a:lnTo>
                <a:lnTo>
                  <a:pt x="87122" y="83185"/>
                </a:lnTo>
                <a:lnTo>
                  <a:pt x="91694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8" name="Freeform 2118"/>
          <p:cNvSpPr/>
          <p:nvPr/>
        </p:nvSpPr>
        <p:spPr>
          <a:xfrm>
            <a:off x="3140964" y="3163189"/>
            <a:ext cx="0" cy="65913"/>
          </a:xfrm>
          <a:custGeom>
            <a:avLst/>
            <a:gdLst/>
            <a:ahLst/>
            <a:cxnLst/>
            <a:rect l="0" t="0" r="0" b="0"/>
            <a:pathLst>
              <a:path h="65913">
                <a:moveTo>
                  <a:pt x="0" y="65913"/>
                </a:moveTo>
                <a:lnTo>
                  <a:pt x="0" y="61341"/>
                </a:lnTo>
                <a:lnTo>
                  <a:pt x="0" y="56768"/>
                </a:lnTo>
                <a:lnTo>
                  <a:pt x="0" y="43941"/>
                </a:lnTo>
                <a:lnTo>
                  <a:pt x="0" y="39369"/>
                </a:lnTo>
                <a:lnTo>
                  <a:pt x="0" y="17399"/>
                </a:lnTo>
                <a:lnTo>
                  <a:pt x="0" y="1308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19" name="Freeform 2119"/>
          <p:cNvSpPr/>
          <p:nvPr/>
        </p:nvSpPr>
        <p:spPr>
          <a:xfrm>
            <a:off x="3167126" y="3089147"/>
            <a:ext cx="47878" cy="122174"/>
          </a:xfrm>
          <a:custGeom>
            <a:avLst/>
            <a:gdLst/>
            <a:ahLst/>
            <a:cxnLst/>
            <a:rect l="0" t="0" r="0" b="0"/>
            <a:pathLst>
              <a:path w="47878" h="122174">
                <a:moveTo>
                  <a:pt x="0" y="0"/>
                </a:moveTo>
                <a:lnTo>
                  <a:pt x="4318" y="25908"/>
                </a:lnTo>
                <a:lnTo>
                  <a:pt x="0" y="0"/>
                </a:lnTo>
                <a:lnTo>
                  <a:pt x="4318" y="52451"/>
                </a:lnTo>
                <a:lnTo>
                  <a:pt x="8890" y="57023"/>
                </a:lnTo>
                <a:lnTo>
                  <a:pt x="8890" y="82932"/>
                </a:lnTo>
                <a:lnTo>
                  <a:pt x="8890" y="87504"/>
                </a:lnTo>
                <a:lnTo>
                  <a:pt x="8890" y="91695"/>
                </a:lnTo>
                <a:lnTo>
                  <a:pt x="8890" y="100584"/>
                </a:lnTo>
                <a:lnTo>
                  <a:pt x="8890" y="104903"/>
                </a:lnTo>
                <a:lnTo>
                  <a:pt x="8890" y="113666"/>
                </a:lnTo>
                <a:lnTo>
                  <a:pt x="8890" y="117983"/>
                </a:lnTo>
                <a:lnTo>
                  <a:pt x="8890" y="122174"/>
                </a:lnTo>
                <a:lnTo>
                  <a:pt x="13207" y="122174"/>
                </a:lnTo>
                <a:lnTo>
                  <a:pt x="17399" y="122174"/>
                </a:lnTo>
                <a:lnTo>
                  <a:pt x="17399" y="117983"/>
                </a:lnTo>
                <a:lnTo>
                  <a:pt x="21716" y="109094"/>
                </a:lnTo>
                <a:lnTo>
                  <a:pt x="21716" y="104903"/>
                </a:lnTo>
                <a:lnTo>
                  <a:pt x="30479" y="100584"/>
                </a:lnTo>
                <a:lnTo>
                  <a:pt x="34797" y="96012"/>
                </a:lnTo>
                <a:lnTo>
                  <a:pt x="39369" y="96012"/>
                </a:lnTo>
                <a:lnTo>
                  <a:pt x="43688" y="96012"/>
                </a:lnTo>
                <a:lnTo>
                  <a:pt x="47878" y="96012"/>
                </a:lnTo>
                <a:lnTo>
                  <a:pt x="47878" y="100584"/>
                </a:lnTo>
                <a:lnTo>
                  <a:pt x="47878" y="104903"/>
                </a:lnTo>
                <a:lnTo>
                  <a:pt x="47878" y="113666"/>
                </a:lnTo>
                <a:lnTo>
                  <a:pt x="43688" y="113666"/>
                </a:lnTo>
                <a:lnTo>
                  <a:pt x="39369" y="113666"/>
                </a:lnTo>
                <a:lnTo>
                  <a:pt x="34797" y="113666"/>
                </a:lnTo>
                <a:lnTo>
                  <a:pt x="26288" y="113666"/>
                </a:lnTo>
                <a:lnTo>
                  <a:pt x="21716" y="117983"/>
                </a:lnTo>
                <a:lnTo>
                  <a:pt x="17399" y="1179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0" name="Freeform 2120"/>
          <p:cNvSpPr/>
          <p:nvPr/>
        </p:nvSpPr>
        <p:spPr>
          <a:xfrm>
            <a:off x="2213736" y="2993135"/>
            <a:ext cx="70105" cy="288671"/>
          </a:xfrm>
          <a:custGeom>
            <a:avLst/>
            <a:gdLst/>
            <a:ahLst/>
            <a:cxnLst/>
            <a:rect l="0" t="0" r="0" b="0"/>
            <a:pathLst>
              <a:path w="70105" h="288671">
                <a:moveTo>
                  <a:pt x="0" y="175007"/>
                </a:moveTo>
                <a:lnTo>
                  <a:pt x="0" y="175007"/>
                </a:lnTo>
                <a:lnTo>
                  <a:pt x="8509" y="175007"/>
                </a:lnTo>
                <a:lnTo>
                  <a:pt x="21971" y="175007"/>
                </a:lnTo>
                <a:lnTo>
                  <a:pt x="43562" y="161545"/>
                </a:lnTo>
                <a:lnTo>
                  <a:pt x="48134" y="153035"/>
                </a:lnTo>
                <a:lnTo>
                  <a:pt x="52452" y="148463"/>
                </a:lnTo>
                <a:lnTo>
                  <a:pt x="65533" y="139955"/>
                </a:lnTo>
                <a:lnTo>
                  <a:pt x="65533" y="135382"/>
                </a:lnTo>
                <a:lnTo>
                  <a:pt x="70105" y="122174"/>
                </a:lnTo>
                <a:lnTo>
                  <a:pt x="70105" y="109094"/>
                </a:lnTo>
                <a:lnTo>
                  <a:pt x="70105" y="100584"/>
                </a:lnTo>
                <a:lnTo>
                  <a:pt x="70105" y="74042"/>
                </a:lnTo>
                <a:lnTo>
                  <a:pt x="60961" y="60960"/>
                </a:lnTo>
                <a:lnTo>
                  <a:pt x="48134" y="34798"/>
                </a:lnTo>
                <a:lnTo>
                  <a:pt x="48134" y="21591"/>
                </a:lnTo>
                <a:lnTo>
                  <a:pt x="43562" y="17399"/>
                </a:lnTo>
                <a:lnTo>
                  <a:pt x="39371" y="12828"/>
                </a:lnTo>
                <a:lnTo>
                  <a:pt x="35053" y="8509"/>
                </a:lnTo>
                <a:lnTo>
                  <a:pt x="21971" y="0"/>
                </a:lnTo>
                <a:lnTo>
                  <a:pt x="21971" y="8509"/>
                </a:lnTo>
                <a:lnTo>
                  <a:pt x="21971" y="12828"/>
                </a:lnTo>
                <a:lnTo>
                  <a:pt x="17399" y="30481"/>
                </a:lnTo>
                <a:lnTo>
                  <a:pt x="17399" y="43561"/>
                </a:lnTo>
                <a:lnTo>
                  <a:pt x="17399" y="60960"/>
                </a:lnTo>
                <a:lnTo>
                  <a:pt x="17399" y="104903"/>
                </a:lnTo>
                <a:lnTo>
                  <a:pt x="17399" y="117983"/>
                </a:lnTo>
                <a:lnTo>
                  <a:pt x="17399" y="153035"/>
                </a:lnTo>
                <a:lnTo>
                  <a:pt x="26290" y="166117"/>
                </a:lnTo>
                <a:lnTo>
                  <a:pt x="30481" y="175007"/>
                </a:lnTo>
                <a:lnTo>
                  <a:pt x="30481" y="196596"/>
                </a:lnTo>
                <a:lnTo>
                  <a:pt x="35053" y="201169"/>
                </a:lnTo>
                <a:lnTo>
                  <a:pt x="43562" y="223140"/>
                </a:lnTo>
                <a:lnTo>
                  <a:pt x="48134" y="235967"/>
                </a:lnTo>
                <a:lnTo>
                  <a:pt x="48134" y="240538"/>
                </a:lnTo>
                <a:lnTo>
                  <a:pt x="48134" y="249302"/>
                </a:lnTo>
                <a:lnTo>
                  <a:pt x="48134" y="253620"/>
                </a:lnTo>
                <a:lnTo>
                  <a:pt x="52452" y="266700"/>
                </a:lnTo>
                <a:lnTo>
                  <a:pt x="52452" y="271019"/>
                </a:lnTo>
                <a:lnTo>
                  <a:pt x="52452" y="275209"/>
                </a:lnTo>
                <a:lnTo>
                  <a:pt x="57024" y="279782"/>
                </a:lnTo>
                <a:lnTo>
                  <a:pt x="57024" y="2886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1" name="Freeform 2121"/>
          <p:cNvSpPr/>
          <p:nvPr/>
        </p:nvSpPr>
        <p:spPr>
          <a:xfrm>
            <a:off x="2200655" y="3211703"/>
            <a:ext cx="91695" cy="26162"/>
          </a:xfrm>
          <a:custGeom>
            <a:avLst/>
            <a:gdLst/>
            <a:ahLst/>
            <a:cxnLst/>
            <a:rect l="0" t="0" r="0" b="0"/>
            <a:pathLst>
              <a:path w="91695" h="26162">
                <a:moveTo>
                  <a:pt x="91695" y="8509"/>
                </a:moveTo>
                <a:lnTo>
                  <a:pt x="87503" y="0"/>
                </a:lnTo>
                <a:lnTo>
                  <a:pt x="78614" y="0"/>
                </a:lnTo>
                <a:lnTo>
                  <a:pt x="69850" y="4572"/>
                </a:lnTo>
                <a:lnTo>
                  <a:pt x="56643" y="8509"/>
                </a:lnTo>
                <a:lnTo>
                  <a:pt x="39371" y="17399"/>
                </a:lnTo>
                <a:lnTo>
                  <a:pt x="25909" y="21970"/>
                </a:lnTo>
                <a:lnTo>
                  <a:pt x="21590" y="21970"/>
                </a:lnTo>
                <a:lnTo>
                  <a:pt x="4318" y="26162"/>
                </a:lnTo>
                <a:lnTo>
                  <a:pt x="0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2" name="Freeform 2122"/>
          <p:cNvSpPr/>
          <p:nvPr/>
        </p:nvSpPr>
        <p:spPr>
          <a:xfrm>
            <a:off x="2318639" y="3185414"/>
            <a:ext cx="105156" cy="78740"/>
          </a:xfrm>
          <a:custGeom>
            <a:avLst/>
            <a:gdLst/>
            <a:ahLst/>
            <a:cxnLst/>
            <a:rect l="0" t="0" r="0" b="0"/>
            <a:pathLst>
              <a:path w="105156" h="78740">
                <a:moveTo>
                  <a:pt x="0" y="0"/>
                </a:moveTo>
                <a:lnTo>
                  <a:pt x="4190" y="13207"/>
                </a:lnTo>
                <a:lnTo>
                  <a:pt x="4190" y="21970"/>
                </a:lnTo>
                <a:lnTo>
                  <a:pt x="4190" y="34798"/>
                </a:lnTo>
                <a:lnTo>
                  <a:pt x="4190" y="43688"/>
                </a:lnTo>
                <a:lnTo>
                  <a:pt x="13081" y="52451"/>
                </a:lnTo>
                <a:lnTo>
                  <a:pt x="13081" y="61341"/>
                </a:lnTo>
                <a:lnTo>
                  <a:pt x="13081" y="74421"/>
                </a:lnTo>
                <a:lnTo>
                  <a:pt x="17653" y="78740"/>
                </a:lnTo>
                <a:lnTo>
                  <a:pt x="21590" y="78740"/>
                </a:lnTo>
                <a:lnTo>
                  <a:pt x="26162" y="78740"/>
                </a:lnTo>
                <a:lnTo>
                  <a:pt x="30480" y="78740"/>
                </a:lnTo>
                <a:lnTo>
                  <a:pt x="35052" y="78740"/>
                </a:lnTo>
                <a:lnTo>
                  <a:pt x="39243" y="78740"/>
                </a:lnTo>
                <a:lnTo>
                  <a:pt x="48133" y="69850"/>
                </a:lnTo>
                <a:lnTo>
                  <a:pt x="52450" y="52451"/>
                </a:lnTo>
                <a:lnTo>
                  <a:pt x="56641" y="43688"/>
                </a:lnTo>
                <a:lnTo>
                  <a:pt x="56641" y="39369"/>
                </a:lnTo>
                <a:lnTo>
                  <a:pt x="56641" y="30861"/>
                </a:lnTo>
                <a:lnTo>
                  <a:pt x="56641" y="26289"/>
                </a:lnTo>
                <a:lnTo>
                  <a:pt x="61213" y="26289"/>
                </a:lnTo>
                <a:lnTo>
                  <a:pt x="61213" y="34798"/>
                </a:lnTo>
                <a:lnTo>
                  <a:pt x="70103" y="39369"/>
                </a:lnTo>
                <a:lnTo>
                  <a:pt x="74294" y="43688"/>
                </a:lnTo>
                <a:lnTo>
                  <a:pt x="78612" y="48259"/>
                </a:lnTo>
                <a:lnTo>
                  <a:pt x="87503" y="61341"/>
                </a:lnTo>
                <a:lnTo>
                  <a:pt x="91693" y="61341"/>
                </a:lnTo>
                <a:lnTo>
                  <a:pt x="100584" y="65531"/>
                </a:lnTo>
                <a:lnTo>
                  <a:pt x="105156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3" name="Freeform 2123"/>
          <p:cNvSpPr/>
          <p:nvPr/>
        </p:nvSpPr>
        <p:spPr>
          <a:xfrm>
            <a:off x="2322829" y="3137280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4" name="Freeform 2124"/>
          <p:cNvSpPr/>
          <p:nvPr/>
        </p:nvSpPr>
        <p:spPr>
          <a:xfrm>
            <a:off x="2357882" y="3137280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5" name="Freeform 2125"/>
          <p:cNvSpPr/>
          <p:nvPr/>
        </p:nvSpPr>
        <p:spPr>
          <a:xfrm>
            <a:off x="2427985" y="3189731"/>
            <a:ext cx="4319" cy="70104"/>
          </a:xfrm>
          <a:custGeom>
            <a:avLst/>
            <a:gdLst/>
            <a:ahLst/>
            <a:cxnLst/>
            <a:rect l="0" t="0" r="0" b="0"/>
            <a:pathLst>
              <a:path w="4319" h="70104">
                <a:moveTo>
                  <a:pt x="4319" y="70104"/>
                </a:moveTo>
                <a:lnTo>
                  <a:pt x="4319" y="61214"/>
                </a:lnTo>
                <a:lnTo>
                  <a:pt x="4319" y="52706"/>
                </a:lnTo>
                <a:lnTo>
                  <a:pt x="0" y="39371"/>
                </a:lnTo>
                <a:lnTo>
                  <a:pt x="0" y="35052"/>
                </a:lnTo>
                <a:lnTo>
                  <a:pt x="0" y="17653"/>
                </a:lnTo>
                <a:lnTo>
                  <a:pt x="0" y="1346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6" name="Freeform 2126"/>
          <p:cNvSpPr/>
          <p:nvPr/>
        </p:nvSpPr>
        <p:spPr>
          <a:xfrm>
            <a:off x="2432304" y="3185414"/>
            <a:ext cx="61213" cy="30861"/>
          </a:xfrm>
          <a:custGeom>
            <a:avLst/>
            <a:gdLst/>
            <a:ahLst/>
            <a:cxnLst/>
            <a:rect l="0" t="0" r="0" b="0"/>
            <a:pathLst>
              <a:path w="61213" h="30861">
                <a:moveTo>
                  <a:pt x="0" y="30861"/>
                </a:moveTo>
                <a:lnTo>
                  <a:pt x="0" y="30861"/>
                </a:lnTo>
                <a:lnTo>
                  <a:pt x="4318" y="30861"/>
                </a:lnTo>
                <a:lnTo>
                  <a:pt x="8890" y="26289"/>
                </a:lnTo>
                <a:lnTo>
                  <a:pt x="21971" y="21970"/>
                </a:lnTo>
                <a:lnTo>
                  <a:pt x="30479" y="8890"/>
                </a:lnTo>
                <a:lnTo>
                  <a:pt x="43941" y="8890"/>
                </a:lnTo>
                <a:lnTo>
                  <a:pt x="6121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7" name="Freeform 2127"/>
          <p:cNvSpPr/>
          <p:nvPr/>
        </p:nvSpPr>
        <p:spPr>
          <a:xfrm>
            <a:off x="1221333" y="3198876"/>
            <a:ext cx="69749" cy="96266"/>
          </a:xfrm>
          <a:custGeom>
            <a:avLst/>
            <a:gdLst/>
            <a:ahLst/>
            <a:cxnLst/>
            <a:rect l="0" t="0" r="0" b="0"/>
            <a:pathLst>
              <a:path w="69749" h="96266">
                <a:moveTo>
                  <a:pt x="30480" y="21970"/>
                </a:moveTo>
                <a:lnTo>
                  <a:pt x="26213" y="17399"/>
                </a:lnTo>
                <a:lnTo>
                  <a:pt x="21946" y="17399"/>
                </a:lnTo>
                <a:lnTo>
                  <a:pt x="17678" y="17399"/>
                </a:lnTo>
                <a:lnTo>
                  <a:pt x="13106" y="17399"/>
                </a:lnTo>
                <a:lnTo>
                  <a:pt x="8839" y="17399"/>
                </a:lnTo>
                <a:lnTo>
                  <a:pt x="8839" y="21970"/>
                </a:lnTo>
                <a:lnTo>
                  <a:pt x="8839" y="26542"/>
                </a:lnTo>
                <a:lnTo>
                  <a:pt x="4267" y="35052"/>
                </a:lnTo>
                <a:lnTo>
                  <a:pt x="0" y="39624"/>
                </a:lnTo>
                <a:lnTo>
                  <a:pt x="0" y="57022"/>
                </a:lnTo>
                <a:lnTo>
                  <a:pt x="0" y="61214"/>
                </a:lnTo>
                <a:lnTo>
                  <a:pt x="0" y="65531"/>
                </a:lnTo>
                <a:lnTo>
                  <a:pt x="0" y="83184"/>
                </a:lnTo>
                <a:lnTo>
                  <a:pt x="0" y="87503"/>
                </a:lnTo>
                <a:lnTo>
                  <a:pt x="8839" y="96266"/>
                </a:lnTo>
                <a:lnTo>
                  <a:pt x="17678" y="96266"/>
                </a:lnTo>
                <a:lnTo>
                  <a:pt x="26213" y="96266"/>
                </a:lnTo>
                <a:lnTo>
                  <a:pt x="43586" y="96266"/>
                </a:lnTo>
                <a:lnTo>
                  <a:pt x="48158" y="96266"/>
                </a:lnTo>
                <a:lnTo>
                  <a:pt x="61239" y="96266"/>
                </a:lnTo>
                <a:lnTo>
                  <a:pt x="65811" y="96266"/>
                </a:lnTo>
                <a:lnTo>
                  <a:pt x="69749" y="92075"/>
                </a:lnTo>
                <a:lnTo>
                  <a:pt x="69749" y="74421"/>
                </a:lnTo>
                <a:lnTo>
                  <a:pt x="69749" y="65531"/>
                </a:lnTo>
                <a:lnTo>
                  <a:pt x="69749" y="39624"/>
                </a:lnTo>
                <a:lnTo>
                  <a:pt x="69749" y="26542"/>
                </a:lnTo>
                <a:lnTo>
                  <a:pt x="69749" y="21970"/>
                </a:lnTo>
                <a:lnTo>
                  <a:pt x="56667" y="4571"/>
                </a:lnTo>
                <a:lnTo>
                  <a:pt x="52477" y="0"/>
                </a:lnTo>
                <a:lnTo>
                  <a:pt x="4815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8" name="Freeform 2128"/>
          <p:cNvSpPr/>
          <p:nvPr/>
        </p:nvSpPr>
        <p:spPr>
          <a:xfrm>
            <a:off x="1295653" y="3159505"/>
            <a:ext cx="52452" cy="22352"/>
          </a:xfrm>
          <a:custGeom>
            <a:avLst/>
            <a:gdLst/>
            <a:ahLst/>
            <a:cxnLst/>
            <a:rect l="0" t="0" r="0" b="0"/>
            <a:pathLst>
              <a:path w="52452" h="22352">
                <a:moveTo>
                  <a:pt x="52452" y="0"/>
                </a:moveTo>
                <a:lnTo>
                  <a:pt x="48260" y="4318"/>
                </a:lnTo>
                <a:lnTo>
                  <a:pt x="43688" y="4318"/>
                </a:lnTo>
                <a:lnTo>
                  <a:pt x="34799" y="8890"/>
                </a:lnTo>
                <a:lnTo>
                  <a:pt x="25908" y="8890"/>
                </a:lnTo>
                <a:lnTo>
                  <a:pt x="21972" y="13209"/>
                </a:lnTo>
                <a:lnTo>
                  <a:pt x="8891" y="13209"/>
                </a:lnTo>
                <a:lnTo>
                  <a:pt x="4319" y="13209"/>
                </a:lnTo>
                <a:lnTo>
                  <a:pt x="0" y="223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9" name="Freeform 2129"/>
          <p:cNvSpPr/>
          <p:nvPr/>
        </p:nvSpPr>
        <p:spPr>
          <a:xfrm>
            <a:off x="1313052" y="3072130"/>
            <a:ext cx="35053" cy="192277"/>
          </a:xfrm>
          <a:custGeom>
            <a:avLst/>
            <a:gdLst/>
            <a:ahLst/>
            <a:cxnLst/>
            <a:rect l="0" t="0" r="0" b="0"/>
            <a:pathLst>
              <a:path w="35053" h="192277">
                <a:moveTo>
                  <a:pt x="35053" y="192277"/>
                </a:moveTo>
                <a:lnTo>
                  <a:pt x="35053" y="187960"/>
                </a:lnTo>
                <a:lnTo>
                  <a:pt x="35053" y="175260"/>
                </a:lnTo>
                <a:lnTo>
                  <a:pt x="30861" y="157479"/>
                </a:lnTo>
                <a:lnTo>
                  <a:pt x="30861" y="144145"/>
                </a:lnTo>
                <a:lnTo>
                  <a:pt x="26544" y="126746"/>
                </a:lnTo>
                <a:lnTo>
                  <a:pt x="17653" y="83185"/>
                </a:lnTo>
                <a:lnTo>
                  <a:pt x="17653" y="61213"/>
                </a:lnTo>
                <a:lnTo>
                  <a:pt x="13462" y="52704"/>
                </a:lnTo>
                <a:lnTo>
                  <a:pt x="4573" y="26162"/>
                </a:lnTo>
                <a:lnTo>
                  <a:pt x="0" y="1308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0" name="Freeform 2130"/>
          <p:cNvSpPr/>
          <p:nvPr/>
        </p:nvSpPr>
        <p:spPr>
          <a:xfrm>
            <a:off x="1348105" y="3146425"/>
            <a:ext cx="87503" cy="0"/>
          </a:xfrm>
          <a:custGeom>
            <a:avLst/>
            <a:gdLst/>
            <a:ahLst/>
            <a:cxnLst/>
            <a:rect l="0" t="0" r="0" b="0"/>
            <a:pathLst>
              <a:path w="87503">
                <a:moveTo>
                  <a:pt x="87503" y="0"/>
                </a:moveTo>
                <a:lnTo>
                  <a:pt x="83184" y="0"/>
                </a:lnTo>
                <a:lnTo>
                  <a:pt x="78612" y="0"/>
                </a:lnTo>
                <a:lnTo>
                  <a:pt x="69850" y="0"/>
                </a:lnTo>
                <a:lnTo>
                  <a:pt x="65531" y="0"/>
                </a:lnTo>
                <a:lnTo>
                  <a:pt x="57022" y="0"/>
                </a:lnTo>
                <a:lnTo>
                  <a:pt x="13461" y="0"/>
                </a:lnTo>
                <a:lnTo>
                  <a:pt x="8889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1" name="Freeform 2131"/>
          <p:cNvSpPr/>
          <p:nvPr/>
        </p:nvSpPr>
        <p:spPr>
          <a:xfrm>
            <a:off x="1400555" y="3067812"/>
            <a:ext cx="4572" cy="175005"/>
          </a:xfrm>
          <a:custGeom>
            <a:avLst/>
            <a:gdLst/>
            <a:ahLst/>
            <a:cxnLst/>
            <a:rect l="0" t="0" r="0" b="0"/>
            <a:pathLst>
              <a:path w="4572" h="175005">
                <a:moveTo>
                  <a:pt x="4572" y="175005"/>
                </a:moveTo>
                <a:lnTo>
                  <a:pt x="4572" y="166116"/>
                </a:lnTo>
                <a:lnTo>
                  <a:pt x="4572" y="157606"/>
                </a:lnTo>
                <a:lnTo>
                  <a:pt x="4572" y="144526"/>
                </a:lnTo>
                <a:lnTo>
                  <a:pt x="4572" y="126745"/>
                </a:lnTo>
                <a:lnTo>
                  <a:pt x="0" y="74421"/>
                </a:lnTo>
                <a:lnTo>
                  <a:pt x="0" y="61214"/>
                </a:lnTo>
                <a:lnTo>
                  <a:pt x="0" y="43560"/>
                </a:lnTo>
                <a:lnTo>
                  <a:pt x="0" y="17398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2" name="Freeform 2132"/>
          <p:cNvSpPr/>
          <p:nvPr/>
        </p:nvSpPr>
        <p:spPr>
          <a:xfrm>
            <a:off x="1466341" y="3085210"/>
            <a:ext cx="0" cy="148718"/>
          </a:xfrm>
          <a:custGeom>
            <a:avLst/>
            <a:gdLst/>
            <a:ahLst/>
            <a:cxnLst/>
            <a:rect l="0" t="0" r="0" b="0"/>
            <a:pathLst>
              <a:path h="148718">
                <a:moveTo>
                  <a:pt x="0" y="0"/>
                </a:moveTo>
                <a:lnTo>
                  <a:pt x="0" y="8763"/>
                </a:lnTo>
                <a:lnTo>
                  <a:pt x="0" y="13082"/>
                </a:lnTo>
                <a:lnTo>
                  <a:pt x="0" y="30734"/>
                </a:lnTo>
                <a:lnTo>
                  <a:pt x="0" y="35053"/>
                </a:lnTo>
                <a:lnTo>
                  <a:pt x="0" y="43816"/>
                </a:lnTo>
                <a:lnTo>
                  <a:pt x="0" y="65786"/>
                </a:lnTo>
                <a:lnTo>
                  <a:pt x="0" y="74295"/>
                </a:lnTo>
                <a:lnTo>
                  <a:pt x="0" y="100584"/>
                </a:lnTo>
                <a:lnTo>
                  <a:pt x="0" y="113666"/>
                </a:lnTo>
                <a:lnTo>
                  <a:pt x="0" y="122556"/>
                </a:lnTo>
                <a:lnTo>
                  <a:pt x="0" y="135636"/>
                </a:lnTo>
                <a:lnTo>
                  <a:pt x="0" y="140208"/>
                </a:lnTo>
                <a:lnTo>
                  <a:pt x="0" y="144399"/>
                </a:lnTo>
                <a:lnTo>
                  <a:pt x="0" y="1487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3" name="Freeform 2133"/>
          <p:cNvSpPr/>
          <p:nvPr/>
        </p:nvSpPr>
        <p:spPr>
          <a:xfrm>
            <a:off x="1501139" y="3177285"/>
            <a:ext cx="166371" cy="135636"/>
          </a:xfrm>
          <a:custGeom>
            <a:avLst/>
            <a:gdLst/>
            <a:ahLst/>
            <a:cxnLst/>
            <a:rect l="0" t="0" r="0" b="0"/>
            <a:pathLst>
              <a:path w="166371" h="135636">
                <a:moveTo>
                  <a:pt x="52705" y="0"/>
                </a:moveTo>
                <a:lnTo>
                  <a:pt x="35052" y="0"/>
                </a:lnTo>
                <a:lnTo>
                  <a:pt x="52705" y="0"/>
                </a:lnTo>
                <a:lnTo>
                  <a:pt x="30735" y="0"/>
                </a:lnTo>
                <a:lnTo>
                  <a:pt x="21972" y="0"/>
                </a:lnTo>
                <a:lnTo>
                  <a:pt x="17653" y="0"/>
                </a:lnTo>
                <a:lnTo>
                  <a:pt x="8891" y="0"/>
                </a:lnTo>
                <a:lnTo>
                  <a:pt x="4572" y="4572"/>
                </a:lnTo>
                <a:lnTo>
                  <a:pt x="4572" y="17272"/>
                </a:lnTo>
                <a:lnTo>
                  <a:pt x="4572" y="26162"/>
                </a:lnTo>
                <a:lnTo>
                  <a:pt x="0" y="30481"/>
                </a:lnTo>
                <a:lnTo>
                  <a:pt x="0" y="43561"/>
                </a:lnTo>
                <a:lnTo>
                  <a:pt x="0" y="52324"/>
                </a:lnTo>
                <a:lnTo>
                  <a:pt x="0" y="56643"/>
                </a:lnTo>
                <a:lnTo>
                  <a:pt x="0" y="70105"/>
                </a:lnTo>
                <a:lnTo>
                  <a:pt x="0" y="74295"/>
                </a:lnTo>
                <a:lnTo>
                  <a:pt x="4572" y="78613"/>
                </a:lnTo>
                <a:lnTo>
                  <a:pt x="13082" y="82805"/>
                </a:lnTo>
                <a:lnTo>
                  <a:pt x="17653" y="87122"/>
                </a:lnTo>
                <a:lnTo>
                  <a:pt x="21972" y="87122"/>
                </a:lnTo>
                <a:lnTo>
                  <a:pt x="26544" y="87122"/>
                </a:lnTo>
                <a:lnTo>
                  <a:pt x="30735" y="87122"/>
                </a:lnTo>
                <a:lnTo>
                  <a:pt x="35052" y="82805"/>
                </a:lnTo>
                <a:lnTo>
                  <a:pt x="35052" y="65532"/>
                </a:lnTo>
                <a:lnTo>
                  <a:pt x="39371" y="56643"/>
                </a:lnTo>
                <a:lnTo>
                  <a:pt x="39371" y="48133"/>
                </a:lnTo>
                <a:lnTo>
                  <a:pt x="39371" y="35053"/>
                </a:lnTo>
                <a:lnTo>
                  <a:pt x="48133" y="26162"/>
                </a:lnTo>
                <a:lnTo>
                  <a:pt x="48133" y="21591"/>
                </a:lnTo>
                <a:lnTo>
                  <a:pt x="48133" y="13082"/>
                </a:lnTo>
                <a:lnTo>
                  <a:pt x="48133" y="21591"/>
                </a:lnTo>
                <a:lnTo>
                  <a:pt x="48133" y="26162"/>
                </a:lnTo>
                <a:lnTo>
                  <a:pt x="48133" y="35053"/>
                </a:lnTo>
                <a:lnTo>
                  <a:pt x="48133" y="48133"/>
                </a:lnTo>
                <a:lnTo>
                  <a:pt x="48133" y="52324"/>
                </a:lnTo>
                <a:lnTo>
                  <a:pt x="52705" y="65532"/>
                </a:lnTo>
                <a:lnTo>
                  <a:pt x="57024" y="74295"/>
                </a:lnTo>
                <a:lnTo>
                  <a:pt x="70105" y="87122"/>
                </a:lnTo>
                <a:lnTo>
                  <a:pt x="70105" y="91695"/>
                </a:lnTo>
                <a:lnTo>
                  <a:pt x="83566" y="100584"/>
                </a:lnTo>
                <a:lnTo>
                  <a:pt x="83566" y="104775"/>
                </a:lnTo>
                <a:lnTo>
                  <a:pt x="87503" y="104775"/>
                </a:lnTo>
                <a:lnTo>
                  <a:pt x="87503" y="109094"/>
                </a:lnTo>
                <a:lnTo>
                  <a:pt x="92075" y="109094"/>
                </a:lnTo>
                <a:lnTo>
                  <a:pt x="96266" y="109094"/>
                </a:lnTo>
                <a:lnTo>
                  <a:pt x="100585" y="109094"/>
                </a:lnTo>
                <a:lnTo>
                  <a:pt x="105157" y="104775"/>
                </a:lnTo>
                <a:lnTo>
                  <a:pt x="105157" y="96012"/>
                </a:lnTo>
                <a:lnTo>
                  <a:pt x="105157" y="91695"/>
                </a:lnTo>
                <a:lnTo>
                  <a:pt x="105157" y="87122"/>
                </a:lnTo>
                <a:lnTo>
                  <a:pt x="105157" y="78613"/>
                </a:lnTo>
                <a:lnTo>
                  <a:pt x="105157" y="74295"/>
                </a:lnTo>
                <a:lnTo>
                  <a:pt x="105157" y="61215"/>
                </a:lnTo>
                <a:lnTo>
                  <a:pt x="114047" y="48133"/>
                </a:lnTo>
                <a:lnTo>
                  <a:pt x="114047" y="38990"/>
                </a:lnTo>
                <a:lnTo>
                  <a:pt x="114047" y="35053"/>
                </a:lnTo>
                <a:lnTo>
                  <a:pt x="118238" y="30481"/>
                </a:lnTo>
                <a:lnTo>
                  <a:pt x="118238" y="26162"/>
                </a:lnTo>
                <a:lnTo>
                  <a:pt x="122555" y="26162"/>
                </a:lnTo>
                <a:lnTo>
                  <a:pt x="135637" y="26162"/>
                </a:lnTo>
                <a:lnTo>
                  <a:pt x="140209" y="26162"/>
                </a:lnTo>
                <a:lnTo>
                  <a:pt x="140209" y="30481"/>
                </a:lnTo>
                <a:lnTo>
                  <a:pt x="144527" y="38990"/>
                </a:lnTo>
                <a:lnTo>
                  <a:pt x="149099" y="52324"/>
                </a:lnTo>
                <a:lnTo>
                  <a:pt x="157608" y="78613"/>
                </a:lnTo>
                <a:lnTo>
                  <a:pt x="157608" y="91695"/>
                </a:lnTo>
                <a:lnTo>
                  <a:pt x="157608" y="109094"/>
                </a:lnTo>
                <a:lnTo>
                  <a:pt x="157608" y="113666"/>
                </a:lnTo>
                <a:lnTo>
                  <a:pt x="157608" y="117857"/>
                </a:lnTo>
                <a:lnTo>
                  <a:pt x="157608" y="122174"/>
                </a:lnTo>
                <a:lnTo>
                  <a:pt x="157608" y="131065"/>
                </a:lnTo>
                <a:lnTo>
                  <a:pt x="157608" y="135636"/>
                </a:lnTo>
                <a:lnTo>
                  <a:pt x="161799" y="135636"/>
                </a:lnTo>
                <a:lnTo>
                  <a:pt x="166371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4" name="Freeform 2134"/>
          <p:cNvSpPr/>
          <p:nvPr/>
        </p:nvSpPr>
        <p:spPr>
          <a:xfrm>
            <a:off x="1697989" y="3076320"/>
            <a:ext cx="140209" cy="201549"/>
          </a:xfrm>
          <a:custGeom>
            <a:avLst/>
            <a:gdLst/>
            <a:ahLst/>
            <a:cxnLst/>
            <a:rect l="0" t="0" r="0" b="0"/>
            <a:pathLst>
              <a:path w="140209" h="201549">
                <a:moveTo>
                  <a:pt x="57024" y="100965"/>
                </a:moveTo>
                <a:lnTo>
                  <a:pt x="57024" y="100965"/>
                </a:lnTo>
                <a:lnTo>
                  <a:pt x="57024" y="96394"/>
                </a:lnTo>
                <a:lnTo>
                  <a:pt x="52833" y="96394"/>
                </a:lnTo>
                <a:lnTo>
                  <a:pt x="48261" y="96394"/>
                </a:lnTo>
                <a:lnTo>
                  <a:pt x="43943" y="96394"/>
                </a:lnTo>
                <a:lnTo>
                  <a:pt x="26290" y="96394"/>
                </a:lnTo>
                <a:lnTo>
                  <a:pt x="13209" y="100965"/>
                </a:lnTo>
                <a:lnTo>
                  <a:pt x="4318" y="122556"/>
                </a:lnTo>
                <a:lnTo>
                  <a:pt x="0" y="136018"/>
                </a:lnTo>
                <a:lnTo>
                  <a:pt x="0" y="139955"/>
                </a:lnTo>
                <a:lnTo>
                  <a:pt x="0" y="162180"/>
                </a:lnTo>
                <a:lnTo>
                  <a:pt x="0" y="166497"/>
                </a:lnTo>
                <a:lnTo>
                  <a:pt x="0" y="179578"/>
                </a:lnTo>
                <a:lnTo>
                  <a:pt x="0" y="183770"/>
                </a:lnTo>
                <a:lnTo>
                  <a:pt x="4318" y="188087"/>
                </a:lnTo>
                <a:lnTo>
                  <a:pt x="21971" y="196977"/>
                </a:lnTo>
                <a:lnTo>
                  <a:pt x="35053" y="196977"/>
                </a:lnTo>
                <a:lnTo>
                  <a:pt x="43943" y="196977"/>
                </a:lnTo>
                <a:lnTo>
                  <a:pt x="52833" y="196977"/>
                </a:lnTo>
                <a:lnTo>
                  <a:pt x="57024" y="196977"/>
                </a:lnTo>
                <a:lnTo>
                  <a:pt x="61341" y="196977"/>
                </a:lnTo>
                <a:lnTo>
                  <a:pt x="61341" y="192660"/>
                </a:lnTo>
                <a:lnTo>
                  <a:pt x="74677" y="144526"/>
                </a:lnTo>
                <a:lnTo>
                  <a:pt x="74677" y="118237"/>
                </a:lnTo>
                <a:lnTo>
                  <a:pt x="78994" y="100965"/>
                </a:lnTo>
                <a:lnTo>
                  <a:pt x="78994" y="57023"/>
                </a:lnTo>
                <a:lnTo>
                  <a:pt x="78994" y="35052"/>
                </a:lnTo>
                <a:lnTo>
                  <a:pt x="78994" y="17653"/>
                </a:lnTo>
                <a:lnTo>
                  <a:pt x="78994" y="4572"/>
                </a:lnTo>
                <a:lnTo>
                  <a:pt x="74677" y="0"/>
                </a:lnTo>
                <a:lnTo>
                  <a:pt x="74677" y="17653"/>
                </a:lnTo>
                <a:lnTo>
                  <a:pt x="74677" y="30861"/>
                </a:lnTo>
                <a:lnTo>
                  <a:pt x="74677" y="48514"/>
                </a:lnTo>
                <a:lnTo>
                  <a:pt x="83312" y="105537"/>
                </a:lnTo>
                <a:lnTo>
                  <a:pt x="83312" y="122556"/>
                </a:lnTo>
                <a:lnTo>
                  <a:pt x="91821" y="136018"/>
                </a:lnTo>
                <a:lnTo>
                  <a:pt x="105156" y="153289"/>
                </a:lnTo>
                <a:lnTo>
                  <a:pt x="109475" y="166497"/>
                </a:lnTo>
                <a:lnTo>
                  <a:pt x="118365" y="179578"/>
                </a:lnTo>
                <a:lnTo>
                  <a:pt x="126874" y="192660"/>
                </a:lnTo>
                <a:lnTo>
                  <a:pt x="126874" y="196977"/>
                </a:lnTo>
                <a:lnTo>
                  <a:pt x="135637" y="201549"/>
                </a:lnTo>
                <a:lnTo>
                  <a:pt x="140209" y="20154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5" name="Freeform 2135"/>
          <p:cNvSpPr/>
          <p:nvPr/>
        </p:nvSpPr>
        <p:spPr>
          <a:xfrm>
            <a:off x="989380" y="3111754"/>
            <a:ext cx="82906" cy="188340"/>
          </a:xfrm>
          <a:custGeom>
            <a:avLst/>
            <a:gdLst/>
            <a:ahLst/>
            <a:cxnLst/>
            <a:rect l="0" t="0" r="0" b="0"/>
            <a:pathLst>
              <a:path w="82906" h="188340">
                <a:moveTo>
                  <a:pt x="69800" y="0"/>
                </a:moveTo>
                <a:lnTo>
                  <a:pt x="65532" y="0"/>
                </a:lnTo>
                <a:lnTo>
                  <a:pt x="60960" y="0"/>
                </a:lnTo>
                <a:lnTo>
                  <a:pt x="56998" y="0"/>
                </a:lnTo>
                <a:lnTo>
                  <a:pt x="52426" y="0"/>
                </a:lnTo>
                <a:lnTo>
                  <a:pt x="47854" y="0"/>
                </a:lnTo>
                <a:lnTo>
                  <a:pt x="43587" y="0"/>
                </a:lnTo>
                <a:lnTo>
                  <a:pt x="39320" y="0"/>
                </a:lnTo>
                <a:lnTo>
                  <a:pt x="34747" y="0"/>
                </a:lnTo>
                <a:lnTo>
                  <a:pt x="21641" y="4572"/>
                </a:lnTo>
                <a:lnTo>
                  <a:pt x="17374" y="8763"/>
                </a:lnTo>
                <a:lnTo>
                  <a:pt x="4267" y="13080"/>
                </a:lnTo>
                <a:lnTo>
                  <a:pt x="4267" y="21843"/>
                </a:lnTo>
                <a:lnTo>
                  <a:pt x="4267" y="26162"/>
                </a:lnTo>
                <a:lnTo>
                  <a:pt x="4267" y="30734"/>
                </a:lnTo>
                <a:lnTo>
                  <a:pt x="4267" y="35051"/>
                </a:lnTo>
                <a:lnTo>
                  <a:pt x="4267" y="39624"/>
                </a:lnTo>
                <a:lnTo>
                  <a:pt x="4267" y="43814"/>
                </a:lnTo>
                <a:lnTo>
                  <a:pt x="8535" y="43814"/>
                </a:lnTo>
                <a:lnTo>
                  <a:pt x="8535" y="48133"/>
                </a:lnTo>
                <a:lnTo>
                  <a:pt x="13107" y="56641"/>
                </a:lnTo>
                <a:lnTo>
                  <a:pt x="21641" y="65531"/>
                </a:lnTo>
                <a:lnTo>
                  <a:pt x="25908" y="70103"/>
                </a:lnTo>
                <a:lnTo>
                  <a:pt x="30480" y="70103"/>
                </a:lnTo>
                <a:lnTo>
                  <a:pt x="43587" y="83185"/>
                </a:lnTo>
                <a:lnTo>
                  <a:pt x="47854" y="87756"/>
                </a:lnTo>
                <a:lnTo>
                  <a:pt x="52426" y="91693"/>
                </a:lnTo>
                <a:lnTo>
                  <a:pt x="56998" y="96265"/>
                </a:lnTo>
                <a:lnTo>
                  <a:pt x="65532" y="100584"/>
                </a:lnTo>
                <a:lnTo>
                  <a:pt x="69800" y="105155"/>
                </a:lnTo>
                <a:lnTo>
                  <a:pt x="69800" y="113664"/>
                </a:lnTo>
                <a:lnTo>
                  <a:pt x="74067" y="113664"/>
                </a:lnTo>
                <a:lnTo>
                  <a:pt x="78639" y="118237"/>
                </a:lnTo>
                <a:lnTo>
                  <a:pt x="78639" y="122427"/>
                </a:lnTo>
                <a:lnTo>
                  <a:pt x="82906" y="126746"/>
                </a:lnTo>
                <a:lnTo>
                  <a:pt x="82906" y="131317"/>
                </a:lnTo>
                <a:lnTo>
                  <a:pt x="82906" y="135636"/>
                </a:lnTo>
                <a:lnTo>
                  <a:pt x="82906" y="140208"/>
                </a:lnTo>
                <a:lnTo>
                  <a:pt x="82906" y="157479"/>
                </a:lnTo>
                <a:lnTo>
                  <a:pt x="82906" y="161798"/>
                </a:lnTo>
                <a:lnTo>
                  <a:pt x="82906" y="170688"/>
                </a:lnTo>
                <a:lnTo>
                  <a:pt x="82906" y="175260"/>
                </a:lnTo>
                <a:lnTo>
                  <a:pt x="74067" y="175260"/>
                </a:lnTo>
                <a:lnTo>
                  <a:pt x="43587" y="188340"/>
                </a:lnTo>
                <a:lnTo>
                  <a:pt x="34747" y="188340"/>
                </a:lnTo>
                <a:lnTo>
                  <a:pt x="21641" y="188340"/>
                </a:lnTo>
                <a:lnTo>
                  <a:pt x="13107" y="188340"/>
                </a:lnTo>
                <a:lnTo>
                  <a:pt x="4267" y="188340"/>
                </a:lnTo>
                <a:lnTo>
                  <a:pt x="0" y="1883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6" name="Freeform 2136"/>
          <p:cNvSpPr/>
          <p:nvPr/>
        </p:nvSpPr>
        <p:spPr>
          <a:xfrm>
            <a:off x="1128979" y="3203447"/>
            <a:ext cx="39624" cy="92075"/>
          </a:xfrm>
          <a:custGeom>
            <a:avLst/>
            <a:gdLst/>
            <a:ahLst/>
            <a:cxnLst/>
            <a:rect l="0" t="0" r="0" b="0"/>
            <a:pathLst>
              <a:path w="39624" h="92075">
                <a:moveTo>
                  <a:pt x="39624" y="0"/>
                </a:moveTo>
                <a:lnTo>
                  <a:pt x="35357" y="0"/>
                </a:lnTo>
                <a:lnTo>
                  <a:pt x="30784" y="0"/>
                </a:lnTo>
                <a:lnTo>
                  <a:pt x="26517" y="4572"/>
                </a:lnTo>
                <a:lnTo>
                  <a:pt x="22250" y="4572"/>
                </a:lnTo>
                <a:lnTo>
                  <a:pt x="17678" y="8891"/>
                </a:lnTo>
                <a:lnTo>
                  <a:pt x="4572" y="26544"/>
                </a:lnTo>
                <a:lnTo>
                  <a:pt x="4572" y="30734"/>
                </a:lnTo>
                <a:lnTo>
                  <a:pt x="4572" y="35053"/>
                </a:lnTo>
                <a:lnTo>
                  <a:pt x="0" y="52706"/>
                </a:lnTo>
                <a:lnTo>
                  <a:pt x="0" y="65786"/>
                </a:lnTo>
                <a:lnTo>
                  <a:pt x="0" y="70105"/>
                </a:lnTo>
                <a:lnTo>
                  <a:pt x="0" y="74676"/>
                </a:lnTo>
                <a:lnTo>
                  <a:pt x="0" y="78995"/>
                </a:lnTo>
                <a:lnTo>
                  <a:pt x="4572" y="78995"/>
                </a:lnTo>
                <a:lnTo>
                  <a:pt x="4572" y="83567"/>
                </a:lnTo>
                <a:lnTo>
                  <a:pt x="8839" y="83567"/>
                </a:lnTo>
                <a:lnTo>
                  <a:pt x="13411" y="83567"/>
                </a:lnTo>
                <a:lnTo>
                  <a:pt x="17678" y="92075"/>
                </a:lnTo>
                <a:lnTo>
                  <a:pt x="22250" y="92075"/>
                </a:lnTo>
                <a:lnTo>
                  <a:pt x="30784" y="92075"/>
                </a:lnTo>
                <a:lnTo>
                  <a:pt x="35357" y="92075"/>
                </a:lnTo>
                <a:lnTo>
                  <a:pt x="39624" y="920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7" name="Freeform 2137"/>
          <p:cNvSpPr/>
          <p:nvPr/>
        </p:nvSpPr>
        <p:spPr>
          <a:xfrm>
            <a:off x="2365882" y="3548506"/>
            <a:ext cx="140209" cy="166116"/>
          </a:xfrm>
          <a:custGeom>
            <a:avLst/>
            <a:gdLst/>
            <a:ahLst/>
            <a:cxnLst/>
            <a:rect l="0" t="0" r="0" b="0"/>
            <a:pathLst>
              <a:path w="140209" h="166116">
                <a:moveTo>
                  <a:pt x="0" y="0"/>
                </a:moveTo>
                <a:lnTo>
                  <a:pt x="0" y="8763"/>
                </a:lnTo>
                <a:lnTo>
                  <a:pt x="0" y="21972"/>
                </a:lnTo>
                <a:lnTo>
                  <a:pt x="0" y="34672"/>
                </a:lnTo>
                <a:lnTo>
                  <a:pt x="0" y="43561"/>
                </a:lnTo>
                <a:lnTo>
                  <a:pt x="8763" y="48134"/>
                </a:lnTo>
                <a:lnTo>
                  <a:pt x="13082" y="74296"/>
                </a:lnTo>
                <a:lnTo>
                  <a:pt x="17653" y="82932"/>
                </a:lnTo>
                <a:lnTo>
                  <a:pt x="26163" y="96266"/>
                </a:lnTo>
                <a:lnTo>
                  <a:pt x="26163" y="109094"/>
                </a:lnTo>
                <a:lnTo>
                  <a:pt x="30735" y="113665"/>
                </a:lnTo>
                <a:lnTo>
                  <a:pt x="30735" y="117984"/>
                </a:lnTo>
                <a:lnTo>
                  <a:pt x="35053" y="126747"/>
                </a:lnTo>
                <a:lnTo>
                  <a:pt x="39625" y="135256"/>
                </a:lnTo>
                <a:lnTo>
                  <a:pt x="43816" y="139827"/>
                </a:lnTo>
                <a:lnTo>
                  <a:pt x="48134" y="144399"/>
                </a:lnTo>
                <a:lnTo>
                  <a:pt x="57023" y="153036"/>
                </a:lnTo>
                <a:lnTo>
                  <a:pt x="61215" y="166116"/>
                </a:lnTo>
                <a:lnTo>
                  <a:pt x="65787" y="166116"/>
                </a:lnTo>
                <a:lnTo>
                  <a:pt x="65787" y="161799"/>
                </a:lnTo>
                <a:lnTo>
                  <a:pt x="70104" y="161799"/>
                </a:lnTo>
                <a:lnTo>
                  <a:pt x="70104" y="157226"/>
                </a:lnTo>
                <a:lnTo>
                  <a:pt x="70104" y="153036"/>
                </a:lnTo>
                <a:lnTo>
                  <a:pt x="74295" y="144399"/>
                </a:lnTo>
                <a:lnTo>
                  <a:pt x="83185" y="135256"/>
                </a:lnTo>
                <a:lnTo>
                  <a:pt x="87503" y="100585"/>
                </a:lnTo>
                <a:lnTo>
                  <a:pt x="96266" y="87503"/>
                </a:lnTo>
                <a:lnTo>
                  <a:pt x="100585" y="74296"/>
                </a:lnTo>
                <a:lnTo>
                  <a:pt x="109347" y="57024"/>
                </a:lnTo>
                <a:lnTo>
                  <a:pt x="113666" y="43561"/>
                </a:lnTo>
                <a:lnTo>
                  <a:pt x="113666" y="39244"/>
                </a:lnTo>
                <a:lnTo>
                  <a:pt x="117984" y="34672"/>
                </a:lnTo>
                <a:lnTo>
                  <a:pt x="122556" y="30735"/>
                </a:lnTo>
                <a:lnTo>
                  <a:pt x="122556" y="26162"/>
                </a:lnTo>
                <a:lnTo>
                  <a:pt x="127128" y="17399"/>
                </a:lnTo>
                <a:lnTo>
                  <a:pt x="135637" y="12827"/>
                </a:lnTo>
                <a:lnTo>
                  <a:pt x="140209" y="87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8" name="Freeform 2138"/>
          <p:cNvSpPr/>
          <p:nvPr/>
        </p:nvSpPr>
        <p:spPr>
          <a:xfrm>
            <a:off x="2501519" y="3627119"/>
            <a:ext cx="100583" cy="104902"/>
          </a:xfrm>
          <a:custGeom>
            <a:avLst/>
            <a:gdLst/>
            <a:ahLst/>
            <a:cxnLst/>
            <a:rect l="0" t="0" r="0" b="0"/>
            <a:pathLst>
              <a:path w="100583" h="104902">
                <a:moveTo>
                  <a:pt x="0" y="43943"/>
                </a:moveTo>
                <a:lnTo>
                  <a:pt x="0" y="48134"/>
                </a:lnTo>
                <a:lnTo>
                  <a:pt x="8508" y="48134"/>
                </a:lnTo>
                <a:lnTo>
                  <a:pt x="13081" y="48134"/>
                </a:lnTo>
                <a:lnTo>
                  <a:pt x="13081" y="39371"/>
                </a:lnTo>
                <a:lnTo>
                  <a:pt x="17653" y="35052"/>
                </a:lnTo>
                <a:lnTo>
                  <a:pt x="21970" y="26162"/>
                </a:lnTo>
                <a:lnTo>
                  <a:pt x="26542" y="13082"/>
                </a:lnTo>
                <a:lnTo>
                  <a:pt x="26542" y="4319"/>
                </a:lnTo>
                <a:lnTo>
                  <a:pt x="26542" y="0"/>
                </a:lnTo>
                <a:lnTo>
                  <a:pt x="21970" y="0"/>
                </a:lnTo>
                <a:lnTo>
                  <a:pt x="17653" y="8890"/>
                </a:lnTo>
                <a:lnTo>
                  <a:pt x="13081" y="17653"/>
                </a:lnTo>
                <a:lnTo>
                  <a:pt x="8508" y="21972"/>
                </a:lnTo>
                <a:lnTo>
                  <a:pt x="8508" y="26162"/>
                </a:lnTo>
                <a:lnTo>
                  <a:pt x="0" y="30481"/>
                </a:lnTo>
                <a:lnTo>
                  <a:pt x="0" y="39371"/>
                </a:lnTo>
                <a:lnTo>
                  <a:pt x="0" y="48134"/>
                </a:lnTo>
                <a:lnTo>
                  <a:pt x="0" y="52451"/>
                </a:lnTo>
                <a:lnTo>
                  <a:pt x="0" y="65786"/>
                </a:lnTo>
                <a:lnTo>
                  <a:pt x="0" y="74423"/>
                </a:lnTo>
                <a:lnTo>
                  <a:pt x="0" y="78613"/>
                </a:lnTo>
                <a:lnTo>
                  <a:pt x="0" y="92075"/>
                </a:lnTo>
                <a:lnTo>
                  <a:pt x="4572" y="96266"/>
                </a:lnTo>
                <a:lnTo>
                  <a:pt x="8508" y="100838"/>
                </a:lnTo>
                <a:lnTo>
                  <a:pt x="13081" y="100838"/>
                </a:lnTo>
                <a:lnTo>
                  <a:pt x="21970" y="104902"/>
                </a:lnTo>
                <a:lnTo>
                  <a:pt x="26542" y="104902"/>
                </a:lnTo>
                <a:lnTo>
                  <a:pt x="35051" y="104902"/>
                </a:lnTo>
                <a:lnTo>
                  <a:pt x="39242" y="104902"/>
                </a:lnTo>
                <a:lnTo>
                  <a:pt x="48132" y="104902"/>
                </a:lnTo>
                <a:lnTo>
                  <a:pt x="52704" y="104902"/>
                </a:lnTo>
                <a:lnTo>
                  <a:pt x="70104" y="104902"/>
                </a:lnTo>
                <a:lnTo>
                  <a:pt x="74295" y="104902"/>
                </a:lnTo>
                <a:lnTo>
                  <a:pt x="74295" y="100838"/>
                </a:lnTo>
                <a:lnTo>
                  <a:pt x="74295" y="96266"/>
                </a:lnTo>
                <a:lnTo>
                  <a:pt x="74295" y="87503"/>
                </a:lnTo>
                <a:lnTo>
                  <a:pt x="78613" y="87503"/>
                </a:lnTo>
                <a:lnTo>
                  <a:pt x="78613" y="74423"/>
                </a:lnTo>
                <a:lnTo>
                  <a:pt x="78613" y="65786"/>
                </a:lnTo>
                <a:lnTo>
                  <a:pt x="78613" y="61214"/>
                </a:lnTo>
                <a:lnTo>
                  <a:pt x="78613" y="56643"/>
                </a:lnTo>
                <a:lnTo>
                  <a:pt x="78613" y="52451"/>
                </a:lnTo>
                <a:lnTo>
                  <a:pt x="78613" y="48134"/>
                </a:lnTo>
                <a:lnTo>
                  <a:pt x="78613" y="43943"/>
                </a:lnTo>
                <a:lnTo>
                  <a:pt x="87503" y="39371"/>
                </a:lnTo>
                <a:lnTo>
                  <a:pt x="92075" y="39371"/>
                </a:lnTo>
                <a:lnTo>
                  <a:pt x="96266" y="39371"/>
                </a:lnTo>
                <a:lnTo>
                  <a:pt x="100583" y="393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39" name="Freeform 2139"/>
          <p:cNvSpPr/>
          <p:nvPr/>
        </p:nvSpPr>
        <p:spPr>
          <a:xfrm>
            <a:off x="2628264" y="3557269"/>
            <a:ext cx="87758" cy="192406"/>
          </a:xfrm>
          <a:custGeom>
            <a:avLst/>
            <a:gdLst/>
            <a:ahLst/>
            <a:cxnLst/>
            <a:rect l="0" t="0" r="0" b="0"/>
            <a:pathLst>
              <a:path w="87758" h="192406">
                <a:moveTo>
                  <a:pt x="0" y="0"/>
                </a:moveTo>
                <a:lnTo>
                  <a:pt x="0" y="8636"/>
                </a:lnTo>
                <a:lnTo>
                  <a:pt x="0" y="13209"/>
                </a:lnTo>
                <a:lnTo>
                  <a:pt x="0" y="21972"/>
                </a:lnTo>
                <a:lnTo>
                  <a:pt x="0" y="34798"/>
                </a:lnTo>
                <a:lnTo>
                  <a:pt x="0" y="43688"/>
                </a:lnTo>
                <a:lnTo>
                  <a:pt x="0" y="69850"/>
                </a:lnTo>
                <a:lnTo>
                  <a:pt x="0" y="82932"/>
                </a:lnTo>
                <a:lnTo>
                  <a:pt x="0" y="87503"/>
                </a:lnTo>
                <a:lnTo>
                  <a:pt x="4572" y="104902"/>
                </a:lnTo>
                <a:lnTo>
                  <a:pt x="4572" y="113793"/>
                </a:lnTo>
                <a:lnTo>
                  <a:pt x="13462" y="126493"/>
                </a:lnTo>
                <a:lnTo>
                  <a:pt x="13462" y="131064"/>
                </a:lnTo>
                <a:lnTo>
                  <a:pt x="13462" y="135636"/>
                </a:lnTo>
                <a:lnTo>
                  <a:pt x="13462" y="144273"/>
                </a:lnTo>
                <a:lnTo>
                  <a:pt x="17653" y="135636"/>
                </a:lnTo>
                <a:lnTo>
                  <a:pt x="21971" y="131064"/>
                </a:lnTo>
                <a:lnTo>
                  <a:pt x="21971" y="126493"/>
                </a:lnTo>
                <a:lnTo>
                  <a:pt x="26290" y="122301"/>
                </a:lnTo>
                <a:lnTo>
                  <a:pt x="30862" y="113793"/>
                </a:lnTo>
                <a:lnTo>
                  <a:pt x="35053" y="109221"/>
                </a:lnTo>
                <a:lnTo>
                  <a:pt x="43943" y="109221"/>
                </a:lnTo>
                <a:lnTo>
                  <a:pt x="48134" y="109221"/>
                </a:lnTo>
                <a:lnTo>
                  <a:pt x="52706" y="109221"/>
                </a:lnTo>
                <a:lnTo>
                  <a:pt x="57024" y="109221"/>
                </a:lnTo>
                <a:lnTo>
                  <a:pt x="57024" y="104902"/>
                </a:lnTo>
                <a:lnTo>
                  <a:pt x="61341" y="104902"/>
                </a:lnTo>
                <a:lnTo>
                  <a:pt x="65913" y="104902"/>
                </a:lnTo>
                <a:lnTo>
                  <a:pt x="78994" y="104902"/>
                </a:lnTo>
                <a:lnTo>
                  <a:pt x="83186" y="113793"/>
                </a:lnTo>
                <a:lnTo>
                  <a:pt x="87758" y="117984"/>
                </a:lnTo>
                <a:lnTo>
                  <a:pt x="87758" y="126493"/>
                </a:lnTo>
                <a:lnTo>
                  <a:pt x="87758" y="131064"/>
                </a:lnTo>
                <a:lnTo>
                  <a:pt x="87758" y="135636"/>
                </a:lnTo>
                <a:lnTo>
                  <a:pt x="87758" y="148463"/>
                </a:lnTo>
                <a:lnTo>
                  <a:pt x="83186" y="148463"/>
                </a:lnTo>
                <a:lnTo>
                  <a:pt x="74422" y="157353"/>
                </a:lnTo>
                <a:lnTo>
                  <a:pt x="70486" y="166116"/>
                </a:lnTo>
                <a:lnTo>
                  <a:pt x="65913" y="174752"/>
                </a:lnTo>
                <a:lnTo>
                  <a:pt x="61341" y="179324"/>
                </a:lnTo>
                <a:lnTo>
                  <a:pt x="57024" y="179324"/>
                </a:lnTo>
                <a:lnTo>
                  <a:pt x="52706" y="183515"/>
                </a:lnTo>
                <a:lnTo>
                  <a:pt x="43943" y="192406"/>
                </a:lnTo>
                <a:lnTo>
                  <a:pt x="39625" y="192406"/>
                </a:lnTo>
                <a:lnTo>
                  <a:pt x="35053" y="192406"/>
                </a:lnTo>
                <a:lnTo>
                  <a:pt x="30862" y="1924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0" name="Freeform 2140"/>
          <p:cNvSpPr/>
          <p:nvPr/>
        </p:nvSpPr>
        <p:spPr>
          <a:xfrm>
            <a:off x="2750820" y="3561333"/>
            <a:ext cx="8890" cy="166624"/>
          </a:xfrm>
          <a:custGeom>
            <a:avLst/>
            <a:gdLst/>
            <a:ahLst/>
            <a:cxnLst/>
            <a:rect l="0" t="0" r="0" b="0"/>
            <a:pathLst>
              <a:path w="8890" h="166624">
                <a:moveTo>
                  <a:pt x="8890" y="0"/>
                </a:moveTo>
                <a:lnTo>
                  <a:pt x="8890" y="4572"/>
                </a:lnTo>
                <a:lnTo>
                  <a:pt x="8890" y="13335"/>
                </a:lnTo>
                <a:lnTo>
                  <a:pt x="8890" y="26417"/>
                </a:lnTo>
                <a:lnTo>
                  <a:pt x="0" y="39624"/>
                </a:lnTo>
                <a:lnTo>
                  <a:pt x="0" y="74676"/>
                </a:lnTo>
                <a:lnTo>
                  <a:pt x="0" y="87758"/>
                </a:lnTo>
                <a:lnTo>
                  <a:pt x="0" y="96267"/>
                </a:lnTo>
                <a:lnTo>
                  <a:pt x="0" y="113920"/>
                </a:lnTo>
                <a:lnTo>
                  <a:pt x="0" y="127000"/>
                </a:lnTo>
                <a:lnTo>
                  <a:pt x="0" y="140209"/>
                </a:lnTo>
                <a:lnTo>
                  <a:pt x="0" y="144399"/>
                </a:lnTo>
                <a:lnTo>
                  <a:pt x="0" y="148972"/>
                </a:lnTo>
                <a:lnTo>
                  <a:pt x="0" y="153289"/>
                </a:lnTo>
                <a:lnTo>
                  <a:pt x="0" y="157861"/>
                </a:lnTo>
                <a:lnTo>
                  <a:pt x="0" y="162052"/>
                </a:lnTo>
                <a:lnTo>
                  <a:pt x="0" y="1666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1" name="Freeform 2141"/>
          <p:cNvSpPr/>
          <p:nvPr/>
        </p:nvSpPr>
        <p:spPr>
          <a:xfrm>
            <a:off x="2790189" y="3644772"/>
            <a:ext cx="96266" cy="117983"/>
          </a:xfrm>
          <a:custGeom>
            <a:avLst/>
            <a:gdLst/>
            <a:ahLst/>
            <a:cxnLst/>
            <a:rect l="0" t="0" r="0" b="0"/>
            <a:pathLst>
              <a:path w="96266" h="117983">
                <a:moveTo>
                  <a:pt x="0" y="48133"/>
                </a:moveTo>
                <a:lnTo>
                  <a:pt x="8763" y="48133"/>
                </a:lnTo>
                <a:lnTo>
                  <a:pt x="13081" y="48133"/>
                </a:lnTo>
                <a:lnTo>
                  <a:pt x="17653" y="48133"/>
                </a:lnTo>
                <a:lnTo>
                  <a:pt x="30988" y="48133"/>
                </a:lnTo>
                <a:lnTo>
                  <a:pt x="39625" y="48133"/>
                </a:lnTo>
                <a:lnTo>
                  <a:pt x="43815" y="48133"/>
                </a:lnTo>
                <a:lnTo>
                  <a:pt x="43815" y="43561"/>
                </a:lnTo>
                <a:lnTo>
                  <a:pt x="52706" y="38990"/>
                </a:lnTo>
                <a:lnTo>
                  <a:pt x="52706" y="34798"/>
                </a:lnTo>
                <a:lnTo>
                  <a:pt x="52706" y="21718"/>
                </a:lnTo>
                <a:lnTo>
                  <a:pt x="56896" y="17399"/>
                </a:lnTo>
                <a:lnTo>
                  <a:pt x="56896" y="12828"/>
                </a:lnTo>
                <a:lnTo>
                  <a:pt x="56896" y="8509"/>
                </a:lnTo>
                <a:lnTo>
                  <a:pt x="56896" y="4319"/>
                </a:lnTo>
                <a:lnTo>
                  <a:pt x="56896" y="0"/>
                </a:lnTo>
                <a:lnTo>
                  <a:pt x="48134" y="0"/>
                </a:lnTo>
                <a:lnTo>
                  <a:pt x="43815" y="0"/>
                </a:lnTo>
                <a:lnTo>
                  <a:pt x="39625" y="0"/>
                </a:lnTo>
                <a:lnTo>
                  <a:pt x="35053" y="4319"/>
                </a:lnTo>
                <a:lnTo>
                  <a:pt x="30988" y="12828"/>
                </a:lnTo>
                <a:lnTo>
                  <a:pt x="17653" y="26290"/>
                </a:lnTo>
                <a:lnTo>
                  <a:pt x="13081" y="30481"/>
                </a:lnTo>
                <a:lnTo>
                  <a:pt x="13081" y="38990"/>
                </a:lnTo>
                <a:lnTo>
                  <a:pt x="13081" y="43561"/>
                </a:lnTo>
                <a:lnTo>
                  <a:pt x="13081" y="48133"/>
                </a:lnTo>
                <a:lnTo>
                  <a:pt x="13081" y="56770"/>
                </a:lnTo>
                <a:lnTo>
                  <a:pt x="13081" y="60960"/>
                </a:lnTo>
                <a:lnTo>
                  <a:pt x="13081" y="69850"/>
                </a:lnTo>
                <a:lnTo>
                  <a:pt x="17653" y="87249"/>
                </a:lnTo>
                <a:lnTo>
                  <a:pt x="26416" y="91821"/>
                </a:lnTo>
                <a:lnTo>
                  <a:pt x="26416" y="96012"/>
                </a:lnTo>
                <a:lnTo>
                  <a:pt x="35053" y="104903"/>
                </a:lnTo>
                <a:lnTo>
                  <a:pt x="39625" y="109094"/>
                </a:lnTo>
                <a:lnTo>
                  <a:pt x="43815" y="117983"/>
                </a:lnTo>
                <a:lnTo>
                  <a:pt x="52706" y="117983"/>
                </a:lnTo>
                <a:lnTo>
                  <a:pt x="56896" y="117983"/>
                </a:lnTo>
                <a:lnTo>
                  <a:pt x="61468" y="117983"/>
                </a:lnTo>
                <a:lnTo>
                  <a:pt x="65787" y="117983"/>
                </a:lnTo>
                <a:lnTo>
                  <a:pt x="70105" y="117983"/>
                </a:lnTo>
                <a:lnTo>
                  <a:pt x="74677" y="113666"/>
                </a:lnTo>
                <a:lnTo>
                  <a:pt x="78868" y="109094"/>
                </a:lnTo>
                <a:lnTo>
                  <a:pt x="87758" y="104903"/>
                </a:lnTo>
                <a:lnTo>
                  <a:pt x="96266" y="960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2" name="Freeform 2142"/>
          <p:cNvSpPr/>
          <p:nvPr/>
        </p:nvSpPr>
        <p:spPr>
          <a:xfrm>
            <a:off x="2877947" y="3609720"/>
            <a:ext cx="4191" cy="0"/>
          </a:xfrm>
          <a:custGeom>
            <a:avLst/>
            <a:gdLst/>
            <a:ahLst/>
            <a:cxnLst/>
            <a:rect l="0" t="0" r="0" b="0"/>
            <a:pathLst>
              <a:path w="4191">
                <a:moveTo>
                  <a:pt x="4191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3" name="Freeform 2143"/>
          <p:cNvSpPr/>
          <p:nvPr/>
        </p:nvSpPr>
        <p:spPr>
          <a:xfrm>
            <a:off x="2886455" y="3666490"/>
            <a:ext cx="0" cy="56895"/>
          </a:xfrm>
          <a:custGeom>
            <a:avLst/>
            <a:gdLst/>
            <a:ahLst/>
            <a:cxnLst/>
            <a:rect l="0" t="0" r="0" b="0"/>
            <a:pathLst>
              <a:path h="56895">
                <a:moveTo>
                  <a:pt x="0" y="56895"/>
                </a:moveTo>
                <a:lnTo>
                  <a:pt x="0" y="52704"/>
                </a:lnTo>
                <a:lnTo>
                  <a:pt x="0" y="56895"/>
                </a:lnTo>
                <a:lnTo>
                  <a:pt x="0" y="48132"/>
                </a:lnTo>
                <a:lnTo>
                  <a:pt x="0" y="43815"/>
                </a:lnTo>
                <a:lnTo>
                  <a:pt x="0" y="39242"/>
                </a:lnTo>
                <a:lnTo>
                  <a:pt x="0" y="26415"/>
                </a:lnTo>
                <a:lnTo>
                  <a:pt x="0" y="8763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4" name="Freeform 2144"/>
          <p:cNvSpPr/>
          <p:nvPr/>
        </p:nvSpPr>
        <p:spPr>
          <a:xfrm>
            <a:off x="2921507" y="3557269"/>
            <a:ext cx="26163" cy="174752"/>
          </a:xfrm>
          <a:custGeom>
            <a:avLst/>
            <a:gdLst/>
            <a:ahLst/>
            <a:cxnLst/>
            <a:rect l="0" t="0" r="0" b="0"/>
            <a:pathLst>
              <a:path w="26163" h="174752">
                <a:moveTo>
                  <a:pt x="26163" y="174752"/>
                </a:moveTo>
                <a:lnTo>
                  <a:pt x="26163" y="170688"/>
                </a:lnTo>
                <a:lnTo>
                  <a:pt x="26163" y="166116"/>
                </a:lnTo>
                <a:lnTo>
                  <a:pt x="26163" y="148463"/>
                </a:lnTo>
                <a:lnTo>
                  <a:pt x="26163" y="135636"/>
                </a:lnTo>
                <a:lnTo>
                  <a:pt x="21591" y="122301"/>
                </a:lnTo>
                <a:lnTo>
                  <a:pt x="17653" y="96012"/>
                </a:lnTo>
                <a:lnTo>
                  <a:pt x="8891" y="48261"/>
                </a:lnTo>
                <a:lnTo>
                  <a:pt x="8891" y="34798"/>
                </a:lnTo>
                <a:lnTo>
                  <a:pt x="0" y="8636"/>
                </a:lnTo>
                <a:lnTo>
                  <a:pt x="0" y="4064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5" name="Freeform 2145"/>
          <p:cNvSpPr/>
          <p:nvPr/>
        </p:nvSpPr>
        <p:spPr>
          <a:xfrm>
            <a:off x="2899536" y="3618230"/>
            <a:ext cx="91821" cy="17779"/>
          </a:xfrm>
          <a:custGeom>
            <a:avLst/>
            <a:gdLst/>
            <a:ahLst/>
            <a:cxnLst/>
            <a:rect l="0" t="0" r="0" b="0"/>
            <a:pathLst>
              <a:path w="91821" h="17779">
                <a:moveTo>
                  <a:pt x="91821" y="0"/>
                </a:moveTo>
                <a:lnTo>
                  <a:pt x="78994" y="8889"/>
                </a:lnTo>
                <a:lnTo>
                  <a:pt x="70105" y="8889"/>
                </a:lnTo>
                <a:lnTo>
                  <a:pt x="48134" y="13208"/>
                </a:lnTo>
                <a:lnTo>
                  <a:pt x="43562" y="13208"/>
                </a:lnTo>
                <a:lnTo>
                  <a:pt x="35434" y="17779"/>
                </a:lnTo>
                <a:lnTo>
                  <a:pt x="21971" y="17779"/>
                </a:lnTo>
                <a:lnTo>
                  <a:pt x="4572" y="17779"/>
                </a:lnTo>
                <a:lnTo>
                  <a:pt x="0" y="177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6" name="Freeform 2146"/>
          <p:cNvSpPr/>
          <p:nvPr/>
        </p:nvSpPr>
        <p:spPr>
          <a:xfrm>
            <a:off x="1911350" y="3526790"/>
            <a:ext cx="109220" cy="266700"/>
          </a:xfrm>
          <a:custGeom>
            <a:avLst/>
            <a:gdLst/>
            <a:ahLst/>
            <a:cxnLst/>
            <a:rect l="0" t="0" r="0" b="0"/>
            <a:pathLst>
              <a:path w="109220" h="266700">
                <a:moveTo>
                  <a:pt x="0" y="144526"/>
                </a:moveTo>
                <a:lnTo>
                  <a:pt x="21970" y="144526"/>
                </a:lnTo>
                <a:lnTo>
                  <a:pt x="0" y="144526"/>
                </a:lnTo>
                <a:lnTo>
                  <a:pt x="30479" y="144526"/>
                </a:lnTo>
                <a:lnTo>
                  <a:pt x="43688" y="144526"/>
                </a:lnTo>
                <a:lnTo>
                  <a:pt x="61341" y="139953"/>
                </a:lnTo>
                <a:lnTo>
                  <a:pt x="74167" y="139953"/>
                </a:lnTo>
                <a:lnTo>
                  <a:pt x="78739" y="139953"/>
                </a:lnTo>
                <a:lnTo>
                  <a:pt x="78739" y="131064"/>
                </a:lnTo>
                <a:lnTo>
                  <a:pt x="82930" y="131064"/>
                </a:lnTo>
                <a:lnTo>
                  <a:pt x="96011" y="118364"/>
                </a:lnTo>
                <a:lnTo>
                  <a:pt x="100583" y="104902"/>
                </a:lnTo>
                <a:lnTo>
                  <a:pt x="100583" y="78740"/>
                </a:lnTo>
                <a:lnTo>
                  <a:pt x="100583" y="65531"/>
                </a:lnTo>
                <a:lnTo>
                  <a:pt x="100583" y="56768"/>
                </a:lnTo>
                <a:lnTo>
                  <a:pt x="100583" y="30861"/>
                </a:lnTo>
                <a:lnTo>
                  <a:pt x="91820" y="17399"/>
                </a:lnTo>
                <a:lnTo>
                  <a:pt x="87248" y="4572"/>
                </a:lnTo>
                <a:lnTo>
                  <a:pt x="82930" y="4572"/>
                </a:lnTo>
                <a:lnTo>
                  <a:pt x="82930" y="0"/>
                </a:lnTo>
                <a:lnTo>
                  <a:pt x="78739" y="0"/>
                </a:lnTo>
                <a:lnTo>
                  <a:pt x="69850" y="13207"/>
                </a:lnTo>
                <a:lnTo>
                  <a:pt x="69850" y="17399"/>
                </a:lnTo>
                <a:lnTo>
                  <a:pt x="65532" y="26289"/>
                </a:lnTo>
                <a:lnTo>
                  <a:pt x="65532" y="61340"/>
                </a:lnTo>
                <a:lnTo>
                  <a:pt x="65532" y="74422"/>
                </a:lnTo>
                <a:lnTo>
                  <a:pt x="65532" y="82930"/>
                </a:lnTo>
                <a:lnTo>
                  <a:pt x="65532" y="118364"/>
                </a:lnTo>
                <a:lnTo>
                  <a:pt x="65532" y="139953"/>
                </a:lnTo>
                <a:lnTo>
                  <a:pt x="69850" y="157606"/>
                </a:lnTo>
                <a:lnTo>
                  <a:pt x="69850" y="170688"/>
                </a:lnTo>
                <a:lnTo>
                  <a:pt x="74167" y="175005"/>
                </a:lnTo>
                <a:lnTo>
                  <a:pt x="78739" y="192658"/>
                </a:lnTo>
                <a:lnTo>
                  <a:pt x="78739" y="196977"/>
                </a:lnTo>
                <a:lnTo>
                  <a:pt x="91820" y="218566"/>
                </a:lnTo>
                <a:lnTo>
                  <a:pt x="91820" y="231648"/>
                </a:lnTo>
                <a:lnTo>
                  <a:pt x="96011" y="236219"/>
                </a:lnTo>
                <a:lnTo>
                  <a:pt x="96011" y="244855"/>
                </a:lnTo>
                <a:lnTo>
                  <a:pt x="96011" y="253618"/>
                </a:lnTo>
                <a:lnTo>
                  <a:pt x="100583" y="253618"/>
                </a:lnTo>
                <a:lnTo>
                  <a:pt x="100583" y="258190"/>
                </a:lnTo>
                <a:lnTo>
                  <a:pt x="100583" y="262508"/>
                </a:lnTo>
                <a:lnTo>
                  <a:pt x="100583" y="266700"/>
                </a:lnTo>
                <a:lnTo>
                  <a:pt x="104901" y="266700"/>
                </a:lnTo>
                <a:lnTo>
                  <a:pt x="109220" y="26670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7" name="Freeform 2147"/>
          <p:cNvSpPr/>
          <p:nvPr/>
        </p:nvSpPr>
        <p:spPr>
          <a:xfrm>
            <a:off x="1959229" y="3714877"/>
            <a:ext cx="65531" cy="0"/>
          </a:xfrm>
          <a:custGeom>
            <a:avLst/>
            <a:gdLst/>
            <a:ahLst/>
            <a:cxnLst/>
            <a:rect l="0" t="0" r="0" b="0"/>
            <a:pathLst>
              <a:path w="65531">
                <a:moveTo>
                  <a:pt x="65531" y="0"/>
                </a:moveTo>
                <a:lnTo>
                  <a:pt x="61341" y="0"/>
                </a:lnTo>
                <a:lnTo>
                  <a:pt x="57022" y="0"/>
                </a:lnTo>
                <a:lnTo>
                  <a:pt x="52704" y="0"/>
                </a:lnTo>
                <a:lnTo>
                  <a:pt x="48132" y="0"/>
                </a:lnTo>
                <a:lnTo>
                  <a:pt x="35051" y="0"/>
                </a:lnTo>
                <a:lnTo>
                  <a:pt x="26288" y="0"/>
                </a:lnTo>
                <a:lnTo>
                  <a:pt x="13462" y="0"/>
                </a:lnTo>
                <a:lnTo>
                  <a:pt x="8890" y="0"/>
                </a:ln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8" name="Freeform 2148"/>
          <p:cNvSpPr/>
          <p:nvPr/>
        </p:nvSpPr>
        <p:spPr>
          <a:xfrm>
            <a:off x="2060194" y="3684396"/>
            <a:ext cx="74295" cy="74042"/>
          </a:xfrm>
          <a:custGeom>
            <a:avLst/>
            <a:gdLst/>
            <a:ahLst/>
            <a:cxnLst/>
            <a:rect l="0" t="0" r="0" b="0"/>
            <a:pathLst>
              <a:path w="74295" h="74042">
                <a:moveTo>
                  <a:pt x="0" y="0"/>
                </a:moveTo>
                <a:lnTo>
                  <a:pt x="0" y="4319"/>
                </a:lnTo>
                <a:lnTo>
                  <a:pt x="0" y="13082"/>
                </a:lnTo>
                <a:lnTo>
                  <a:pt x="0" y="21718"/>
                </a:lnTo>
                <a:lnTo>
                  <a:pt x="0" y="30481"/>
                </a:lnTo>
                <a:lnTo>
                  <a:pt x="0" y="35052"/>
                </a:lnTo>
                <a:lnTo>
                  <a:pt x="0" y="52197"/>
                </a:lnTo>
                <a:lnTo>
                  <a:pt x="0" y="56770"/>
                </a:lnTo>
                <a:lnTo>
                  <a:pt x="0" y="60960"/>
                </a:lnTo>
                <a:lnTo>
                  <a:pt x="0" y="65533"/>
                </a:lnTo>
                <a:lnTo>
                  <a:pt x="0" y="74042"/>
                </a:lnTo>
                <a:lnTo>
                  <a:pt x="4191" y="74042"/>
                </a:lnTo>
                <a:lnTo>
                  <a:pt x="8763" y="74042"/>
                </a:lnTo>
                <a:lnTo>
                  <a:pt x="12700" y="74042"/>
                </a:lnTo>
                <a:lnTo>
                  <a:pt x="17272" y="74042"/>
                </a:lnTo>
                <a:lnTo>
                  <a:pt x="26161" y="65533"/>
                </a:lnTo>
                <a:lnTo>
                  <a:pt x="26161" y="60960"/>
                </a:lnTo>
                <a:lnTo>
                  <a:pt x="30479" y="56770"/>
                </a:lnTo>
                <a:lnTo>
                  <a:pt x="35051" y="30481"/>
                </a:lnTo>
                <a:lnTo>
                  <a:pt x="35051" y="26289"/>
                </a:lnTo>
                <a:lnTo>
                  <a:pt x="35051" y="35052"/>
                </a:lnTo>
                <a:lnTo>
                  <a:pt x="39242" y="39371"/>
                </a:lnTo>
                <a:lnTo>
                  <a:pt x="43560" y="39371"/>
                </a:lnTo>
                <a:lnTo>
                  <a:pt x="56641" y="43561"/>
                </a:lnTo>
                <a:lnTo>
                  <a:pt x="61213" y="47880"/>
                </a:lnTo>
                <a:lnTo>
                  <a:pt x="65532" y="52197"/>
                </a:lnTo>
                <a:lnTo>
                  <a:pt x="69723" y="52197"/>
                </a:lnTo>
                <a:lnTo>
                  <a:pt x="74295" y="5219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49" name="Freeform 2149"/>
          <p:cNvSpPr/>
          <p:nvPr/>
        </p:nvSpPr>
        <p:spPr>
          <a:xfrm>
            <a:off x="2112517" y="3614292"/>
            <a:ext cx="4318" cy="0"/>
          </a:xfrm>
          <a:custGeom>
            <a:avLst/>
            <a:gdLst/>
            <a:ahLst/>
            <a:cxnLst/>
            <a:rect l="0" t="0" r="0" b="0"/>
            <a:pathLst>
              <a:path w="4318">
                <a:moveTo>
                  <a:pt x="4318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0" name="Freeform 2150"/>
          <p:cNvSpPr/>
          <p:nvPr/>
        </p:nvSpPr>
        <p:spPr>
          <a:xfrm>
            <a:off x="2142998" y="3653917"/>
            <a:ext cx="43941" cy="30479"/>
          </a:xfrm>
          <a:custGeom>
            <a:avLst/>
            <a:gdLst/>
            <a:ahLst/>
            <a:cxnLst/>
            <a:rect l="0" t="0" r="0" b="0"/>
            <a:pathLst>
              <a:path w="43941" h="30479">
                <a:moveTo>
                  <a:pt x="0" y="30479"/>
                </a:moveTo>
                <a:lnTo>
                  <a:pt x="0" y="30479"/>
                </a:lnTo>
                <a:lnTo>
                  <a:pt x="8890" y="30479"/>
                </a:lnTo>
                <a:lnTo>
                  <a:pt x="13462" y="17399"/>
                </a:lnTo>
                <a:lnTo>
                  <a:pt x="26288" y="12826"/>
                </a:lnTo>
                <a:lnTo>
                  <a:pt x="4394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1" name="Freeform 2151"/>
          <p:cNvSpPr/>
          <p:nvPr/>
        </p:nvSpPr>
        <p:spPr>
          <a:xfrm>
            <a:off x="2142998" y="3653917"/>
            <a:ext cx="21971" cy="100329"/>
          </a:xfrm>
          <a:custGeom>
            <a:avLst/>
            <a:gdLst/>
            <a:ahLst/>
            <a:cxnLst/>
            <a:rect l="0" t="0" r="0" b="0"/>
            <a:pathLst>
              <a:path w="21971" h="100329">
                <a:moveTo>
                  <a:pt x="21971" y="100329"/>
                </a:moveTo>
                <a:lnTo>
                  <a:pt x="17779" y="100329"/>
                </a:lnTo>
                <a:lnTo>
                  <a:pt x="13462" y="82676"/>
                </a:lnTo>
                <a:lnTo>
                  <a:pt x="13462" y="69850"/>
                </a:lnTo>
                <a:lnTo>
                  <a:pt x="13462" y="60960"/>
                </a:lnTo>
                <a:lnTo>
                  <a:pt x="8890" y="34798"/>
                </a:lnTo>
                <a:lnTo>
                  <a:pt x="0" y="21716"/>
                </a:lnTo>
                <a:lnTo>
                  <a:pt x="0" y="850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2" name="Freeform 2152"/>
          <p:cNvSpPr/>
          <p:nvPr/>
        </p:nvSpPr>
        <p:spPr>
          <a:xfrm>
            <a:off x="1022908" y="3587750"/>
            <a:ext cx="82906" cy="188087"/>
          </a:xfrm>
          <a:custGeom>
            <a:avLst/>
            <a:gdLst/>
            <a:ahLst/>
            <a:cxnLst/>
            <a:rect l="0" t="0" r="0" b="0"/>
            <a:pathLst>
              <a:path w="82906" h="188087">
                <a:moveTo>
                  <a:pt x="21946" y="0"/>
                </a:moveTo>
                <a:lnTo>
                  <a:pt x="21946" y="8635"/>
                </a:lnTo>
                <a:lnTo>
                  <a:pt x="13107" y="21717"/>
                </a:lnTo>
                <a:lnTo>
                  <a:pt x="13107" y="30480"/>
                </a:lnTo>
                <a:lnTo>
                  <a:pt x="13107" y="35052"/>
                </a:lnTo>
                <a:lnTo>
                  <a:pt x="8535" y="60959"/>
                </a:lnTo>
                <a:lnTo>
                  <a:pt x="8535" y="65531"/>
                </a:lnTo>
                <a:lnTo>
                  <a:pt x="8535" y="82930"/>
                </a:lnTo>
                <a:lnTo>
                  <a:pt x="8535" y="87503"/>
                </a:lnTo>
                <a:lnTo>
                  <a:pt x="8535" y="91440"/>
                </a:lnTo>
                <a:lnTo>
                  <a:pt x="4572" y="96012"/>
                </a:lnTo>
                <a:lnTo>
                  <a:pt x="4572" y="104902"/>
                </a:lnTo>
                <a:lnTo>
                  <a:pt x="4572" y="117982"/>
                </a:lnTo>
                <a:lnTo>
                  <a:pt x="4572" y="131064"/>
                </a:lnTo>
                <a:lnTo>
                  <a:pt x="4572" y="135635"/>
                </a:lnTo>
                <a:lnTo>
                  <a:pt x="4572" y="139954"/>
                </a:lnTo>
                <a:lnTo>
                  <a:pt x="0" y="139954"/>
                </a:lnTo>
                <a:lnTo>
                  <a:pt x="0" y="157353"/>
                </a:lnTo>
                <a:lnTo>
                  <a:pt x="0" y="161925"/>
                </a:lnTo>
                <a:lnTo>
                  <a:pt x="0" y="166116"/>
                </a:lnTo>
                <a:lnTo>
                  <a:pt x="0" y="170433"/>
                </a:lnTo>
                <a:lnTo>
                  <a:pt x="0" y="174752"/>
                </a:lnTo>
                <a:lnTo>
                  <a:pt x="0" y="179323"/>
                </a:lnTo>
                <a:lnTo>
                  <a:pt x="0" y="188087"/>
                </a:lnTo>
                <a:lnTo>
                  <a:pt x="4572" y="188087"/>
                </a:lnTo>
                <a:lnTo>
                  <a:pt x="8535" y="183515"/>
                </a:lnTo>
                <a:lnTo>
                  <a:pt x="21946" y="183515"/>
                </a:lnTo>
                <a:lnTo>
                  <a:pt x="26213" y="183515"/>
                </a:lnTo>
                <a:lnTo>
                  <a:pt x="35052" y="179323"/>
                </a:lnTo>
                <a:lnTo>
                  <a:pt x="39319" y="179323"/>
                </a:lnTo>
                <a:lnTo>
                  <a:pt x="52426" y="179323"/>
                </a:lnTo>
                <a:lnTo>
                  <a:pt x="56693" y="174752"/>
                </a:lnTo>
                <a:lnTo>
                  <a:pt x="61265" y="174752"/>
                </a:lnTo>
                <a:lnTo>
                  <a:pt x="65532" y="174752"/>
                </a:lnTo>
                <a:lnTo>
                  <a:pt x="70104" y="170433"/>
                </a:lnTo>
                <a:lnTo>
                  <a:pt x="74372" y="166116"/>
                </a:lnTo>
                <a:lnTo>
                  <a:pt x="82906" y="166116"/>
                </a:lnTo>
                <a:lnTo>
                  <a:pt x="82906" y="1619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3" name="Freeform 2153"/>
          <p:cNvSpPr/>
          <p:nvPr/>
        </p:nvSpPr>
        <p:spPr>
          <a:xfrm>
            <a:off x="1105814" y="3696969"/>
            <a:ext cx="61569" cy="56897"/>
          </a:xfrm>
          <a:custGeom>
            <a:avLst/>
            <a:gdLst/>
            <a:ahLst/>
            <a:cxnLst/>
            <a:rect l="0" t="0" r="0" b="0"/>
            <a:pathLst>
              <a:path w="61569" h="56897">
                <a:moveTo>
                  <a:pt x="61569" y="0"/>
                </a:moveTo>
                <a:lnTo>
                  <a:pt x="56997" y="0"/>
                </a:lnTo>
                <a:lnTo>
                  <a:pt x="48158" y="0"/>
                </a:lnTo>
                <a:lnTo>
                  <a:pt x="39624" y="0"/>
                </a:lnTo>
                <a:lnTo>
                  <a:pt x="30785" y="0"/>
                </a:lnTo>
                <a:lnTo>
                  <a:pt x="26213" y="0"/>
                </a:lnTo>
                <a:lnTo>
                  <a:pt x="21946" y="0"/>
                </a:lnTo>
                <a:lnTo>
                  <a:pt x="17678" y="0"/>
                </a:lnTo>
                <a:lnTo>
                  <a:pt x="13106" y="0"/>
                </a:lnTo>
                <a:lnTo>
                  <a:pt x="13106" y="8763"/>
                </a:lnTo>
                <a:lnTo>
                  <a:pt x="13106" y="13336"/>
                </a:lnTo>
                <a:lnTo>
                  <a:pt x="4572" y="17653"/>
                </a:lnTo>
                <a:lnTo>
                  <a:pt x="4572" y="26416"/>
                </a:lnTo>
                <a:lnTo>
                  <a:pt x="0" y="30735"/>
                </a:lnTo>
                <a:lnTo>
                  <a:pt x="0" y="35052"/>
                </a:lnTo>
                <a:lnTo>
                  <a:pt x="0" y="43815"/>
                </a:lnTo>
                <a:lnTo>
                  <a:pt x="0" y="48134"/>
                </a:lnTo>
                <a:lnTo>
                  <a:pt x="9144" y="48134"/>
                </a:lnTo>
                <a:lnTo>
                  <a:pt x="9144" y="52706"/>
                </a:lnTo>
                <a:lnTo>
                  <a:pt x="13106" y="52706"/>
                </a:lnTo>
                <a:lnTo>
                  <a:pt x="21946" y="52706"/>
                </a:lnTo>
                <a:lnTo>
                  <a:pt x="26213" y="56897"/>
                </a:lnTo>
                <a:lnTo>
                  <a:pt x="30785" y="56897"/>
                </a:lnTo>
                <a:lnTo>
                  <a:pt x="35357" y="56897"/>
                </a:lnTo>
                <a:lnTo>
                  <a:pt x="44196" y="56897"/>
                </a:lnTo>
                <a:lnTo>
                  <a:pt x="48158" y="56897"/>
                </a:lnTo>
                <a:lnTo>
                  <a:pt x="52730" y="56897"/>
                </a:lnTo>
                <a:lnTo>
                  <a:pt x="56997" y="52706"/>
                </a:lnTo>
                <a:lnTo>
                  <a:pt x="56997" y="48134"/>
                </a:lnTo>
                <a:lnTo>
                  <a:pt x="56997" y="39244"/>
                </a:lnTo>
                <a:lnTo>
                  <a:pt x="56997" y="35052"/>
                </a:lnTo>
                <a:lnTo>
                  <a:pt x="56997" y="30735"/>
                </a:lnTo>
                <a:lnTo>
                  <a:pt x="56997" y="26416"/>
                </a:lnTo>
                <a:lnTo>
                  <a:pt x="56997" y="21845"/>
                </a:lnTo>
                <a:lnTo>
                  <a:pt x="56997" y="17653"/>
                </a:lnTo>
                <a:lnTo>
                  <a:pt x="56997" y="13336"/>
                </a:lnTo>
                <a:lnTo>
                  <a:pt x="52730" y="8763"/>
                </a:lnTo>
                <a:lnTo>
                  <a:pt x="48158" y="8763"/>
                </a:lnTo>
                <a:lnTo>
                  <a:pt x="39624" y="0"/>
                </a:lnTo>
                <a:lnTo>
                  <a:pt x="35357" y="0"/>
                </a:lnTo>
                <a:lnTo>
                  <a:pt x="3078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4" name="Freeform 2154"/>
          <p:cNvSpPr/>
          <p:nvPr/>
        </p:nvSpPr>
        <p:spPr>
          <a:xfrm>
            <a:off x="1189024" y="3696969"/>
            <a:ext cx="52426" cy="65533"/>
          </a:xfrm>
          <a:custGeom>
            <a:avLst/>
            <a:gdLst/>
            <a:ahLst/>
            <a:cxnLst/>
            <a:rect l="0" t="0" r="0" b="0"/>
            <a:pathLst>
              <a:path w="52426" h="65533">
                <a:moveTo>
                  <a:pt x="0" y="65533"/>
                </a:moveTo>
                <a:lnTo>
                  <a:pt x="0" y="61214"/>
                </a:lnTo>
                <a:lnTo>
                  <a:pt x="0" y="56897"/>
                </a:lnTo>
                <a:lnTo>
                  <a:pt x="0" y="52706"/>
                </a:lnTo>
                <a:lnTo>
                  <a:pt x="0" y="48134"/>
                </a:lnTo>
                <a:lnTo>
                  <a:pt x="0" y="43815"/>
                </a:lnTo>
                <a:lnTo>
                  <a:pt x="0" y="35052"/>
                </a:lnTo>
                <a:lnTo>
                  <a:pt x="0" y="26416"/>
                </a:lnTo>
                <a:lnTo>
                  <a:pt x="0" y="21845"/>
                </a:lnTo>
                <a:lnTo>
                  <a:pt x="0" y="17653"/>
                </a:lnTo>
                <a:lnTo>
                  <a:pt x="4572" y="17653"/>
                </a:lnTo>
                <a:lnTo>
                  <a:pt x="4572" y="13336"/>
                </a:lnTo>
                <a:lnTo>
                  <a:pt x="8839" y="4573"/>
                </a:lnTo>
                <a:lnTo>
                  <a:pt x="13107" y="4573"/>
                </a:lnTo>
                <a:lnTo>
                  <a:pt x="13107" y="0"/>
                </a:lnTo>
                <a:lnTo>
                  <a:pt x="17374" y="0"/>
                </a:lnTo>
                <a:lnTo>
                  <a:pt x="26213" y="0"/>
                </a:lnTo>
                <a:lnTo>
                  <a:pt x="30785" y="0"/>
                </a:lnTo>
                <a:lnTo>
                  <a:pt x="35052" y="0"/>
                </a:lnTo>
                <a:lnTo>
                  <a:pt x="35052" y="8763"/>
                </a:lnTo>
                <a:lnTo>
                  <a:pt x="39320" y="8763"/>
                </a:lnTo>
                <a:lnTo>
                  <a:pt x="39320" y="13336"/>
                </a:lnTo>
                <a:lnTo>
                  <a:pt x="39320" y="17653"/>
                </a:lnTo>
                <a:lnTo>
                  <a:pt x="43892" y="17653"/>
                </a:lnTo>
                <a:lnTo>
                  <a:pt x="43892" y="21845"/>
                </a:lnTo>
                <a:lnTo>
                  <a:pt x="48464" y="26416"/>
                </a:lnTo>
                <a:lnTo>
                  <a:pt x="48464" y="30735"/>
                </a:lnTo>
                <a:lnTo>
                  <a:pt x="48464" y="35052"/>
                </a:lnTo>
                <a:lnTo>
                  <a:pt x="48464" y="43815"/>
                </a:lnTo>
                <a:lnTo>
                  <a:pt x="48464" y="48134"/>
                </a:lnTo>
                <a:lnTo>
                  <a:pt x="52426" y="527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5" name="Freeform 2155"/>
          <p:cNvSpPr/>
          <p:nvPr/>
        </p:nvSpPr>
        <p:spPr>
          <a:xfrm>
            <a:off x="1254556" y="3587750"/>
            <a:ext cx="122505" cy="192405"/>
          </a:xfrm>
          <a:custGeom>
            <a:avLst/>
            <a:gdLst/>
            <a:ahLst/>
            <a:cxnLst/>
            <a:rect l="0" t="0" r="0" b="0"/>
            <a:pathLst>
              <a:path w="122505" h="192405">
                <a:moveTo>
                  <a:pt x="39574" y="104902"/>
                </a:moveTo>
                <a:lnTo>
                  <a:pt x="39574" y="100583"/>
                </a:lnTo>
                <a:lnTo>
                  <a:pt x="39574" y="104902"/>
                </a:lnTo>
                <a:lnTo>
                  <a:pt x="35002" y="96012"/>
                </a:lnTo>
                <a:lnTo>
                  <a:pt x="26493" y="96012"/>
                </a:lnTo>
                <a:lnTo>
                  <a:pt x="21921" y="96012"/>
                </a:lnTo>
                <a:lnTo>
                  <a:pt x="17730" y="96012"/>
                </a:lnTo>
                <a:lnTo>
                  <a:pt x="13411" y="104902"/>
                </a:lnTo>
                <a:lnTo>
                  <a:pt x="13411" y="109219"/>
                </a:lnTo>
                <a:lnTo>
                  <a:pt x="8840" y="122555"/>
                </a:lnTo>
                <a:lnTo>
                  <a:pt x="8840" y="126872"/>
                </a:lnTo>
                <a:lnTo>
                  <a:pt x="0" y="139954"/>
                </a:lnTo>
                <a:lnTo>
                  <a:pt x="0" y="148463"/>
                </a:lnTo>
                <a:lnTo>
                  <a:pt x="0" y="153034"/>
                </a:lnTo>
                <a:lnTo>
                  <a:pt x="0" y="166116"/>
                </a:lnTo>
                <a:lnTo>
                  <a:pt x="0" y="170433"/>
                </a:lnTo>
                <a:lnTo>
                  <a:pt x="8840" y="179323"/>
                </a:lnTo>
                <a:lnTo>
                  <a:pt x="13411" y="188087"/>
                </a:lnTo>
                <a:lnTo>
                  <a:pt x="17730" y="188087"/>
                </a:lnTo>
                <a:lnTo>
                  <a:pt x="21921" y="192405"/>
                </a:lnTo>
                <a:lnTo>
                  <a:pt x="30810" y="192405"/>
                </a:lnTo>
                <a:lnTo>
                  <a:pt x="35002" y="179323"/>
                </a:lnTo>
                <a:lnTo>
                  <a:pt x="39574" y="166116"/>
                </a:lnTo>
                <a:lnTo>
                  <a:pt x="61544" y="131064"/>
                </a:lnTo>
                <a:lnTo>
                  <a:pt x="61544" y="109219"/>
                </a:lnTo>
                <a:lnTo>
                  <a:pt x="70054" y="82930"/>
                </a:lnTo>
                <a:lnTo>
                  <a:pt x="74371" y="74167"/>
                </a:lnTo>
                <a:lnTo>
                  <a:pt x="74371" y="52451"/>
                </a:lnTo>
                <a:lnTo>
                  <a:pt x="74371" y="35052"/>
                </a:lnTo>
                <a:lnTo>
                  <a:pt x="74371" y="30480"/>
                </a:lnTo>
                <a:lnTo>
                  <a:pt x="74371" y="17398"/>
                </a:lnTo>
                <a:lnTo>
                  <a:pt x="70054" y="8635"/>
                </a:lnTo>
                <a:lnTo>
                  <a:pt x="70054" y="0"/>
                </a:lnTo>
                <a:lnTo>
                  <a:pt x="70054" y="8635"/>
                </a:lnTo>
                <a:lnTo>
                  <a:pt x="70054" y="13207"/>
                </a:lnTo>
                <a:lnTo>
                  <a:pt x="70054" y="26289"/>
                </a:lnTo>
                <a:lnTo>
                  <a:pt x="70054" y="35052"/>
                </a:lnTo>
                <a:lnTo>
                  <a:pt x="70054" y="52451"/>
                </a:lnTo>
                <a:lnTo>
                  <a:pt x="78944" y="100583"/>
                </a:lnTo>
                <a:lnTo>
                  <a:pt x="83516" y="109219"/>
                </a:lnTo>
                <a:lnTo>
                  <a:pt x="83516" y="122555"/>
                </a:lnTo>
                <a:lnTo>
                  <a:pt x="96596" y="148463"/>
                </a:lnTo>
                <a:lnTo>
                  <a:pt x="96596" y="157353"/>
                </a:lnTo>
                <a:lnTo>
                  <a:pt x="96596" y="161925"/>
                </a:lnTo>
                <a:lnTo>
                  <a:pt x="100915" y="166116"/>
                </a:lnTo>
                <a:lnTo>
                  <a:pt x="105486" y="170433"/>
                </a:lnTo>
                <a:lnTo>
                  <a:pt x="113996" y="170433"/>
                </a:lnTo>
                <a:lnTo>
                  <a:pt x="113996" y="174752"/>
                </a:lnTo>
                <a:lnTo>
                  <a:pt x="118313" y="174752"/>
                </a:lnTo>
                <a:lnTo>
                  <a:pt x="122505" y="1747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6" name="Freeform 2156"/>
          <p:cNvSpPr/>
          <p:nvPr/>
        </p:nvSpPr>
        <p:spPr>
          <a:xfrm>
            <a:off x="1390522" y="3675253"/>
            <a:ext cx="82931" cy="96012"/>
          </a:xfrm>
          <a:custGeom>
            <a:avLst/>
            <a:gdLst/>
            <a:ahLst/>
            <a:cxnLst/>
            <a:rect l="0" t="0" r="0" b="0"/>
            <a:pathLst>
              <a:path w="82931" h="96012">
                <a:moveTo>
                  <a:pt x="43561" y="3937"/>
                </a:moveTo>
                <a:lnTo>
                  <a:pt x="34672" y="0"/>
                </a:lnTo>
                <a:lnTo>
                  <a:pt x="25908" y="0"/>
                </a:lnTo>
                <a:lnTo>
                  <a:pt x="21591" y="0"/>
                </a:lnTo>
                <a:lnTo>
                  <a:pt x="17400" y="0"/>
                </a:lnTo>
                <a:lnTo>
                  <a:pt x="17400" y="3937"/>
                </a:lnTo>
                <a:lnTo>
                  <a:pt x="8510" y="21716"/>
                </a:lnTo>
                <a:lnTo>
                  <a:pt x="8510" y="26289"/>
                </a:lnTo>
                <a:lnTo>
                  <a:pt x="0" y="30479"/>
                </a:lnTo>
                <a:lnTo>
                  <a:pt x="0" y="35052"/>
                </a:lnTo>
                <a:lnTo>
                  <a:pt x="0" y="43561"/>
                </a:lnTo>
                <a:lnTo>
                  <a:pt x="0" y="48132"/>
                </a:lnTo>
                <a:lnTo>
                  <a:pt x="0" y="52451"/>
                </a:lnTo>
                <a:lnTo>
                  <a:pt x="0" y="60960"/>
                </a:lnTo>
                <a:lnTo>
                  <a:pt x="4191" y="74422"/>
                </a:lnTo>
                <a:lnTo>
                  <a:pt x="8510" y="78613"/>
                </a:lnTo>
                <a:lnTo>
                  <a:pt x="17400" y="91820"/>
                </a:lnTo>
                <a:lnTo>
                  <a:pt x="25908" y="91820"/>
                </a:lnTo>
                <a:lnTo>
                  <a:pt x="30480" y="96012"/>
                </a:lnTo>
                <a:lnTo>
                  <a:pt x="48133" y="96012"/>
                </a:lnTo>
                <a:lnTo>
                  <a:pt x="52070" y="96012"/>
                </a:lnTo>
                <a:lnTo>
                  <a:pt x="70105" y="96012"/>
                </a:lnTo>
                <a:lnTo>
                  <a:pt x="74295" y="96012"/>
                </a:lnTo>
                <a:lnTo>
                  <a:pt x="78614" y="96012"/>
                </a:lnTo>
                <a:lnTo>
                  <a:pt x="82931" y="78613"/>
                </a:lnTo>
                <a:lnTo>
                  <a:pt x="82931" y="74422"/>
                </a:lnTo>
                <a:lnTo>
                  <a:pt x="82931" y="56768"/>
                </a:lnTo>
                <a:lnTo>
                  <a:pt x="82931" y="52451"/>
                </a:lnTo>
                <a:lnTo>
                  <a:pt x="82931" y="39369"/>
                </a:lnTo>
                <a:lnTo>
                  <a:pt x="82931" y="35052"/>
                </a:lnTo>
                <a:lnTo>
                  <a:pt x="82931" y="30479"/>
                </a:lnTo>
                <a:lnTo>
                  <a:pt x="82931" y="26289"/>
                </a:lnTo>
                <a:lnTo>
                  <a:pt x="78614" y="26289"/>
                </a:lnTo>
                <a:lnTo>
                  <a:pt x="74295" y="21716"/>
                </a:lnTo>
                <a:lnTo>
                  <a:pt x="70105" y="2171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7" name="Freeform 2157"/>
          <p:cNvSpPr/>
          <p:nvPr/>
        </p:nvSpPr>
        <p:spPr>
          <a:xfrm>
            <a:off x="1508505" y="3705732"/>
            <a:ext cx="61214" cy="35052"/>
          </a:xfrm>
          <a:custGeom>
            <a:avLst/>
            <a:gdLst/>
            <a:ahLst/>
            <a:cxnLst/>
            <a:rect l="0" t="0" r="0" b="0"/>
            <a:pathLst>
              <a:path w="61214" h="35052">
                <a:moveTo>
                  <a:pt x="0" y="35052"/>
                </a:moveTo>
                <a:lnTo>
                  <a:pt x="0" y="30481"/>
                </a:lnTo>
                <a:lnTo>
                  <a:pt x="0" y="26289"/>
                </a:lnTo>
                <a:lnTo>
                  <a:pt x="0" y="21972"/>
                </a:lnTo>
                <a:lnTo>
                  <a:pt x="0" y="13082"/>
                </a:lnTo>
                <a:lnTo>
                  <a:pt x="0" y="8890"/>
                </a:lnTo>
                <a:lnTo>
                  <a:pt x="8764" y="8890"/>
                </a:lnTo>
                <a:lnTo>
                  <a:pt x="8764" y="4573"/>
                </a:lnTo>
                <a:lnTo>
                  <a:pt x="13081" y="4573"/>
                </a:lnTo>
                <a:lnTo>
                  <a:pt x="17653" y="0"/>
                </a:lnTo>
                <a:lnTo>
                  <a:pt x="26162" y="0"/>
                </a:lnTo>
                <a:lnTo>
                  <a:pt x="30481" y="0"/>
                </a:lnTo>
                <a:lnTo>
                  <a:pt x="39625" y="0"/>
                </a:lnTo>
                <a:lnTo>
                  <a:pt x="43816" y="0"/>
                </a:lnTo>
                <a:lnTo>
                  <a:pt x="48133" y="0"/>
                </a:lnTo>
                <a:lnTo>
                  <a:pt x="52706" y="0"/>
                </a:lnTo>
                <a:lnTo>
                  <a:pt x="56642" y="4573"/>
                </a:lnTo>
                <a:lnTo>
                  <a:pt x="61214" y="17653"/>
                </a:lnTo>
                <a:lnTo>
                  <a:pt x="61214" y="21972"/>
                </a:lnTo>
                <a:lnTo>
                  <a:pt x="61214" y="26289"/>
                </a:lnTo>
                <a:lnTo>
                  <a:pt x="61214" y="30481"/>
                </a:lnTo>
                <a:lnTo>
                  <a:pt x="61214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8" name="Freeform 2158"/>
          <p:cNvSpPr/>
          <p:nvPr/>
        </p:nvSpPr>
        <p:spPr>
          <a:xfrm>
            <a:off x="808329" y="3740784"/>
            <a:ext cx="4267" cy="0"/>
          </a:xfrm>
          <a:custGeom>
            <a:avLst/>
            <a:gdLst/>
            <a:ahLst/>
            <a:cxnLst/>
            <a:rect l="0" t="0" r="0" b="0"/>
            <a:pathLst>
              <a:path w="4267">
                <a:moveTo>
                  <a:pt x="4267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59" name="Freeform 2159"/>
          <p:cNvSpPr/>
          <p:nvPr/>
        </p:nvSpPr>
        <p:spPr>
          <a:xfrm>
            <a:off x="2239645" y="4039234"/>
            <a:ext cx="131444" cy="209931"/>
          </a:xfrm>
          <a:custGeom>
            <a:avLst/>
            <a:gdLst/>
            <a:ahLst/>
            <a:cxnLst/>
            <a:rect l="0" t="0" r="0" b="0"/>
            <a:pathLst>
              <a:path w="131444" h="209931">
                <a:moveTo>
                  <a:pt x="0" y="209931"/>
                </a:moveTo>
                <a:lnTo>
                  <a:pt x="0" y="196850"/>
                </a:lnTo>
                <a:lnTo>
                  <a:pt x="4572" y="192660"/>
                </a:lnTo>
                <a:lnTo>
                  <a:pt x="4572" y="183769"/>
                </a:lnTo>
                <a:lnTo>
                  <a:pt x="13081" y="148718"/>
                </a:lnTo>
                <a:lnTo>
                  <a:pt x="17653" y="135636"/>
                </a:lnTo>
                <a:lnTo>
                  <a:pt x="26288" y="100584"/>
                </a:lnTo>
                <a:lnTo>
                  <a:pt x="26288" y="87504"/>
                </a:lnTo>
                <a:lnTo>
                  <a:pt x="39624" y="74676"/>
                </a:lnTo>
                <a:lnTo>
                  <a:pt x="52450" y="39624"/>
                </a:lnTo>
                <a:lnTo>
                  <a:pt x="52450" y="26162"/>
                </a:lnTo>
                <a:lnTo>
                  <a:pt x="57022" y="13082"/>
                </a:lnTo>
                <a:lnTo>
                  <a:pt x="61340" y="13082"/>
                </a:lnTo>
                <a:lnTo>
                  <a:pt x="61340" y="8763"/>
                </a:lnTo>
                <a:lnTo>
                  <a:pt x="70103" y="4192"/>
                </a:lnTo>
                <a:lnTo>
                  <a:pt x="70103" y="0"/>
                </a:lnTo>
                <a:lnTo>
                  <a:pt x="74422" y="0"/>
                </a:lnTo>
                <a:lnTo>
                  <a:pt x="96647" y="35053"/>
                </a:lnTo>
                <a:lnTo>
                  <a:pt x="100584" y="48133"/>
                </a:lnTo>
                <a:lnTo>
                  <a:pt x="109474" y="65786"/>
                </a:lnTo>
                <a:lnTo>
                  <a:pt x="114046" y="87504"/>
                </a:lnTo>
                <a:lnTo>
                  <a:pt x="114046" y="96267"/>
                </a:lnTo>
                <a:lnTo>
                  <a:pt x="114046" y="113666"/>
                </a:lnTo>
                <a:lnTo>
                  <a:pt x="114046" y="126746"/>
                </a:lnTo>
                <a:lnTo>
                  <a:pt x="118237" y="140208"/>
                </a:lnTo>
                <a:lnTo>
                  <a:pt x="127127" y="174880"/>
                </a:lnTo>
                <a:lnTo>
                  <a:pt x="127127" y="183769"/>
                </a:lnTo>
                <a:lnTo>
                  <a:pt x="131444" y="196850"/>
                </a:lnTo>
                <a:lnTo>
                  <a:pt x="131444" y="2099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0" name="Freeform 2160"/>
          <p:cNvSpPr/>
          <p:nvPr/>
        </p:nvSpPr>
        <p:spPr>
          <a:xfrm>
            <a:off x="2288158" y="4183633"/>
            <a:ext cx="65533" cy="8890"/>
          </a:xfrm>
          <a:custGeom>
            <a:avLst/>
            <a:gdLst/>
            <a:ahLst/>
            <a:cxnLst/>
            <a:rect l="0" t="0" r="0" b="0"/>
            <a:pathLst>
              <a:path w="65533" h="8890">
                <a:moveTo>
                  <a:pt x="65533" y="0"/>
                </a:moveTo>
                <a:lnTo>
                  <a:pt x="60961" y="0"/>
                </a:lnTo>
                <a:lnTo>
                  <a:pt x="52071" y="0"/>
                </a:lnTo>
                <a:lnTo>
                  <a:pt x="43562" y="0"/>
                </a:lnTo>
                <a:lnTo>
                  <a:pt x="30481" y="0"/>
                </a:lnTo>
                <a:lnTo>
                  <a:pt x="21590" y="0"/>
                </a:lnTo>
                <a:lnTo>
                  <a:pt x="8509" y="8890"/>
                </a:lnTo>
                <a:lnTo>
                  <a:pt x="3937" y="8890"/>
                </a:lnTo>
                <a:lnTo>
                  <a:pt x="0" y="88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1" name="Freeform 2161"/>
          <p:cNvSpPr/>
          <p:nvPr/>
        </p:nvSpPr>
        <p:spPr>
          <a:xfrm>
            <a:off x="2392933" y="4157471"/>
            <a:ext cx="87503" cy="65532"/>
          </a:xfrm>
          <a:custGeom>
            <a:avLst/>
            <a:gdLst/>
            <a:ahLst/>
            <a:cxnLst/>
            <a:rect l="0" t="0" r="0" b="0"/>
            <a:pathLst>
              <a:path w="87503" h="65532">
                <a:moveTo>
                  <a:pt x="4318" y="8509"/>
                </a:moveTo>
                <a:lnTo>
                  <a:pt x="0" y="8509"/>
                </a:lnTo>
                <a:lnTo>
                  <a:pt x="0" y="13082"/>
                </a:lnTo>
                <a:lnTo>
                  <a:pt x="0" y="17399"/>
                </a:lnTo>
                <a:lnTo>
                  <a:pt x="0" y="21971"/>
                </a:lnTo>
                <a:lnTo>
                  <a:pt x="0" y="26162"/>
                </a:lnTo>
                <a:lnTo>
                  <a:pt x="0" y="35052"/>
                </a:lnTo>
                <a:lnTo>
                  <a:pt x="0" y="43561"/>
                </a:lnTo>
                <a:lnTo>
                  <a:pt x="0" y="52451"/>
                </a:lnTo>
                <a:lnTo>
                  <a:pt x="0" y="56643"/>
                </a:lnTo>
                <a:lnTo>
                  <a:pt x="4318" y="61214"/>
                </a:lnTo>
                <a:lnTo>
                  <a:pt x="4318" y="65532"/>
                </a:lnTo>
                <a:lnTo>
                  <a:pt x="8890" y="65532"/>
                </a:lnTo>
                <a:lnTo>
                  <a:pt x="17399" y="65532"/>
                </a:lnTo>
                <a:lnTo>
                  <a:pt x="21718" y="65532"/>
                </a:lnTo>
                <a:lnTo>
                  <a:pt x="26290" y="65532"/>
                </a:lnTo>
                <a:lnTo>
                  <a:pt x="30481" y="65532"/>
                </a:lnTo>
                <a:lnTo>
                  <a:pt x="34799" y="65532"/>
                </a:lnTo>
                <a:lnTo>
                  <a:pt x="39371" y="65532"/>
                </a:lnTo>
                <a:lnTo>
                  <a:pt x="39371" y="61214"/>
                </a:lnTo>
                <a:lnTo>
                  <a:pt x="39371" y="52451"/>
                </a:lnTo>
                <a:lnTo>
                  <a:pt x="47880" y="38989"/>
                </a:lnTo>
                <a:lnTo>
                  <a:pt x="47880" y="26162"/>
                </a:lnTo>
                <a:lnTo>
                  <a:pt x="47880" y="17399"/>
                </a:lnTo>
                <a:lnTo>
                  <a:pt x="47880" y="4319"/>
                </a:lnTo>
                <a:lnTo>
                  <a:pt x="47880" y="0"/>
                </a:lnTo>
                <a:lnTo>
                  <a:pt x="47880" y="4319"/>
                </a:lnTo>
                <a:lnTo>
                  <a:pt x="52452" y="13082"/>
                </a:lnTo>
                <a:lnTo>
                  <a:pt x="52452" y="21971"/>
                </a:lnTo>
                <a:lnTo>
                  <a:pt x="52452" y="26162"/>
                </a:lnTo>
                <a:lnTo>
                  <a:pt x="52452" y="30481"/>
                </a:lnTo>
                <a:lnTo>
                  <a:pt x="52452" y="35052"/>
                </a:lnTo>
                <a:lnTo>
                  <a:pt x="56769" y="35052"/>
                </a:lnTo>
                <a:lnTo>
                  <a:pt x="56769" y="43561"/>
                </a:lnTo>
                <a:lnTo>
                  <a:pt x="61342" y="43561"/>
                </a:lnTo>
                <a:lnTo>
                  <a:pt x="65914" y="43561"/>
                </a:lnTo>
                <a:lnTo>
                  <a:pt x="69850" y="43561"/>
                </a:lnTo>
                <a:lnTo>
                  <a:pt x="74422" y="43561"/>
                </a:lnTo>
                <a:lnTo>
                  <a:pt x="83312" y="43561"/>
                </a:lnTo>
                <a:lnTo>
                  <a:pt x="87503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2" name="Freeform 2162"/>
          <p:cNvSpPr/>
          <p:nvPr/>
        </p:nvSpPr>
        <p:spPr>
          <a:xfrm>
            <a:off x="2476245" y="4152900"/>
            <a:ext cx="74041" cy="57022"/>
          </a:xfrm>
          <a:custGeom>
            <a:avLst/>
            <a:gdLst/>
            <a:ahLst/>
            <a:cxnLst/>
            <a:rect l="0" t="0" r="0" b="0"/>
            <a:pathLst>
              <a:path w="74041" h="57022">
                <a:moveTo>
                  <a:pt x="21590" y="4571"/>
                </a:moveTo>
                <a:lnTo>
                  <a:pt x="21590" y="0"/>
                </a:lnTo>
                <a:lnTo>
                  <a:pt x="17272" y="0"/>
                </a:lnTo>
                <a:lnTo>
                  <a:pt x="13081" y="0"/>
                </a:lnTo>
                <a:lnTo>
                  <a:pt x="8509" y="4571"/>
                </a:lnTo>
                <a:lnTo>
                  <a:pt x="4191" y="8890"/>
                </a:lnTo>
                <a:lnTo>
                  <a:pt x="0" y="17653"/>
                </a:lnTo>
                <a:lnTo>
                  <a:pt x="0" y="21970"/>
                </a:lnTo>
                <a:lnTo>
                  <a:pt x="0" y="26542"/>
                </a:lnTo>
                <a:lnTo>
                  <a:pt x="0" y="30733"/>
                </a:lnTo>
                <a:lnTo>
                  <a:pt x="0" y="35052"/>
                </a:lnTo>
                <a:lnTo>
                  <a:pt x="4191" y="39623"/>
                </a:lnTo>
                <a:lnTo>
                  <a:pt x="13081" y="39623"/>
                </a:lnTo>
                <a:lnTo>
                  <a:pt x="26162" y="39623"/>
                </a:lnTo>
                <a:lnTo>
                  <a:pt x="30481" y="39623"/>
                </a:lnTo>
                <a:lnTo>
                  <a:pt x="39244" y="39623"/>
                </a:lnTo>
                <a:lnTo>
                  <a:pt x="47753" y="39623"/>
                </a:lnTo>
                <a:lnTo>
                  <a:pt x="60960" y="39623"/>
                </a:lnTo>
                <a:lnTo>
                  <a:pt x="70105" y="39623"/>
                </a:lnTo>
                <a:lnTo>
                  <a:pt x="74041" y="39623"/>
                </a:lnTo>
                <a:lnTo>
                  <a:pt x="74041" y="43560"/>
                </a:lnTo>
                <a:lnTo>
                  <a:pt x="74041" y="48132"/>
                </a:lnTo>
                <a:lnTo>
                  <a:pt x="65532" y="48132"/>
                </a:lnTo>
                <a:lnTo>
                  <a:pt x="60960" y="57022"/>
                </a:lnTo>
                <a:lnTo>
                  <a:pt x="52325" y="57022"/>
                </a:lnTo>
                <a:lnTo>
                  <a:pt x="47753" y="57022"/>
                </a:lnTo>
                <a:lnTo>
                  <a:pt x="43562" y="57022"/>
                </a:lnTo>
                <a:lnTo>
                  <a:pt x="30481" y="57022"/>
                </a:lnTo>
                <a:lnTo>
                  <a:pt x="26162" y="57022"/>
                </a:lnTo>
                <a:lnTo>
                  <a:pt x="17272" y="570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3" name="Freeform 2163"/>
          <p:cNvSpPr/>
          <p:nvPr/>
        </p:nvSpPr>
        <p:spPr>
          <a:xfrm>
            <a:off x="2572257" y="4082795"/>
            <a:ext cx="13082" cy="127127"/>
          </a:xfrm>
          <a:custGeom>
            <a:avLst/>
            <a:gdLst/>
            <a:ahLst/>
            <a:cxnLst/>
            <a:rect l="0" t="0" r="0" b="0"/>
            <a:pathLst>
              <a:path w="13082" h="127127">
                <a:moveTo>
                  <a:pt x="13082" y="127127"/>
                </a:moveTo>
                <a:lnTo>
                  <a:pt x="13082" y="122809"/>
                </a:lnTo>
                <a:lnTo>
                  <a:pt x="13082" y="118237"/>
                </a:lnTo>
                <a:lnTo>
                  <a:pt x="13082" y="113665"/>
                </a:lnTo>
                <a:lnTo>
                  <a:pt x="13082" y="109728"/>
                </a:lnTo>
                <a:lnTo>
                  <a:pt x="13082" y="105157"/>
                </a:lnTo>
                <a:lnTo>
                  <a:pt x="13082" y="92075"/>
                </a:lnTo>
                <a:lnTo>
                  <a:pt x="13082" y="83185"/>
                </a:lnTo>
                <a:lnTo>
                  <a:pt x="8763" y="57023"/>
                </a:lnTo>
                <a:lnTo>
                  <a:pt x="0" y="31115"/>
                </a:lnTo>
                <a:lnTo>
                  <a:pt x="0" y="17653"/>
                </a:lnTo>
                <a:lnTo>
                  <a:pt x="0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4" name="Freeform 2164"/>
          <p:cNvSpPr/>
          <p:nvPr/>
        </p:nvSpPr>
        <p:spPr>
          <a:xfrm>
            <a:off x="2546350" y="4144009"/>
            <a:ext cx="56642" cy="17781"/>
          </a:xfrm>
          <a:custGeom>
            <a:avLst/>
            <a:gdLst/>
            <a:ahLst/>
            <a:cxnLst/>
            <a:rect l="0" t="0" r="0" b="0"/>
            <a:pathLst>
              <a:path w="56642" h="17781">
                <a:moveTo>
                  <a:pt x="56642" y="0"/>
                </a:moveTo>
                <a:lnTo>
                  <a:pt x="56642" y="0"/>
                </a:lnTo>
                <a:lnTo>
                  <a:pt x="56642" y="4319"/>
                </a:lnTo>
                <a:lnTo>
                  <a:pt x="52070" y="4319"/>
                </a:lnTo>
                <a:lnTo>
                  <a:pt x="47751" y="4319"/>
                </a:lnTo>
                <a:lnTo>
                  <a:pt x="34670" y="4319"/>
                </a:lnTo>
                <a:lnTo>
                  <a:pt x="30479" y="8891"/>
                </a:lnTo>
                <a:lnTo>
                  <a:pt x="25907" y="8891"/>
                </a:lnTo>
                <a:lnTo>
                  <a:pt x="21589" y="8891"/>
                </a:lnTo>
                <a:lnTo>
                  <a:pt x="8508" y="17781"/>
                </a:lnTo>
                <a:lnTo>
                  <a:pt x="3936" y="17781"/>
                </a:lnTo>
                <a:lnTo>
                  <a:pt x="0" y="177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5" name="Freeform 2165"/>
          <p:cNvSpPr/>
          <p:nvPr/>
        </p:nvSpPr>
        <p:spPr>
          <a:xfrm>
            <a:off x="2624963" y="4157217"/>
            <a:ext cx="47879" cy="48134"/>
          </a:xfrm>
          <a:custGeom>
            <a:avLst/>
            <a:gdLst/>
            <a:ahLst/>
            <a:cxnLst/>
            <a:rect l="0" t="0" r="0" b="0"/>
            <a:pathLst>
              <a:path w="47879" h="48134">
                <a:moveTo>
                  <a:pt x="0" y="48134"/>
                </a:moveTo>
                <a:lnTo>
                  <a:pt x="0" y="43815"/>
                </a:lnTo>
                <a:lnTo>
                  <a:pt x="0" y="39243"/>
                </a:lnTo>
                <a:lnTo>
                  <a:pt x="0" y="35052"/>
                </a:lnTo>
                <a:lnTo>
                  <a:pt x="0" y="30480"/>
                </a:lnTo>
                <a:lnTo>
                  <a:pt x="0" y="22225"/>
                </a:lnTo>
                <a:lnTo>
                  <a:pt x="0" y="17653"/>
                </a:lnTo>
                <a:lnTo>
                  <a:pt x="0" y="13081"/>
                </a:lnTo>
                <a:lnTo>
                  <a:pt x="0" y="8763"/>
                </a:lnTo>
                <a:lnTo>
                  <a:pt x="3937" y="4573"/>
                </a:lnTo>
                <a:lnTo>
                  <a:pt x="8509" y="4573"/>
                </a:lnTo>
                <a:lnTo>
                  <a:pt x="12826" y="4573"/>
                </a:lnTo>
                <a:lnTo>
                  <a:pt x="17398" y="0"/>
                </a:lnTo>
                <a:lnTo>
                  <a:pt x="21589" y="0"/>
                </a:lnTo>
                <a:lnTo>
                  <a:pt x="26162" y="0"/>
                </a:lnTo>
                <a:lnTo>
                  <a:pt x="34670" y="0"/>
                </a:lnTo>
                <a:lnTo>
                  <a:pt x="39242" y="0"/>
                </a:lnTo>
                <a:lnTo>
                  <a:pt x="43814" y="0"/>
                </a:lnTo>
                <a:lnTo>
                  <a:pt x="4787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6" name="Freeform 2166"/>
          <p:cNvSpPr/>
          <p:nvPr/>
        </p:nvSpPr>
        <p:spPr>
          <a:xfrm>
            <a:off x="2681604" y="4126738"/>
            <a:ext cx="13081" cy="69722"/>
          </a:xfrm>
          <a:custGeom>
            <a:avLst/>
            <a:gdLst/>
            <a:ahLst/>
            <a:cxnLst/>
            <a:rect l="0" t="0" r="0" b="0"/>
            <a:pathLst>
              <a:path w="13081" h="69722">
                <a:moveTo>
                  <a:pt x="13081" y="69722"/>
                </a:moveTo>
                <a:lnTo>
                  <a:pt x="8891" y="69722"/>
                </a:lnTo>
                <a:lnTo>
                  <a:pt x="4319" y="65531"/>
                </a:lnTo>
                <a:lnTo>
                  <a:pt x="4319" y="52704"/>
                </a:lnTo>
                <a:lnTo>
                  <a:pt x="4319" y="39242"/>
                </a:lnTo>
                <a:lnTo>
                  <a:pt x="0" y="30479"/>
                </a:lnTo>
                <a:lnTo>
                  <a:pt x="0" y="172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7" name="Freeform 2167"/>
          <p:cNvSpPr/>
          <p:nvPr/>
        </p:nvSpPr>
        <p:spPr>
          <a:xfrm>
            <a:off x="2747517" y="4056633"/>
            <a:ext cx="26162" cy="139827"/>
          </a:xfrm>
          <a:custGeom>
            <a:avLst/>
            <a:gdLst/>
            <a:ahLst/>
            <a:cxnLst/>
            <a:rect l="0" t="0" r="0" b="0"/>
            <a:pathLst>
              <a:path w="26162" h="139827">
                <a:moveTo>
                  <a:pt x="26162" y="135636"/>
                </a:moveTo>
                <a:lnTo>
                  <a:pt x="26162" y="139827"/>
                </a:lnTo>
                <a:lnTo>
                  <a:pt x="26162" y="135636"/>
                </a:lnTo>
                <a:lnTo>
                  <a:pt x="26162" y="122809"/>
                </a:lnTo>
                <a:lnTo>
                  <a:pt x="26162" y="105157"/>
                </a:lnTo>
                <a:lnTo>
                  <a:pt x="26162" y="78868"/>
                </a:lnTo>
                <a:lnTo>
                  <a:pt x="17272" y="61214"/>
                </a:lnTo>
                <a:lnTo>
                  <a:pt x="12700" y="34672"/>
                </a:lnTo>
                <a:lnTo>
                  <a:pt x="3937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8" name="Freeform 2168"/>
          <p:cNvSpPr/>
          <p:nvPr/>
        </p:nvSpPr>
        <p:spPr>
          <a:xfrm>
            <a:off x="2707894" y="4095877"/>
            <a:ext cx="78613" cy="39624"/>
          </a:xfrm>
          <a:custGeom>
            <a:avLst/>
            <a:gdLst/>
            <a:ahLst/>
            <a:cxnLst/>
            <a:rect l="0" t="0" r="0" b="0"/>
            <a:pathLst>
              <a:path w="78613" h="39624">
                <a:moveTo>
                  <a:pt x="78613" y="0"/>
                </a:moveTo>
                <a:lnTo>
                  <a:pt x="78613" y="8890"/>
                </a:lnTo>
                <a:lnTo>
                  <a:pt x="70104" y="8890"/>
                </a:lnTo>
                <a:lnTo>
                  <a:pt x="65785" y="13462"/>
                </a:lnTo>
                <a:lnTo>
                  <a:pt x="52323" y="17653"/>
                </a:lnTo>
                <a:lnTo>
                  <a:pt x="48132" y="17653"/>
                </a:lnTo>
                <a:lnTo>
                  <a:pt x="30733" y="21970"/>
                </a:lnTo>
                <a:lnTo>
                  <a:pt x="17653" y="30861"/>
                </a:lnTo>
                <a:lnTo>
                  <a:pt x="8763" y="35052"/>
                </a:lnTo>
                <a:lnTo>
                  <a:pt x="0" y="396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69" name="Freeform 2169"/>
          <p:cNvSpPr/>
          <p:nvPr/>
        </p:nvSpPr>
        <p:spPr>
          <a:xfrm>
            <a:off x="2813050" y="4135501"/>
            <a:ext cx="74295" cy="4317"/>
          </a:xfrm>
          <a:custGeom>
            <a:avLst/>
            <a:gdLst/>
            <a:ahLst/>
            <a:cxnLst/>
            <a:rect l="0" t="0" r="0" b="0"/>
            <a:pathLst>
              <a:path w="74295" h="4317">
                <a:moveTo>
                  <a:pt x="74295" y="0"/>
                </a:moveTo>
                <a:lnTo>
                  <a:pt x="69723" y="0"/>
                </a:lnTo>
                <a:lnTo>
                  <a:pt x="60960" y="0"/>
                </a:lnTo>
                <a:lnTo>
                  <a:pt x="48132" y="0"/>
                </a:lnTo>
                <a:lnTo>
                  <a:pt x="39242" y="0"/>
                </a:lnTo>
                <a:lnTo>
                  <a:pt x="26161" y="0"/>
                </a:lnTo>
                <a:lnTo>
                  <a:pt x="8763" y="0"/>
                </a:lnTo>
                <a:lnTo>
                  <a:pt x="4191" y="0"/>
                </a:lnTo>
                <a:lnTo>
                  <a:pt x="0" y="43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0" name="Freeform 2170"/>
          <p:cNvSpPr/>
          <p:nvPr/>
        </p:nvSpPr>
        <p:spPr>
          <a:xfrm>
            <a:off x="2869945" y="4065396"/>
            <a:ext cx="4065" cy="139955"/>
          </a:xfrm>
          <a:custGeom>
            <a:avLst/>
            <a:gdLst/>
            <a:ahLst/>
            <a:cxnLst/>
            <a:rect l="0" t="0" r="0" b="0"/>
            <a:pathLst>
              <a:path w="4065" h="139955">
                <a:moveTo>
                  <a:pt x="0" y="139955"/>
                </a:moveTo>
                <a:lnTo>
                  <a:pt x="0" y="131064"/>
                </a:lnTo>
                <a:lnTo>
                  <a:pt x="0" y="126873"/>
                </a:lnTo>
                <a:lnTo>
                  <a:pt x="0" y="114046"/>
                </a:lnTo>
                <a:lnTo>
                  <a:pt x="0" y="109474"/>
                </a:lnTo>
                <a:lnTo>
                  <a:pt x="0" y="100584"/>
                </a:lnTo>
                <a:lnTo>
                  <a:pt x="0" y="78613"/>
                </a:lnTo>
                <a:lnTo>
                  <a:pt x="0" y="70105"/>
                </a:lnTo>
                <a:lnTo>
                  <a:pt x="0" y="52451"/>
                </a:lnTo>
                <a:lnTo>
                  <a:pt x="0" y="39371"/>
                </a:lnTo>
                <a:lnTo>
                  <a:pt x="0" y="25909"/>
                </a:lnTo>
                <a:lnTo>
                  <a:pt x="0" y="8891"/>
                </a:lnTo>
                <a:lnTo>
                  <a:pt x="4065" y="4319"/>
                </a:lnTo>
                <a:lnTo>
                  <a:pt x="406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1" name="Freeform 2171"/>
          <p:cNvSpPr/>
          <p:nvPr/>
        </p:nvSpPr>
        <p:spPr>
          <a:xfrm>
            <a:off x="1854454" y="4205351"/>
            <a:ext cx="56896" cy="0"/>
          </a:xfrm>
          <a:custGeom>
            <a:avLst/>
            <a:gdLst/>
            <a:ahLst/>
            <a:cxnLst/>
            <a:rect l="0" t="0" r="0" b="0"/>
            <a:pathLst>
              <a:path w="56896">
                <a:moveTo>
                  <a:pt x="56896" y="0"/>
                </a:moveTo>
                <a:lnTo>
                  <a:pt x="56896" y="0"/>
                </a:lnTo>
                <a:lnTo>
                  <a:pt x="48132" y="0"/>
                </a:lnTo>
                <a:lnTo>
                  <a:pt x="43815" y="0"/>
                </a:lnTo>
                <a:lnTo>
                  <a:pt x="39623" y="0"/>
                </a:lnTo>
                <a:lnTo>
                  <a:pt x="30734" y="0"/>
                </a:lnTo>
                <a:lnTo>
                  <a:pt x="26416" y="0"/>
                </a:lnTo>
                <a:lnTo>
                  <a:pt x="13335" y="0"/>
                </a:lnTo>
                <a:lnTo>
                  <a:pt x="8763" y="0"/>
                </a:ln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2" name="Freeform 2172"/>
          <p:cNvSpPr/>
          <p:nvPr/>
        </p:nvSpPr>
        <p:spPr>
          <a:xfrm>
            <a:off x="1876679" y="4043426"/>
            <a:ext cx="34671" cy="214630"/>
          </a:xfrm>
          <a:custGeom>
            <a:avLst/>
            <a:gdLst/>
            <a:ahLst/>
            <a:cxnLst/>
            <a:rect l="0" t="0" r="0" b="0"/>
            <a:pathLst>
              <a:path w="34671" h="214630">
                <a:moveTo>
                  <a:pt x="4191" y="109474"/>
                </a:moveTo>
                <a:lnTo>
                  <a:pt x="4191" y="105155"/>
                </a:lnTo>
                <a:lnTo>
                  <a:pt x="4191" y="100965"/>
                </a:lnTo>
                <a:lnTo>
                  <a:pt x="4191" y="96392"/>
                </a:lnTo>
                <a:lnTo>
                  <a:pt x="8763" y="96392"/>
                </a:lnTo>
                <a:lnTo>
                  <a:pt x="8763" y="92075"/>
                </a:lnTo>
                <a:lnTo>
                  <a:pt x="13081" y="87883"/>
                </a:lnTo>
                <a:lnTo>
                  <a:pt x="21971" y="83312"/>
                </a:lnTo>
                <a:lnTo>
                  <a:pt x="26162" y="74421"/>
                </a:lnTo>
                <a:lnTo>
                  <a:pt x="26162" y="70484"/>
                </a:lnTo>
                <a:lnTo>
                  <a:pt x="30734" y="65913"/>
                </a:lnTo>
                <a:lnTo>
                  <a:pt x="34671" y="57022"/>
                </a:lnTo>
                <a:lnTo>
                  <a:pt x="34671" y="48259"/>
                </a:lnTo>
                <a:lnTo>
                  <a:pt x="34671" y="43941"/>
                </a:lnTo>
                <a:lnTo>
                  <a:pt x="34671" y="39369"/>
                </a:lnTo>
                <a:lnTo>
                  <a:pt x="34671" y="35432"/>
                </a:lnTo>
                <a:lnTo>
                  <a:pt x="34671" y="30861"/>
                </a:lnTo>
                <a:lnTo>
                  <a:pt x="34671" y="26289"/>
                </a:lnTo>
                <a:lnTo>
                  <a:pt x="34671" y="21970"/>
                </a:lnTo>
                <a:lnTo>
                  <a:pt x="34671" y="17779"/>
                </a:lnTo>
                <a:lnTo>
                  <a:pt x="34671" y="8890"/>
                </a:lnTo>
                <a:lnTo>
                  <a:pt x="34671" y="4571"/>
                </a:lnTo>
                <a:lnTo>
                  <a:pt x="34671" y="0"/>
                </a:lnTo>
                <a:lnTo>
                  <a:pt x="30734" y="0"/>
                </a:lnTo>
                <a:lnTo>
                  <a:pt x="26162" y="0"/>
                </a:lnTo>
                <a:lnTo>
                  <a:pt x="17398" y="13462"/>
                </a:lnTo>
                <a:lnTo>
                  <a:pt x="13081" y="21970"/>
                </a:lnTo>
                <a:lnTo>
                  <a:pt x="8763" y="35432"/>
                </a:lnTo>
                <a:lnTo>
                  <a:pt x="0" y="57022"/>
                </a:lnTo>
                <a:lnTo>
                  <a:pt x="0" y="65913"/>
                </a:lnTo>
                <a:lnTo>
                  <a:pt x="0" y="70484"/>
                </a:lnTo>
                <a:lnTo>
                  <a:pt x="0" y="87883"/>
                </a:lnTo>
                <a:lnTo>
                  <a:pt x="0" y="92075"/>
                </a:lnTo>
                <a:lnTo>
                  <a:pt x="0" y="96392"/>
                </a:lnTo>
                <a:lnTo>
                  <a:pt x="0" y="109474"/>
                </a:lnTo>
                <a:lnTo>
                  <a:pt x="0" y="114045"/>
                </a:lnTo>
                <a:lnTo>
                  <a:pt x="0" y="131444"/>
                </a:lnTo>
                <a:lnTo>
                  <a:pt x="4191" y="144526"/>
                </a:lnTo>
                <a:lnTo>
                  <a:pt x="8763" y="161925"/>
                </a:lnTo>
                <a:lnTo>
                  <a:pt x="13081" y="166496"/>
                </a:lnTo>
                <a:lnTo>
                  <a:pt x="13081" y="179577"/>
                </a:lnTo>
                <a:lnTo>
                  <a:pt x="17398" y="184150"/>
                </a:lnTo>
                <a:lnTo>
                  <a:pt x="17398" y="188087"/>
                </a:lnTo>
                <a:lnTo>
                  <a:pt x="17398" y="196976"/>
                </a:lnTo>
                <a:lnTo>
                  <a:pt x="17398" y="201549"/>
                </a:lnTo>
                <a:lnTo>
                  <a:pt x="17398" y="205739"/>
                </a:lnTo>
                <a:lnTo>
                  <a:pt x="17398" y="21463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3" name="Freeform 2173"/>
          <p:cNvSpPr/>
          <p:nvPr/>
        </p:nvSpPr>
        <p:spPr>
          <a:xfrm>
            <a:off x="1946401" y="4179062"/>
            <a:ext cx="96013" cy="34797"/>
          </a:xfrm>
          <a:custGeom>
            <a:avLst/>
            <a:gdLst/>
            <a:ahLst/>
            <a:cxnLst/>
            <a:rect l="0" t="0" r="0" b="0"/>
            <a:pathLst>
              <a:path w="96013" h="34797">
                <a:moveTo>
                  <a:pt x="4065" y="0"/>
                </a:moveTo>
                <a:lnTo>
                  <a:pt x="0" y="0"/>
                </a:lnTo>
                <a:lnTo>
                  <a:pt x="0" y="4318"/>
                </a:lnTo>
                <a:lnTo>
                  <a:pt x="0" y="8635"/>
                </a:lnTo>
                <a:lnTo>
                  <a:pt x="0" y="17398"/>
                </a:lnTo>
                <a:lnTo>
                  <a:pt x="0" y="21717"/>
                </a:lnTo>
                <a:lnTo>
                  <a:pt x="0" y="26289"/>
                </a:lnTo>
                <a:lnTo>
                  <a:pt x="4065" y="30860"/>
                </a:lnTo>
                <a:lnTo>
                  <a:pt x="4065" y="34797"/>
                </a:lnTo>
                <a:lnTo>
                  <a:pt x="8637" y="34797"/>
                </a:lnTo>
                <a:lnTo>
                  <a:pt x="17400" y="34797"/>
                </a:lnTo>
                <a:lnTo>
                  <a:pt x="21972" y="34797"/>
                </a:lnTo>
                <a:lnTo>
                  <a:pt x="26290" y="34797"/>
                </a:lnTo>
                <a:lnTo>
                  <a:pt x="35053" y="34797"/>
                </a:lnTo>
                <a:lnTo>
                  <a:pt x="39371" y="34797"/>
                </a:lnTo>
                <a:lnTo>
                  <a:pt x="39371" y="30860"/>
                </a:lnTo>
                <a:lnTo>
                  <a:pt x="43688" y="26289"/>
                </a:lnTo>
                <a:lnTo>
                  <a:pt x="43688" y="21717"/>
                </a:lnTo>
                <a:lnTo>
                  <a:pt x="43688" y="4318"/>
                </a:lnTo>
                <a:lnTo>
                  <a:pt x="48260" y="0"/>
                </a:lnTo>
                <a:lnTo>
                  <a:pt x="52451" y="0"/>
                </a:lnTo>
                <a:lnTo>
                  <a:pt x="65532" y="4318"/>
                </a:lnTo>
                <a:lnTo>
                  <a:pt x="65532" y="8635"/>
                </a:lnTo>
                <a:lnTo>
                  <a:pt x="82931" y="12827"/>
                </a:lnTo>
                <a:lnTo>
                  <a:pt x="87503" y="12827"/>
                </a:lnTo>
                <a:lnTo>
                  <a:pt x="92075" y="12827"/>
                </a:lnTo>
                <a:lnTo>
                  <a:pt x="96013" y="1282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4" name="Freeform 2174"/>
          <p:cNvSpPr/>
          <p:nvPr/>
        </p:nvSpPr>
        <p:spPr>
          <a:xfrm>
            <a:off x="1972310" y="4130929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5" name="Freeform 2175"/>
          <p:cNvSpPr/>
          <p:nvPr/>
        </p:nvSpPr>
        <p:spPr>
          <a:xfrm>
            <a:off x="2020570" y="4148328"/>
            <a:ext cx="8762" cy="70104"/>
          </a:xfrm>
          <a:custGeom>
            <a:avLst/>
            <a:gdLst/>
            <a:ahLst/>
            <a:cxnLst/>
            <a:rect l="0" t="0" r="0" b="0"/>
            <a:pathLst>
              <a:path w="8762" h="70104">
                <a:moveTo>
                  <a:pt x="8762" y="70104"/>
                </a:moveTo>
                <a:lnTo>
                  <a:pt x="8762" y="65531"/>
                </a:lnTo>
                <a:lnTo>
                  <a:pt x="8762" y="52451"/>
                </a:lnTo>
                <a:lnTo>
                  <a:pt x="8762" y="48132"/>
                </a:lnTo>
                <a:lnTo>
                  <a:pt x="8762" y="39369"/>
                </a:lnTo>
                <a:lnTo>
                  <a:pt x="0" y="17399"/>
                </a:lnTo>
                <a:lnTo>
                  <a:pt x="0" y="13080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6" name="Freeform 2176"/>
          <p:cNvSpPr/>
          <p:nvPr/>
        </p:nvSpPr>
        <p:spPr>
          <a:xfrm>
            <a:off x="2020570" y="4148328"/>
            <a:ext cx="30480" cy="13080"/>
          </a:xfrm>
          <a:custGeom>
            <a:avLst/>
            <a:gdLst/>
            <a:ahLst/>
            <a:cxnLst/>
            <a:rect l="0" t="0" r="0" b="0"/>
            <a:pathLst>
              <a:path w="30480" h="13080">
                <a:moveTo>
                  <a:pt x="0" y="13080"/>
                </a:moveTo>
                <a:lnTo>
                  <a:pt x="0" y="13080"/>
                </a:lnTo>
                <a:lnTo>
                  <a:pt x="4190" y="13080"/>
                </a:lnTo>
                <a:lnTo>
                  <a:pt x="13334" y="13080"/>
                </a:lnTo>
                <a:lnTo>
                  <a:pt x="17653" y="13080"/>
                </a:lnTo>
                <a:lnTo>
                  <a:pt x="21844" y="13080"/>
                </a:lnTo>
                <a:lnTo>
                  <a:pt x="21844" y="8889"/>
                </a:lnTo>
                <a:lnTo>
                  <a:pt x="26162" y="4572"/>
                </a:lnTo>
                <a:lnTo>
                  <a:pt x="26162" y="0"/>
                </a:lnTo>
                <a:lnTo>
                  <a:pt x="304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7" name="Freeform 2177"/>
          <p:cNvSpPr/>
          <p:nvPr/>
        </p:nvSpPr>
        <p:spPr>
          <a:xfrm>
            <a:off x="1022908" y="4135246"/>
            <a:ext cx="196901" cy="135637"/>
          </a:xfrm>
          <a:custGeom>
            <a:avLst/>
            <a:gdLst/>
            <a:ahLst/>
            <a:cxnLst/>
            <a:rect l="0" t="0" r="0" b="0"/>
            <a:pathLst>
              <a:path w="196901" h="135637">
                <a:moveTo>
                  <a:pt x="8535" y="0"/>
                </a:moveTo>
                <a:lnTo>
                  <a:pt x="4267" y="0"/>
                </a:lnTo>
                <a:lnTo>
                  <a:pt x="0" y="13082"/>
                </a:lnTo>
                <a:lnTo>
                  <a:pt x="0" y="17654"/>
                </a:lnTo>
                <a:lnTo>
                  <a:pt x="0" y="26162"/>
                </a:lnTo>
                <a:lnTo>
                  <a:pt x="0" y="48134"/>
                </a:lnTo>
                <a:lnTo>
                  <a:pt x="0" y="56643"/>
                </a:lnTo>
                <a:lnTo>
                  <a:pt x="0" y="83186"/>
                </a:lnTo>
                <a:lnTo>
                  <a:pt x="0" y="96267"/>
                </a:lnTo>
                <a:lnTo>
                  <a:pt x="4267" y="109348"/>
                </a:lnTo>
                <a:lnTo>
                  <a:pt x="8535" y="126747"/>
                </a:lnTo>
                <a:lnTo>
                  <a:pt x="8535" y="131318"/>
                </a:lnTo>
                <a:lnTo>
                  <a:pt x="21946" y="135637"/>
                </a:lnTo>
                <a:lnTo>
                  <a:pt x="26213" y="135637"/>
                </a:lnTo>
                <a:lnTo>
                  <a:pt x="30480" y="135637"/>
                </a:lnTo>
                <a:lnTo>
                  <a:pt x="52426" y="135637"/>
                </a:lnTo>
                <a:lnTo>
                  <a:pt x="56693" y="135637"/>
                </a:lnTo>
                <a:lnTo>
                  <a:pt x="74372" y="135637"/>
                </a:lnTo>
                <a:lnTo>
                  <a:pt x="78639" y="135637"/>
                </a:lnTo>
                <a:lnTo>
                  <a:pt x="82906" y="131318"/>
                </a:lnTo>
                <a:lnTo>
                  <a:pt x="91745" y="126747"/>
                </a:lnTo>
                <a:lnTo>
                  <a:pt x="91745" y="122556"/>
                </a:lnTo>
                <a:lnTo>
                  <a:pt x="91745" y="105156"/>
                </a:lnTo>
                <a:lnTo>
                  <a:pt x="91745" y="87504"/>
                </a:lnTo>
                <a:lnTo>
                  <a:pt x="91745" y="74676"/>
                </a:lnTo>
                <a:lnTo>
                  <a:pt x="91745" y="39624"/>
                </a:lnTo>
                <a:lnTo>
                  <a:pt x="91745" y="35052"/>
                </a:lnTo>
                <a:lnTo>
                  <a:pt x="91745" y="30481"/>
                </a:lnTo>
                <a:lnTo>
                  <a:pt x="96012" y="39624"/>
                </a:lnTo>
                <a:lnTo>
                  <a:pt x="96012" y="52706"/>
                </a:lnTo>
                <a:lnTo>
                  <a:pt x="100584" y="65786"/>
                </a:lnTo>
                <a:lnTo>
                  <a:pt x="100584" y="70105"/>
                </a:lnTo>
                <a:lnTo>
                  <a:pt x="104852" y="78613"/>
                </a:lnTo>
                <a:lnTo>
                  <a:pt x="117958" y="92075"/>
                </a:lnTo>
                <a:lnTo>
                  <a:pt x="122530" y="96267"/>
                </a:lnTo>
                <a:lnTo>
                  <a:pt x="122530" y="100838"/>
                </a:lnTo>
                <a:lnTo>
                  <a:pt x="135331" y="109348"/>
                </a:lnTo>
                <a:lnTo>
                  <a:pt x="139903" y="109348"/>
                </a:lnTo>
                <a:lnTo>
                  <a:pt x="144475" y="109348"/>
                </a:lnTo>
                <a:lnTo>
                  <a:pt x="148743" y="100838"/>
                </a:lnTo>
                <a:lnTo>
                  <a:pt x="161544" y="96267"/>
                </a:lnTo>
                <a:lnTo>
                  <a:pt x="170688" y="83186"/>
                </a:lnTo>
                <a:lnTo>
                  <a:pt x="179223" y="78613"/>
                </a:lnTo>
                <a:lnTo>
                  <a:pt x="188062" y="56643"/>
                </a:lnTo>
                <a:lnTo>
                  <a:pt x="192329" y="52706"/>
                </a:lnTo>
                <a:lnTo>
                  <a:pt x="192329" y="48134"/>
                </a:lnTo>
                <a:lnTo>
                  <a:pt x="192329" y="30481"/>
                </a:lnTo>
                <a:lnTo>
                  <a:pt x="192329" y="21971"/>
                </a:lnTo>
                <a:lnTo>
                  <a:pt x="192329" y="13082"/>
                </a:lnTo>
                <a:lnTo>
                  <a:pt x="19690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8" name="Freeform 2178"/>
          <p:cNvSpPr/>
          <p:nvPr/>
        </p:nvSpPr>
        <p:spPr>
          <a:xfrm>
            <a:off x="1263396" y="4183380"/>
            <a:ext cx="96646" cy="74422"/>
          </a:xfrm>
          <a:custGeom>
            <a:avLst/>
            <a:gdLst/>
            <a:ahLst/>
            <a:cxnLst/>
            <a:rect l="0" t="0" r="0" b="0"/>
            <a:pathLst>
              <a:path w="96646" h="74422">
                <a:moveTo>
                  <a:pt x="48132" y="30479"/>
                </a:moveTo>
                <a:lnTo>
                  <a:pt x="48132" y="30479"/>
                </a:lnTo>
                <a:lnTo>
                  <a:pt x="48132" y="26542"/>
                </a:lnTo>
                <a:lnTo>
                  <a:pt x="43942" y="26542"/>
                </a:lnTo>
                <a:lnTo>
                  <a:pt x="39623" y="21971"/>
                </a:lnTo>
                <a:lnTo>
                  <a:pt x="35051" y="21971"/>
                </a:lnTo>
                <a:lnTo>
                  <a:pt x="26162" y="21971"/>
                </a:lnTo>
                <a:lnTo>
                  <a:pt x="21970" y="21971"/>
                </a:lnTo>
                <a:lnTo>
                  <a:pt x="17653" y="21971"/>
                </a:lnTo>
                <a:lnTo>
                  <a:pt x="13081" y="21971"/>
                </a:lnTo>
                <a:lnTo>
                  <a:pt x="8509" y="21971"/>
                </a:lnTo>
                <a:lnTo>
                  <a:pt x="4571" y="21971"/>
                </a:lnTo>
                <a:lnTo>
                  <a:pt x="4571" y="26542"/>
                </a:lnTo>
                <a:lnTo>
                  <a:pt x="0" y="30479"/>
                </a:lnTo>
                <a:lnTo>
                  <a:pt x="0" y="35052"/>
                </a:lnTo>
                <a:lnTo>
                  <a:pt x="0" y="39370"/>
                </a:lnTo>
                <a:lnTo>
                  <a:pt x="0" y="48133"/>
                </a:lnTo>
                <a:lnTo>
                  <a:pt x="0" y="52704"/>
                </a:lnTo>
                <a:lnTo>
                  <a:pt x="0" y="57022"/>
                </a:lnTo>
                <a:lnTo>
                  <a:pt x="0" y="61214"/>
                </a:lnTo>
                <a:lnTo>
                  <a:pt x="4571" y="65532"/>
                </a:lnTo>
                <a:lnTo>
                  <a:pt x="8509" y="70103"/>
                </a:lnTo>
                <a:lnTo>
                  <a:pt x="13081" y="70103"/>
                </a:lnTo>
                <a:lnTo>
                  <a:pt x="17653" y="70103"/>
                </a:lnTo>
                <a:lnTo>
                  <a:pt x="21970" y="70103"/>
                </a:lnTo>
                <a:lnTo>
                  <a:pt x="35051" y="70103"/>
                </a:lnTo>
                <a:lnTo>
                  <a:pt x="39623" y="70103"/>
                </a:lnTo>
                <a:lnTo>
                  <a:pt x="43942" y="65532"/>
                </a:lnTo>
                <a:lnTo>
                  <a:pt x="48132" y="52704"/>
                </a:lnTo>
                <a:lnTo>
                  <a:pt x="56642" y="48133"/>
                </a:lnTo>
                <a:lnTo>
                  <a:pt x="56642" y="30479"/>
                </a:lnTo>
                <a:lnTo>
                  <a:pt x="56642" y="26542"/>
                </a:lnTo>
                <a:lnTo>
                  <a:pt x="56642" y="17652"/>
                </a:lnTo>
                <a:lnTo>
                  <a:pt x="56642" y="4572"/>
                </a:lnTo>
                <a:lnTo>
                  <a:pt x="56642" y="0"/>
                </a:lnTo>
                <a:lnTo>
                  <a:pt x="56642" y="8509"/>
                </a:lnTo>
                <a:lnTo>
                  <a:pt x="56642" y="17652"/>
                </a:lnTo>
                <a:lnTo>
                  <a:pt x="61214" y="30479"/>
                </a:lnTo>
                <a:lnTo>
                  <a:pt x="61214" y="35052"/>
                </a:lnTo>
                <a:lnTo>
                  <a:pt x="65531" y="52704"/>
                </a:lnTo>
                <a:lnTo>
                  <a:pt x="70104" y="57022"/>
                </a:lnTo>
                <a:lnTo>
                  <a:pt x="78993" y="70103"/>
                </a:lnTo>
                <a:lnTo>
                  <a:pt x="83184" y="70103"/>
                </a:lnTo>
                <a:lnTo>
                  <a:pt x="83184" y="74422"/>
                </a:lnTo>
                <a:lnTo>
                  <a:pt x="87503" y="74422"/>
                </a:lnTo>
                <a:lnTo>
                  <a:pt x="92075" y="74422"/>
                </a:lnTo>
                <a:lnTo>
                  <a:pt x="96646" y="744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79" name="Freeform 2179"/>
          <p:cNvSpPr/>
          <p:nvPr/>
        </p:nvSpPr>
        <p:spPr>
          <a:xfrm>
            <a:off x="1360042" y="4100194"/>
            <a:ext cx="8255" cy="122556"/>
          </a:xfrm>
          <a:custGeom>
            <a:avLst/>
            <a:gdLst/>
            <a:ahLst/>
            <a:cxnLst/>
            <a:rect l="0" t="0" r="0" b="0"/>
            <a:pathLst>
              <a:path w="8255" h="122556">
                <a:moveTo>
                  <a:pt x="3938" y="0"/>
                </a:moveTo>
                <a:lnTo>
                  <a:pt x="0" y="4573"/>
                </a:lnTo>
                <a:lnTo>
                  <a:pt x="3938" y="0"/>
                </a:lnTo>
                <a:lnTo>
                  <a:pt x="0" y="8763"/>
                </a:lnTo>
                <a:lnTo>
                  <a:pt x="0" y="21972"/>
                </a:lnTo>
                <a:lnTo>
                  <a:pt x="0" y="39624"/>
                </a:lnTo>
                <a:lnTo>
                  <a:pt x="0" y="48134"/>
                </a:lnTo>
                <a:lnTo>
                  <a:pt x="0" y="61214"/>
                </a:lnTo>
                <a:lnTo>
                  <a:pt x="0" y="78868"/>
                </a:lnTo>
                <a:lnTo>
                  <a:pt x="0" y="91695"/>
                </a:lnTo>
                <a:lnTo>
                  <a:pt x="0" y="105157"/>
                </a:lnTo>
                <a:lnTo>
                  <a:pt x="0" y="109728"/>
                </a:lnTo>
                <a:lnTo>
                  <a:pt x="3938" y="113665"/>
                </a:lnTo>
                <a:lnTo>
                  <a:pt x="3938" y="122556"/>
                </a:lnTo>
                <a:lnTo>
                  <a:pt x="8255" y="1225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0" name="Freeform 2180"/>
          <p:cNvSpPr/>
          <p:nvPr/>
        </p:nvSpPr>
        <p:spPr>
          <a:xfrm>
            <a:off x="1403603" y="4170298"/>
            <a:ext cx="100585" cy="91695"/>
          </a:xfrm>
          <a:custGeom>
            <a:avLst/>
            <a:gdLst/>
            <a:ahLst/>
            <a:cxnLst/>
            <a:rect l="0" t="0" r="0" b="0"/>
            <a:pathLst>
              <a:path w="100585" h="91695">
                <a:moveTo>
                  <a:pt x="0" y="35053"/>
                </a:moveTo>
                <a:lnTo>
                  <a:pt x="4319" y="35053"/>
                </a:lnTo>
                <a:lnTo>
                  <a:pt x="12827" y="35053"/>
                </a:lnTo>
                <a:lnTo>
                  <a:pt x="17399" y="35053"/>
                </a:lnTo>
                <a:lnTo>
                  <a:pt x="21591" y="39624"/>
                </a:lnTo>
                <a:lnTo>
                  <a:pt x="38989" y="39624"/>
                </a:lnTo>
                <a:lnTo>
                  <a:pt x="43561" y="39624"/>
                </a:lnTo>
                <a:lnTo>
                  <a:pt x="47880" y="39624"/>
                </a:lnTo>
                <a:lnTo>
                  <a:pt x="52452" y="39624"/>
                </a:lnTo>
                <a:lnTo>
                  <a:pt x="56643" y="39624"/>
                </a:lnTo>
                <a:lnTo>
                  <a:pt x="61214" y="39624"/>
                </a:lnTo>
                <a:lnTo>
                  <a:pt x="61214" y="35053"/>
                </a:lnTo>
                <a:lnTo>
                  <a:pt x="65533" y="26162"/>
                </a:lnTo>
                <a:lnTo>
                  <a:pt x="65533" y="13082"/>
                </a:lnTo>
                <a:lnTo>
                  <a:pt x="65533" y="8764"/>
                </a:lnTo>
                <a:lnTo>
                  <a:pt x="65533" y="0"/>
                </a:lnTo>
                <a:lnTo>
                  <a:pt x="61214" y="0"/>
                </a:lnTo>
                <a:lnTo>
                  <a:pt x="56643" y="0"/>
                </a:lnTo>
                <a:lnTo>
                  <a:pt x="52452" y="0"/>
                </a:lnTo>
                <a:lnTo>
                  <a:pt x="47880" y="8764"/>
                </a:lnTo>
                <a:lnTo>
                  <a:pt x="47880" y="13082"/>
                </a:lnTo>
                <a:lnTo>
                  <a:pt x="43561" y="17654"/>
                </a:lnTo>
                <a:lnTo>
                  <a:pt x="35052" y="30734"/>
                </a:lnTo>
                <a:lnTo>
                  <a:pt x="35052" y="39624"/>
                </a:lnTo>
                <a:lnTo>
                  <a:pt x="30480" y="43561"/>
                </a:lnTo>
                <a:lnTo>
                  <a:pt x="30480" y="48134"/>
                </a:lnTo>
                <a:lnTo>
                  <a:pt x="30480" y="57023"/>
                </a:lnTo>
                <a:lnTo>
                  <a:pt x="30480" y="65786"/>
                </a:lnTo>
                <a:lnTo>
                  <a:pt x="30480" y="70104"/>
                </a:lnTo>
                <a:lnTo>
                  <a:pt x="35052" y="74296"/>
                </a:lnTo>
                <a:lnTo>
                  <a:pt x="43561" y="87504"/>
                </a:lnTo>
                <a:lnTo>
                  <a:pt x="52452" y="87504"/>
                </a:lnTo>
                <a:lnTo>
                  <a:pt x="56643" y="91695"/>
                </a:lnTo>
                <a:lnTo>
                  <a:pt x="69850" y="91695"/>
                </a:lnTo>
                <a:lnTo>
                  <a:pt x="74041" y="91695"/>
                </a:lnTo>
                <a:lnTo>
                  <a:pt x="78613" y="91695"/>
                </a:lnTo>
                <a:lnTo>
                  <a:pt x="82932" y="87504"/>
                </a:lnTo>
                <a:lnTo>
                  <a:pt x="87504" y="83185"/>
                </a:lnTo>
                <a:lnTo>
                  <a:pt x="91694" y="74296"/>
                </a:lnTo>
                <a:lnTo>
                  <a:pt x="91694" y="70104"/>
                </a:lnTo>
                <a:lnTo>
                  <a:pt x="100585" y="657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1" name="Freeform 2181"/>
          <p:cNvSpPr/>
          <p:nvPr/>
        </p:nvSpPr>
        <p:spPr>
          <a:xfrm>
            <a:off x="1543558" y="4161408"/>
            <a:ext cx="70103" cy="74676"/>
          </a:xfrm>
          <a:custGeom>
            <a:avLst/>
            <a:gdLst/>
            <a:ahLst/>
            <a:cxnLst/>
            <a:rect l="0" t="0" r="0" b="0"/>
            <a:pathLst>
              <a:path w="70103" h="74676">
                <a:moveTo>
                  <a:pt x="35052" y="0"/>
                </a:moveTo>
                <a:lnTo>
                  <a:pt x="35052" y="0"/>
                </a:lnTo>
                <a:lnTo>
                  <a:pt x="26161" y="0"/>
                </a:lnTo>
                <a:lnTo>
                  <a:pt x="21589" y="0"/>
                </a:lnTo>
                <a:lnTo>
                  <a:pt x="17653" y="0"/>
                </a:lnTo>
                <a:lnTo>
                  <a:pt x="13080" y="0"/>
                </a:lnTo>
                <a:lnTo>
                  <a:pt x="8763" y="0"/>
                </a:lnTo>
                <a:lnTo>
                  <a:pt x="4191" y="0"/>
                </a:lnTo>
                <a:lnTo>
                  <a:pt x="0" y="4319"/>
                </a:lnTo>
                <a:lnTo>
                  <a:pt x="0" y="8890"/>
                </a:lnTo>
                <a:lnTo>
                  <a:pt x="0" y="17654"/>
                </a:lnTo>
                <a:lnTo>
                  <a:pt x="0" y="21972"/>
                </a:lnTo>
                <a:lnTo>
                  <a:pt x="0" y="26544"/>
                </a:lnTo>
                <a:lnTo>
                  <a:pt x="0" y="30481"/>
                </a:lnTo>
                <a:lnTo>
                  <a:pt x="8763" y="30481"/>
                </a:lnTo>
                <a:lnTo>
                  <a:pt x="21589" y="30481"/>
                </a:lnTo>
                <a:lnTo>
                  <a:pt x="39624" y="30481"/>
                </a:lnTo>
                <a:lnTo>
                  <a:pt x="43561" y="30481"/>
                </a:lnTo>
                <a:lnTo>
                  <a:pt x="48133" y="30481"/>
                </a:lnTo>
                <a:lnTo>
                  <a:pt x="61214" y="30481"/>
                </a:lnTo>
                <a:lnTo>
                  <a:pt x="65786" y="35052"/>
                </a:lnTo>
                <a:lnTo>
                  <a:pt x="70103" y="35052"/>
                </a:lnTo>
                <a:lnTo>
                  <a:pt x="70103" y="39624"/>
                </a:lnTo>
                <a:lnTo>
                  <a:pt x="70103" y="43943"/>
                </a:lnTo>
                <a:lnTo>
                  <a:pt x="70103" y="52451"/>
                </a:lnTo>
                <a:lnTo>
                  <a:pt x="65786" y="57024"/>
                </a:lnTo>
                <a:lnTo>
                  <a:pt x="56642" y="61342"/>
                </a:lnTo>
                <a:lnTo>
                  <a:pt x="52324" y="61342"/>
                </a:lnTo>
                <a:lnTo>
                  <a:pt x="48133" y="65913"/>
                </a:lnTo>
                <a:lnTo>
                  <a:pt x="39624" y="70105"/>
                </a:lnTo>
                <a:lnTo>
                  <a:pt x="26161" y="70105"/>
                </a:lnTo>
                <a:lnTo>
                  <a:pt x="21589" y="70105"/>
                </a:lnTo>
                <a:lnTo>
                  <a:pt x="17653" y="746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2" name="Freeform 2182"/>
          <p:cNvSpPr/>
          <p:nvPr/>
        </p:nvSpPr>
        <p:spPr>
          <a:xfrm>
            <a:off x="3600958" y="4537837"/>
            <a:ext cx="113664" cy="166496"/>
          </a:xfrm>
          <a:custGeom>
            <a:avLst/>
            <a:gdLst/>
            <a:ahLst/>
            <a:cxnLst/>
            <a:rect l="0" t="0" r="0" b="0"/>
            <a:pathLst>
              <a:path w="113664" h="166496">
                <a:moveTo>
                  <a:pt x="0" y="157860"/>
                </a:moveTo>
                <a:lnTo>
                  <a:pt x="0" y="157860"/>
                </a:lnTo>
                <a:lnTo>
                  <a:pt x="4190" y="135635"/>
                </a:lnTo>
                <a:lnTo>
                  <a:pt x="13081" y="122554"/>
                </a:lnTo>
                <a:lnTo>
                  <a:pt x="13081" y="113665"/>
                </a:lnTo>
                <a:lnTo>
                  <a:pt x="17271" y="87502"/>
                </a:lnTo>
                <a:lnTo>
                  <a:pt x="26162" y="74421"/>
                </a:lnTo>
                <a:lnTo>
                  <a:pt x="30480" y="57022"/>
                </a:lnTo>
                <a:lnTo>
                  <a:pt x="30480" y="43941"/>
                </a:lnTo>
                <a:lnTo>
                  <a:pt x="30480" y="35433"/>
                </a:lnTo>
                <a:lnTo>
                  <a:pt x="30480" y="13081"/>
                </a:lnTo>
                <a:lnTo>
                  <a:pt x="30480" y="8890"/>
                </a:lnTo>
                <a:lnTo>
                  <a:pt x="30480" y="0"/>
                </a:lnTo>
                <a:lnTo>
                  <a:pt x="35051" y="0"/>
                </a:lnTo>
                <a:lnTo>
                  <a:pt x="47751" y="4571"/>
                </a:lnTo>
                <a:lnTo>
                  <a:pt x="47751" y="17652"/>
                </a:lnTo>
                <a:lnTo>
                  <a:pt x="61213" y="43941"/>
                </a:lnTo>
                <a:lnTo>
                  <a:pt x="65532" y="57022"/>
                </a:lnTo>
                <a:lnTo>
                  <a:pt x="70103" y="61595"/>
                </a:lnTo>
                <a:lnTo>
                  <a:pt x="78613" y="78994"/>
                </a:lnTo>
                <a:lnTo>
                  <a:pt x="83184" y="96392"/>
                </a:lnTo>
                <a:lnTo>
                  <a:pt x="96012" y="118236"/>
                </a:lnTo>
                <a:lnTo>
                  <a:pt x="96012" y="126872"/>
                </a:lnTo>
                <a:lnTo>
                  <a:pt x="100583" y="131445"/>
                </a:lnTo>
                <a:lnTo>
                  <a:pt x="109346" y="148716"/>
                </a:lnTo>
                <a:lnTo>
                  <a:pt x="109346" y="153289"/>
                </a:lnTo>
                <a:lnTo>
                  <a:pt x="109346" y="161925"/>
                </a:lnTo>
                <a:lnTo>
                  <a:pt x="113664" y="161925"/>
                </a:lnTo>
                <a:lnTo>
                  <a:pt x="113664" y="1664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3" name="Freeform 2183"/>
          <p:cNvSpPr/>
          <p:nvPr/>
        </p:nvSpPr>
        <p:spPr>
          <a:xfrm>
            <a:off x="3609466" y="4642993"/>
            <a:ext cx="61595" cy="0"/>
          </a:xfrm>
          <a:custGeom>
            <a:avLst/>
            <a:gdLst/>
            <a:ahLst/>
            <a:cxnLst/>
            <a:rect l="0" t="0" r="0" b="0"/>
            <a:pathLst>
              <a:path w="61595">
                <a:moveTo>
                  <a:pt x="61595" y="0"/>
                </a:moveTo>
                <a:lnTo>
                  <a:pt x="61595" y="0"/>
                </a:lnTo>
                <a:lnTo>
                  <a:pt x="57024" y="0"/>
                </a:lnTo>
                <a:lnTo>
                  <a:pt x="52705" y="0"/>
                </a:lnTo>
                <a:lnTo>
                  <a:pt x="48387" y="0"/>
                </a:lnTo>
                <a:lnTo>
                  <a:pt x="43816" y="0"/>
                </a:lnTo>
                <a:lnTo>
                  <a:pt x="30735" y="0"/>
                </a:lnTo>
                <a:lnTo>
                  <a:pt x="26543" y="0"/>
                </a:lnTo>
                <a:lnTo>
                  <a:pt x="17654" y="0"/>
                </a:lnTo>
                <a:lnTo>
                  <a:pt x="13081" y="0"/>
                </a:lnTo>
                <a:lnTo>
                  <a:pt x="8763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4" name="Freeform 2184"/>
          <p:cNvSpPr/>
          <p:nvPr/>
        </p:nvSpPr>
        <p:spPr>
          <a:xfrm>
            <a:off x="3727703" y="4625339"/>
            <a:ext cx="83186" cy="61214"/>
          </a:xfrm>
          <a:custGeom>
            <a:avLst/>
            <a:gdLst/>
            <a:ahLst/>
            <a:cxnLst/>
            <a:rect l="0" t="0" r="0" b="0"/>
            <a:pathLst>
              <a:path w="83186" h="61214">
                <a:moveTo>
                  <a:pt x="0" y="0"/>
                </a:moveTo>
                <a:lnTo>
                  <a:pt x="0" y="4573"/>
                </a:lnTo>
                <a:lnTo>
                  <a:pt x="0" y="8890"/>
                </a:lnTo>
                <a:lnTo>
                  <a:pt x="0" y="13463"/>
                </a:lnTo>
                <a:lnTo>
                  <a:pt x="0" y="17654"/>
                </a:lnTo>
                <a:lnTo>
                  <a:pt x="0" y="26163"/>
                </a:lnTo>
                <a:lnTo>
                  <a:pt x="0" y="39370"/>
                </a:lnTo>
                <a:lnTo>
                  <a:pt x="4318" y="39370"/>
                </a:lnTo>
                <a:lnTo>
                  <a:pt x="4318" y="52451"/>
                </a:lnTo>
                <a:lnTo>
                  <a:pt x="8891" y="57024"/>
                </a:lnTo>
                <a:lnTo>
                  <a:pt x="13081" y="57024"/>
                </a:lnTo>
                <a:lnTo>
                  <a:pt x="13081" y="61214"/>
                </a:lnTo>
                <a:lnTo>
                  <a:pt x="17400" y="61214"/>
                </a:lnTo>
                <a:lnTo>
                  <a:pt x="26162" y="61214"/>
                </a:lnTo>
                <a:lnTo>
                  <a:pt x="30735" y="61214"/>
                </a:lnTo>
                <a:lnTo>
                  <a:pt x="35052" y="61214"/>
                </a:lnTo>
                <a:lnTo>
                  <a:pt x="39370" y="52451"/>
                </a:lnTo>
                <a:lnTo>
                  <a:pt x="43562" y="43943"/>
                </a:lnTo>
                <a:lnTo>
                  <a:pt x="48133" y="35052"/>
                </a:lnTo>
                <a:lnTo>
                  <a:pt x="56643" y="35052"/>
                </a:lnTo>
                <a:lnTo>
                  <a:pt x="56643" y="30734"/>
                </a:lnTo>
                <a:lnTo>
                  <a:pt x="56643" y="26163"/>
                </a:lnTo>
                <a:lnTo>
                  <a:pt x="56643" y="17654"/>
                </a:lnTo>
                <a:lnTo>
                  <a:pt x="61214" y="21971"/>
                </a:lnTo>
                <a:lnTo>
                  <a:pt x="61214" y="26163"/>
                </a:lnTo>
                <a:lnTo>
                  <a:pt x="61214" y="30734"/>
                </a:lnTo>
                <a:lnTo>
                  <a:pt x="65532" y="35052"/>
                </a:lnTo>
                <a:lnTo>
                  <a:pt x="65532" y="39370"/>
                </a:lnTo>
                <a:lnTo>
                  <a:pt x="69850" y="39370"/>
                </a:lnTo>
                <a:lnTo>
                  <a:pt x="74423" y="39370"/>
                </a:lnTo>
                <a:lnTo>
                  <a:pt x="78994" y="43943"/>
                </a:lnTo>
                <a:lnTo>
                  <a:pt x="83186" y="43943"/>
                </a:lnTo>
                <a:lnTo>
                  <a:pt x="83186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5" name="Freeform 2185"/>
          <p:cNvSpPr/>
          <p:nvPr/>
        </p:nvSpPr>
        <p:spPr>
          <a:xfrm>
            <a:off x="3788917" y="4616831"/>
            <a:ext cx="52452" cy="91694"/>
          </a:xfrm>
          <a:custGeom>
            <a:avLst/>
            <a:gdLst/>
            <a:ahLst/>
            <a:cxnLst/>
            <a:rect l="0" t="0" r="0" b="0"/>
            <a:pathLst>
              <a:path w="52452" h="91694">
                <a:moveTo>
                  <a:pt x="52452" y="0"/>
                </a:moveTo>
                <a:lnTo>
                  <a:pt x="52452" y="0"/>
                </a:lnTo>
                <a:lnTo>
                  <a:pt x="48261" y="0"/>
                </a:lnTo>
                <a:lnTo>
                  <a:pt x="39371" y="0"/>
                </a:lnTo>
                <a:lnTo>
                  <a:pt x="30480" y="0"/>
                </a:lnTo>
                <a:lnTo>
                  <a:pt x="26543" y="4190"/>
                </a:lnTo>
                <a:lnTo>
                  <a:pt x="21972" y="4190"/>
                </a:lnTo>
                <a:lnTo>
                  <a:pt x="17780" y="8508"/>
                </a:lnTo>
                <a:lnTo>
                  <a:pt x="8636" y="13081"/>
                </a:lnTo>
                <a:lnTo>
                  <a:pt x="0" y="17398"/>
                </a:lnTo>
                <a:lnTo>
                  <a:pt x="0" y="21971"/>
                </a:lnTo>
                <a:lnTo>
                  <a:pt x="0" y="26162"/>
                </a:lnTo>
                <a:lnTo>
                  <a:pt x="0" y="34671"/>
                </a:lnTo>
                <a:lnTo>
                  <a:pt x="8636" y="34671"/>
                </a:lnTo>
                <a:lnTo>
                  <a:pt x="13209" y="34671"/>
                </a:lnTo>
                <a:lnTo>
                  <a:pt x="17780" y="34671"/>
                </a:lnTo>
                <a:lnTo>
                  <a:pt x="26543" y="34671"/>
                </a:lnTo>
                <a:lnTo>
                  <a:pt x="35053" y="39242"/>
                </a:lnTo>
                <a:lnTo>
                  <a:pt x="39371" y="39242"/>
                </a:lnTo>
                <a:lnTo>
                  <a:pt x="48261" y="39242"/>
                </a:lnTo>
                <a:lnTo>
                  <a:pt x="48261" y="43560"/>
                </a:lnTo>
                <a:lnTo>
                  <a:pt x="52452" y="43560"/>
                </a:lnTo>
                <a:lnTo>
                  <a:pt x="52452" y="52451"/>
                </a:lnTo>
                <a:lnTo>
                  <a:pt x="52452" y="56641"/>
                </a:lnTo>
                <a:lnTo>
                  <a:pt x="52452" y="74295"/>
                </a:lnTo>
                <a:lnTo>
                  <a:pt x="52452" y="78866"/>
                </a:lnTo>
                <a:lnTo>
                  <a:pt x="48261" y="78866"/>
                </a:lnTo>
                <a:lnTo>
                  <a:pt x="43688" y="87502"/>
                </a:lnTo>
                <a:lnTo>
                  <a:pt x="39371" y="87502"/>
                </a:lnTo>
                <a:lnTo>
                  <a:pt x="35053" y="91694"/>
                </a:lnTo>
                <a:lnTo>
                  <a:pt x="26543" y="91694"/>
                </a:lnTo>
                <a:lnTo>
                  <a:pt x="21972" y="91694"/>
                </a:lnTo>
                <a:lnTo>
                  <a:pt x="17780" y="91694"/>
                </a:lnTo>
                <a:lnTo>
                  <a:pt x="13209" y="916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6" name="Freeform 2186"/>
          <p:cNvSpPr/>
          <p:nvPr/>
        </p:nvSpPr>
        <p:spPr>
          <a:xfrm>
            <a:off x="3867658" y="4533645"/>
            <a:ext cx="13334" cy="174880"/>
          </a:xfrm>
          <a:custGeom>
            <a:avLst/>
            <a:gdLst/>
            <a:ahLst/>
            <a:cxnLst/>
            <a:rect l="0" t="0" r="0" b="0"/>
            <a:pathLst>
              <a:path w="13334" h="174880">
                <a:moveTo>
                  <a:pt x="0" y="174880"/>
                </a:moveTo>
                <a:lnTo>
                  <a:pt x="0" y="174880"/>
                </a:lnTo>
                <a:lnTo>
                  <a:pt x="0" y="166117"/>
                </a:lnTo>
                <a:lnTo>
                  <a:pt x="0" y="162052"/>
                </a:lnTo>
                <a:lnTo>
                  <a:pt x="0" y="152908"/>
                </a:lnTo>
                <a:lnTo>
                  <a:pt x="0" y="139827"/>
                </a:lnTo>
                <a:lnTo>
                  <a:pt x="8763" y="122428"/>
                </a:lnTo>
                <a:lnTo>
                  <a:pt x="8763" y="109348"/>
                </a:lnTo>
                <a:lnTo>
                  <a:pt x="13334" y="65787"/>
                </a:lnTo>
                <a:lnTo>
                  <a:pt x="13334" y="52325"/>
                </a:lnTo>
                <a:lnTo>
                  <a:pt x="13334" y="35052"/>
                </a:lnTo>
                <a:lnTo>
                  <a:pt x="13334" y="8763"/>
                </a:lnTo>
                <a:lnTo>
                  <a:pt x="13334" y="4192"/>
                </a:lnTo>
                <a:lnTo>
                  <a:pt x="1333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7" name="Freeform 2187"/>
          <p:cNvSpPr/>
          <p:nvPr/>
        </p:nvSpPr>
        <p:spPr>
          <a:xfrm>
            <a:off x="3876421" y="4607687"/>
            <a:ext cx="30861" cy="9144"/>
          </a:xfrm>
          <a:custGeom>
            <a:avLst/>
            <a:gdLst/>
            <a:ahLst/>
            <a:cxnLst/>
            <a:rect l="0" t="0" r="0" b="0"/>
            <a:pathLst>
              <a:path w="30861" h="9144">
                <a:moveTo>
                  <a:pt x="30861" y="0"/>
                </a:moveTo>
                <a:lnTo>
                  <a:pt x="30861" y="0"/>
                </a:lnTo>
                <a:lnTo>
                  <a:pt x="30861" y="4571"/>
                </a:lnTo>
                <a:lnTo>
                  <a:pt x="26288" y="4571"/>
                </a:lnTo>
                <a:lnTo>
                  <a:pt x="21717" y="4571"/>
                </a:lnTo>
                <a:lnTo>
                  <a:pt x="17652" y="4571"/>
                </a:lnTo>
                <a:lnTo>
                  <a:pt x="13081" y="4571"/>
                </a:lnTo>
                <a:lnTo>
                  <a:pt x="8889" y="9144"/>
                </a:lnTo>
                <a:lnTo>
                  <a:pt x="0" y="91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8" name="Freeform 2188"/>
          <p:cNvSpPr/>
          <p:nvPr/>
        </p:nvSpPr>
        <p:spPr>
          <a:xfrm>
            <a:off x="3924553" y="4634229"/>
            <a:ext cx="17400" cy="43561"/>
          </a:xfrm>
          <a:custGeom>
            <a:avLst/>
            <a:gdLst/>
            <a:ahLst/>
            <a:cxnLst/>
            <a:rect l="0" t="0" r="0" b="0"/>
            <a:pathLst>
              <a:path w="17400" h="43561">
                <a:moveTo>
                  <a:pt x="0" y="43561"/>
                </a:moveTo>
                <a:lnTo>
                  <a:pt x="0" y="39243"/>
                </a:lnTo>
                <a:lnTo>
                  <a:pt x="0" y="35053"/>
                </a:lnTo>
                <a:lnTo>
                  <a:pt x="0" y="26162"/>
                </a:lnTo>
                <a:lnTo>
                  <a:pt x="0" y="21844"/>
                </a:lnTo>
                <a:lnTo>
                  <a:pt x="0" y="17273"/>
                </a:lnTo>
                <a:lnTo>
                  <a:pt x="0" y="13081"/>
                </a:lnTo>
                <a:lnTo>
                  <a:pt x="8891" y="8764"/>
                </a:lnTo>
                <a:lnTo>
                  <a:pt x="8891" y="4573"/>
                </a:lnTo>
                <a:lnTo>
                  <a:pt x="13208" y="4573"/>
                </a:lnTo>
                <a:lnTo>
                  <a:pt x="1740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89" name="Freeform 2189"/>
          <p:cNvSpPr/>
          <p:nvPr/>
        </p:nvSpPr>
        <p:spPr>
          <a:xfrm>
            <a:off x="3977004" y="4577207"/>
            <a:ext cx="4573" cy="0"/>
          </a:xfrm>
          <a:custGeom>
            <a:avLst/>
            <a:gdLst/>
            <a:ahLst/>
            <a:cxnLst/>
            <a:rect l="0" t="0" r="0" b="0"/>
            <a:pathLst>
              <a:path w="4573">
                <a:moveTo>
                  <a:pt x="4573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0" name="Freeform 2190"/>
          <p:cNvSpPr/>
          <p:nvPr/>
        </p:nvSpPr>
        <p:spPr>
          <a:xfrm>
            <a:off x="3986148" y="4625339"/>
            <a:ext cx="0" cy="61214"/>
          </a:xfrm>
          <a:custGeom>
            <a:avLst/>
            <a:gdLst/>
            <a:ahLst/>
            <a:cxnLst/>
            <a:rect l="0" t="0" r="0" b="0"/>
            <a:pathLst>
              <a:path h="61214">
                <a:moveTo>
                  <a:pt x="0" y="61214"/>
                </a:moveTo>
                <a:lnTo>
                  <a:pt x="0" y="52451"/>
                </a:lnTo>
                <a:lnTo>
                  <a:pt x="0" y="43943"/>
                </a:lnTo>
                <a:lnTo>
                  <a:pt x="0" y="35052"/>
                </a:lnTo>
                <a:lnTo>
                  <a:pt x="0" y="261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1" name="Freeform 2191"/>
          <p:cNvSpPr/>
          <p:nvPr/>
        </p:nvSpPr>
        <p:spPr>
          <a:xfrm>
            <a:off x="3994403" y="4612258"/>
            <a:ext cx="96267" cy="4573"/>
          </a:xfrm>
          <a:custGeom>
            <a:avLst/>
            <a:gdLst/>
            <a:ahLst/>
            <a:cxnLst/>
            <a:rect l="0" t="0" r="0" b="0"/>
            <a:pathLst>
              <a:path w="96267" h="4573">
                <a:moveTo>
                  <a:pt x="96267" y="4573"/>
                </a:moveTo>
                <a:lnTo>
                  <a:pt x="92075" y="4573"/>
                </a:lnTo>
                <a:lnTo>
                  <a:pt x="87757" y="4573"/>
                </a:lnTo>
                <a:lnTo>
                  <a:pt x="70105" y="4573"/>
                </a:lnTo>
                <a:lnTo>
                  <a:pt x="61595" y="4573"/>
                </a:lnTo>
                <a:lnTo>
                  <a:pt x="39625" y="0"/>
                </a:lnTo>
                <a:lnTo>
                  <a:pt x="30735" y="0"/>
                </a:lnTo>
                <a:lnTo>
                  <a:pt x="17654" y="0"/>
                </a:lnTo>
                <a:lnTo>
                  <a:pt x="1346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2" name="Freeform 2192"/>
          <p:cNvSpPr/>
          <p:nvPr/>
        </p:nvSpPr>
        <p:spPr>
          <a:xfrm>
            <a:off x="4020565" y="4559808"/>
            <a:ext cx="17781" cy="113664"/>
          </a:xfrm>
          <a:custGeom>
            <a:avLst/>
            <a:gdLst/>
            <a:ahLst/>
            <a:cxnLst/>
            <a:rect l="0" t="0" r="0" b="0"/>
            <a:pathLst>
              <a:path w="17781" h="113664">
                <a:moveTo>
                  <a:pt x="0" y="113664"/>
                </a:moveTo>
                <a:lnTo>
                  <a:pt x="4573" y="113664"/>
                </a:lnTo>
                <a:lnTo>
                  <a:pt x="4573" y="109474"/>
                </a:lnTo>
                <a:lnTo>
                  <a:pt x="4573" y="100583"/>
                </a:lnTo>
                <a:lnTo>
                  <a:pt x="4573" y="96265"/>
                </a:lnTo>
                <a:lnTo>
                  <a:pt x="13463" y="70104"/>
                </a:lnTo>
                <a:lnTo>
                  <a:pt x="13463" y="52450"/>
                </a:lnTo>
                <a:lnTo>
                  <a:pt x="13463" y="35051"/>
                </a:lnTo>
                <a:lnTo>
                  <a:pt x="17781" y="30733"/>
                </a:lnTo>
                <a:lnTo>
                  <a:pt x="17781" y="26162"/>
                </a:lnTo>
                <a:lnTo>
                  <a:pt x="17781" y="13462"/>
                </a:lnTo>
                <a:lnTo>
                  <a:pt x="17781" y="8889"/>
                </a:lnTo>
                <a:lnTo>
                  <a:pt x="17781" y="4318"/>
                </a:lnTo>
                <a:lnTo>
                  <a:pt x="177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3" name="Freeform 2193"/>
          <p:cNvSpPr/>
          <p:nvPr/>
        </p:nvSpPr>
        <p:spPr>
          <a:xfrm>
            <a:off x="4051427" y="4594859"/>
            <a:ext cx="87757" cy="0"/>
          </a:xfrm>
          <a:custGeom>
            <a:avLst/>
            <a:gdLst/>
            <a:ahLst/>
            <a:cxnLst/>
            <a:rect l="0" t="0" r="0" b="0"/>
            <a:pathLst>
              <a:path w="87757">
                <a:moveTo>
                  <a:pt x="87757" y="0"/>
                </a:moveTo>
                <a:lnTo>
                  <a:pt x="83184" y="0"/>
                </a:lnTo>
                <a:lnTo>
                  <a:pt x="74294" y="0"/>
                </a:lnTo>
                <a:lnTo>
                  <a:pt x="61213" y="0"/>
                </a:lnTo>
                <a:lnTo>
                  <a:pt x="52705" y="0"/>
                </a:lnTo>
                <a:lnTo>
                  <a:pt x="39243" y="0"/>
                </a:lnTo>
                <a:lnTo>
                  <a:pt x="21970" y="0"/>
                </a:lnTo>
                <a:lnTo>
                  <a:pt x="13081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4" name="Freeform 2194"/>
          <p:cNvSpPr/>
          <p:nvPr/>
        </p:nvSpPr>
        <p:spPr>
          <a:xfrm>
            <a:off x="4099559" y="4516246"/>
            <a:ext cx="0" cy="122556"/>
          </a:xfrm>
          <a:custGeom>
            <a:avLst/>
            <a:gdLst/>
            <a:ahLst/>
            <a:cxnLst/>
            <a:rect l="0" t="0" r="0" b="0"/>
            <a:pathLst>
              <a:path h="122556">
                <a:moveTo>
                  <a:pt x="0" y="122556"/>
                </a:moveTo>
                <a:lnTo>
                  <a:pt x="0" y="122556"/>
                </a:lnTo>
                <a:lnTo>
                  <a:pt x="0" y="109093"/>
                </a:lnTo>
                <a:lnTo>
                  <a:pt x="0" y="83186"/>
                </a:lnTo>
                <a:lnTo>
                  <a:pt x="0" y="74295"/>
                </a:lnTo>
                <a:lnTo>
                  <a:pt x="0" y="60961"/>
                </a:lnTo>
                <a:lnTo>
                  <a:pt x="0" y="34672"/>
                </a:lnTo>
                <a:lnTo>
                  <a:pt x="0" y="21591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5" name="Freeform 2195"/>
          <p:cNvSpPr/>
          <p:nvPr/>
        </p:nvSpPr>
        <p:spPr>
          <a:xfrm>
            <a:off x="3228467" y="4695189"/>
            <a:ext cx="109347" cy="17273"/>
          </a:xfrm>
          <a:custGeom>
            <a:avLst/>
            <a:gdLst/>
            <a:ahLst/>
            <a:cxnLst/>
            <a:rect l="0" t="0" r="0" b="0"/>
            <a:pathLst>
              <a:path w="109347" h="17273">
                <a:moveTo>
                  <a:pt x="109347" y="17273"/>
                </a:moveTo>
                <a:lnTo>
                  <a:pt x="105155" y="17273"/>
                </a:lnTo>
                <a:lnTo>
                  <a:pt x="100837" y="13081"/>
                </a:lnTo>
                <a:lnTo>
                  <a:pt x="87503" y="13081"/>
                </a:lnTo>
                <a:lnTo>
                  <a:pt x="78612" y="8763"/>
                </a:lnTo>
                <a:lnTo>
                  <a:pt x="65531" y="8763"/>
                </a:lnTo>
                <a:lnTo>
                  <a:pt x="52704" y="8763"/>
                </a:lnTo>
                <a:lnTo>
                  <a:pt x="26161" y="0"/>
                </a:lnTo>
                <a:lnTo>
                  <a:pt x="17653" y="0"/>
                </a:ln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6" name="Freeform 2196"/>
          <p:cNvSpPr/>
          <p:nvPr/>
        </p:nvSpPr>
        <p:spPr>
          <a:xfrm>
            <a:off x="3254628" y="4533264"/>
            <a:ext cx="74676" cy="236220"/>
          </a:xfrm>
          <a:custGeom>
            <a:avLst/>
            <a:gdLst/>
            <a:ahLst/>
            <a:cxnLst/>
            <a:rect l="0" t="0" r="0" b="0"/>
            <a:pathLst>
              <a:path w="74676" h="236220">
                <a:moveTo>
                  <a:pt x="0" y="87757"/>
                </a:moveTo>
                <a:lnTo>
                  <a:pt x="4318" y="87757"/>
                </a:lnTo>
                <a:lnTo>
                  <a:pt x="8891" y="87757"/>
                </a:lnTo>
                <a:lnTo>
                  <a:pt x="17654" y="87757"/>
                </a:lnTo>
                <a:lnTo>
                  <a:pt x="26543" y="74423"/>
                </a:lnTo>
                <a:lnTo>
                  <a:pt x="39370" y="69850"/>
                </a:lnTo>
                <a:lnTo>
                  <a:pt x="43943" y="57024"/>
                </a:lnTo>
                <a:lnTo>
                  <a:pt x="48514" y="52451"/>
                </a:lnTo>
                <a:lnTo>
                  <a:pt x="48514" y="35052"/>
                </a:lnTo>
                <a:lnTo>
                  <a:pt x="52451" y="26289"/>
                </a:lnTo>
                <a:lnTo>
                  <a:pt x="52451" y="13081"/>
                </a:lnTo>
                <a:lnTo>
                  <a:pt x="52451" y="8890"/>
                </a:lnTo>
                <a:lnTo>
                  <a:pt x="52451" y="4319"/>
                </a:lnTo>
                <a:lnTo>
                  <a:pt x="52451" y="0"/>
                </a:lnTo>
                <a:lnTo>
                  <a:pt x="48514" y="0"/>
                </a:lnTo>
                <a:lnTo>
                  <a:pt x="43943" y="0"/>
                </a:lnTo>
                <a:lnTo>
                  <a:pt x="39370" y="4319"/>
                </a:lnTo>
                <a:lnTo>
                  <a:pt x="35052" y="8890"/>
                </a:lnTo>
                <a:lnTo>
                  <a:pt x="21972" y="21971"/>
                </a:lnTo>
                <a:lnTo>
                  <a:pt x="17654" y="26289"/>
                </a:lnTo>
                <a:lnTo>
                  <a:pt x="17654" y="30862"/>
                </a:lnTo>
                <a:lnTo>
                  <a:pt x="4318" y="48133"/>
                </a:lnTo>
                <a:lnTo>
                  <a:pt x="4318" y="52451"/>
                </a:lnTo>
                <a:lnTo>
                  <a:pt x="4318" y="69850"/>
                </a:lnTo>
                <a:lnTo>
                  <a:pt x="4318" y="74423"/>
                </a:lnTo>
                <a:lnTo>
                  <a:pt x="8891" y="78613"/>
                </a:lnTo>
                <a:lnTo>
                  <a:pt x="17654" y="96394"/>
                </a:lnTo>
                <a:lnTo>
                  <a:pt x="26543" y="109475"/>
                </a:lnTo>
                <a:lnTo>
                  <a:pt x="30481" y="122301"/>
                </a:lnTo>
                <a:lnTo>
                  <a:pt x="30481" y="126874"/>
                </a:lnTo>
                <a:lnTo>
                  <a:pt x="35052" y="135637"/>
                </a:lnTo>
                <a:lnTo>
                  <a:pt x="48514" y="166117"/>
                </a:lnTo>
                <a:lnTo>
                  <a:pt x="57024" y="175006"/>
                </a:lnTo>
                <a:lnTo>
                  <a:pt x="61342" y="196977"/>
                </a:lnTo>
                <a:lnTo>
                  <a:pt x="70105" y="205487"/>
                </a:lnTo>
                <a:lnTo>
                  <a:pt x="70105" y="218821"/>
                </a:lnTo>
                <a:lnTo>
                  <a:pt x="74676" y="232030"/>
                </a:lnTo>
                <a:lnTo>
                  <a:pt x="74676" y="23622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7" name="Freeform 2197"/>
          <p:cNvSpPr/>
          <p:nvPr/>
        </p:nvSpPr>
        <p:spPr>
          <a:xfrm>
            <a:off x="3355594" y="4638166"/>
            <a:ext cx="56641" cy="70104"/>
          </a:xfrm>
          <a:custGeom>
            <a:avLst/>
            <a:gdLst/>
            <a:ahLst/>
            <a:cxnLst/>
            <a:rect l="0" t="0" r="0" b="0"/>
            <a:pathLst>
              <a:path w="56641" h="70104">
                <a:moveTo>
                  <a:pt x="0" y="0"/>
                </a:moveTo>
                <a:lnTo>
                  <a:pt x="0" y="9144"/>
                </a:lnTo>
                <a:lnTo>
                  <a:pt x="0" y="13336"/>
                </a:lnTo>
                <a:lnTo>
                  <a:pt x="0" y="21972"/>
                </a:lnTo>
                <a:lnTo>
                  <a:pt x="0" y="30735"/>
                </a:lnTo>
                <a:lnTo>
                  <a:pt x="0" y="35053"/>
                </a:lnTo>
                <a:lnTo>
                  <a:pt x="0" y="39624"/>
                </a:lnTo>
                <a:lnTo>
                  <a:pt x="0" y="57023"/>
                </a:lnTo>
                <a:lnTo>
                  <a:pt x="0" y="61215"/>
                </a:lnTo>
                <a:lnTo>
                  <a:pt x="4190" y="65786"/>
                </a:lnTo>
                <a:lnTo>
                  <a:pt x="8509" y="70104"/>
                </a:lnTo>
                <a:lnTo>
                  <a:pt x="13081" y="70104"/>
                </a:lnTo>
                <a:lnTo>
                  <a:pt x="25908" y="70104"/>
                </a:lnTo>
                <a:lnTo>
                  <a:pt x="30479" y="70104"/>
                </a:lnTo>
                <a:lnTo>
                  <a:pt x="34671" y="70104"/>
                </a:lnTo>
                <a:lnTo>
                  <a:pt x="39242" y="65786"/>
                </a:lnTo>
                <a:lnTo>
                  <a:pt x="39242" y="61215"/>
                </a:lnTo>
                <a:lnTo>
                  <a:pt x="39242" y="57023"/>
                </a:lnTo>
                <a:lnTo>
                  <a:pt x="39242" y="48387"/>
                </a:lnTo>
                <a:lnTo>
                  <a:pt x="39242" y="52705"/>
                </a:lnTo>
                <a:lnTo>
                  <a:pt x="43560" y="57023"/>
                </a:lnTo>
                <a:lnTo>
                  <a:pt x="48133" y="61215"/>
                </a:lnTo>
                <a:lnTo>
                  <a:pt x="56641" y="6121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8" name="Freeform 2198"/>
          <p:cNvSpPr/>
          <p:nvPr/>
        </p:nvSpPr>
        <p:spPr>
          <a:xfrm>
            <a:off x="3434207" y="4647310"/>
            <a:ext cx="0" cy="60960"/>
          </a:xfrm>
          <a:custGeom>
            <a:avLst/>
            <a:gdLst/>
            <a:ahLst/>
            <a:cxnLst/>
            <a:rect l="0" t="0" r="0" b="0"/>
            <a:pathLst>
              <a:path h="60960">
                <a:moveTo>
                  <a:pt x="0" y="60960"/>
                </a:moveTo>
                <a:lnTo>
                  <a:pt x="0" y="56642"/>
                </a:lnTo>
                <a:lnTo>
                  <a:pt x="0" y="52071"/>
                </a:lnTo>
                <a:lnTo>
                  <a:pt x="0" y="43561"/>
                </a:lnTo>
                <a:lnTo>
                  <a:pt x="0" y="39243"/>
                </a:lnTo>
                <a:lnTo>
                  <a:pt x="0" y="25909"/>
                </a:lnTo>
                <a:lnTo>
                  <a:pt x="0" y="8255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99" name="Freeform 2199"/>
          <p:cNvSpPr/>
          <p:nvPr/>
        </p:nvSpPr>
        <p:spPr>
          <a:xfrm>
            <a:off x="3434207" y="4633848"/>
            <a:ext cx="35052" cy="21717"/>
          </a:xfrm>
          <a:custGeom>
            <a:avLst/>
            <a:gdLst/>
            <a:ahLst/>
            <a:cxnLst/>
            <a:rect l="0" t="0" r="0" b="0"/>
            <a:pathLst>
              <a:path w="35052" h="21717">
                <a:moveTo>
                  <a:pt x="0" y="17654"/>
                </a:moveTo>
                <a:lnTo>
                  <a:pt x="0" y="21717"/>
                </a:lnTo>
                <a:lnTo>
                  <a:pt x="4190" y="21717"/>
                </a:lnTo>
                <a:lnTo>
                  <a:pt x="8763" y="21717"/>
                </a:lnTo>
                <a:lnTo>
                  <a:pt x="13081" y="21717"/>
                </a:lnTo>
                <a:lnTo>
                  <a:pt x="17652" y="17654"/>
                </a:lnTo>
                <a:lnTo>
                  <a:pt x="26162" y="13462"/>
                </a:lnTo>
                <a:lnTo>
                  <a:pt x="3505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0" name="Freeform 2200"/>
          <p:cNvSpPr/>
          <p:nvPr/>
        </p:nvSpPr>
        <p:spPr>
          <a:xfrm>
            <a:off x="2528570" y="4581397"/>
            <a:ext cx="69850" cy="135636"/>
          </a:xfrm>
          <a:custGeom>
            <a:avLst/>
            <a:gdLst/>
            <a:ahLst/>
            <a:cxnLst/>
            <a:rect l="0" t="0" r="0" b="0"/>
            <a:pathLst>
              <a:path w="69850" h="135636">
                <a:moveTo>
                  <a:pt x="26288" y="0"/>
                </a:moveTo>
                <a:lnTo>
                  <a:pt x="21971" y="0"/>
                </a:lnTo>
                <a:lnTo>
                  <a:pt x="17780" y="4318"/>
                </a:lnTo>
                <a:lnTo>
                  <a:pt x="17780" y="8891"/>
                </a:lnTo>
                <a:lnTo>
                  <a:pt x="13207" y="13209"/>
                </a:lnTo>
                <a:lnTo>
                  <a:pt x="4318" y="30480"/>
                </a:lnTo>
                <a:lnTo>
                  <a:pt x="4318" y="35053"/>
                </a:lnTo>
                <a:lnTo>
                  <a:pt x="0" y="39624"/>
                </a:lnTo>
                <a:lnTo>
                  <a:pt x="0" y="52451"/>
                </a:lnTo>
                <a:lnTo>
                  <a:pt x="0" y="56769"/>
                </a:lnTo>
                <a:lnTo>
                  <a:pt x="0" y="61342"/>
                </a:lnTo>
                <a:lnTo>
                  <a:pt x="0" y="70105"/>
                </a:lnTo>
                <a:lnTo>
                  <a:pt x="0" y="78741"/>
                </a:lnTo>
                <a:lnTo>
                  <a:pt x="0" y="83312"/>
                </a:lnTo>
                <a:lnTo>
                  <a:pt x="0" y="87504"/>
                </a:lnTo>
                <a:lnTo>
                  <a:pt x="0" y="91822"/>
                </a:lnTo>
                <a:lnTo>
                  <a:pt x="0" y="96393"/>
                </a:lnTo>
                <a:lnTo>
                  <a:pt x="0" y="100585"/>
                </a:lnTo>
                <a:lnTo>
                  <a:pt x="0" y="105156"/>
                </a:lnTo>
                <a:lnTo>
                  <a:pt x="0" y="117984"/>
                </a:lnTo>
                <a:lnTo>
                  <a:pt x="0" y="122555"/>
                </a:lnTo>
                <a:lnTo>
                  <a:pt x="0" y="126873"/>
                </a:lnTo>
                <a:lnTo>
                  <a:pt x="8890" y="126873"/>
                </a:lnTo>
                <a:lnTo>
                  <a:pt x="13207" y="126873"/>
                </a:lnTo>
                <a:lnTo>
                  <a:pt x="13207" y="131065"/>
                </a:lnTo>
                <a:lnTo>
                  <a:pt x="17780" y="131065"/>
                </a:lnTo>
                <a:lnTo>
                  <a:pt x="17780" y="135636"/>
                </a:lnTo>
                <a:lnTo>
                  <a:pt x="21971" y="135636"/>
                </a:lnTo>
                <a:lnTo>
                  <a:pt x="26288" y="135636"/>
                </a:lnTo>
                <a:lnTo>
                  <a:pt x="30480" y="135636"/>
                </a:lnTo>
                <a:lnTo>
                  <a:pt x="35052" y="135636"/>
                </a:lnTo>
                <a:lnTo>
                  <a:pt x="43687" y="135636"/>
                </a:lnTo>
                <a:lnTo>
                  <a:pt x="48259" y="135636"/>
                </a:lnTo>
                <a:lnTo>
                  <a:pt x="52450" y="135636"/>
                </a:lnTo>
                <a:lnTo>
                  <a:pt x="56769" y="135636"/>
                </a:lnTo>
                <a:lnTo>
                  <a:pt x="61340" y="135636"/>
                </a:lnTo>
                <a:lnTo>
                  <a:pt x="65531" y="135636"/>
                </a:lnTo>
                <a:lnTo>
                  <a:pt x="69850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1" name="Freeform 2201"/>
          <p:cNvSpPr/>
          <p:nvPr/>
        </p:nvSpPr>
        <p:spPr>
          <a:xfrm>
            <a:off x="2598420" y="4664328"/>
            <a:ext cx="61213" cy="70105"/>
          </a:xfrm>
          <a:custGeom>
            <a:avLst/>
            <a:gdLst/>
            <a:ahLst/>
            <a:cxnLst/>
            <a:rect l="0" t="0" r="0" b="0"/>
            <a:pathLst>
              <a:path w="61213" h="70105">
                <a:moveTo>
                  <a:pt x="52450" y="8891"/>
                </a:moveTo>
                <a:lnTo>
                  <a:pt x="52450" y="4318"/>
                </a:lnTo>
                <a:lnTo>
                  <a:pt x="52450" y="0"/>
                </a:lnTo>
                <a:lnTo>
                  <a:pt x="48132" y="0"/>
                </a:lnTo>
                <a:lnTo>
                  <a:pt x="39369" y="0"/>
                </a:lnTo>
                <a:lnTo>
                  <a:pt x="35052" y="0"/>
                </a:lnTo>
                <a:lnTo>
                  <a:pt x="30480" y="0"/>
                </a:lnTo>
                <a:lnTo>
                  <a:pt x="26162" y="0"/>
                </a:lnTo>
                <a:lnTo>
                  <a:pt x="21971" y="4318"/>
                </a:lnTo>
                <a:lnTo>
                  <a:pt x="21971" y="8891"/>
                </a:lnTo>
                <a:lnTo>
                  <a:pt x="8890" y="13081"/>
                </a:lnTo>
                <a:lnTo>
                  <a:pt x="4572" y="21972"/>
                </a:lnTo>
                <a:lnTo>
                  <a:pt x="4572" y="26290"/>
                </a:lnTo>
                <a:lnTo>
                  <a:pt x="0" y="30861"/>
                </a:lnTo>
                <a:lnTo>
                  <a:pt x="0" y="35053"/>
                </a:lnTo>
                <a:lnTo>
                  <a:pt x="0" y="39370"/>
                </a:lnTo>
                <a:lnTo>
                  <a:pt x="0" y="43942"/>
                </a:lnTo>
                <a:lnTo>
                  <a:pt x="0" y="48134"/>
                </a:lnTo>
                <a:lnTo>
                  <a:pt x="0" y="56769"/>
                </a:lnTo>
                <a:lnTo>
                  <a:pt x="4572" y="61342"/>
                </a:lnTo>
                <a:lnTo>
                  <a:pt x="8890" y="65532"/>
                </a:lnTo>
                <a:lnTo>
                  <a:pt x="17399" y="70105"/>
                </a:lnTo>
                <a:lnTo>
                  <a:pt x="21971" y="70105"/>
                </a:lnTo>
                <a:lnTo>
                  <a:pt x="26162" y="70105"/>
                </a:lnTo>
                <a:lnTo>
                  <a:pt x="30480" y="70105"/>
                </a:lnTo>
                <a:lnTo>
                  <a:pt x="35052" y="70105"/>
                </a:lnTo>
                <a:lnTo>
                  <a:pt x="39369" y="70105"/>
                </a:lnTo>
                <a:lnTo>
                  <a:pt x="43941" y="70105"/>
                </a:lnTo>
                <a:lnTo>
                  <a:pt x="52450" y="65532"/>
                </a:lnTo>
                <a:lnTo>
                  <a:pt x="52450" y="61342"/>
                </a:lnTo>
                <a:lnTo>
                  <a:pt x="57022" y="52705"/>
                </a:lnTo>
                <a:lnTo>
                  <a:pt x="57022" y="48134"/>
                </a:lnTo>
                <a:lnTo>
                  <a:pt x="61213" y="48134"/>
                </a:lnTo>
                <a:lnTo>
                  <a:pt x="61213" y="43942"/>
                </a:lnTo>
                <a:lnTo>
                  <a:pt x="61213" y="39370"/>
                </a:lnTo>
                <a:lnTo>
                  <a:pt x="61213" y="35053"/>
                </a:lnTo>
                <a:lnTo>
                  <a:pt x="61213" y="30861"/>
                </a:lnTo>
                <a:lnTo>
                  <a:pt x="57022" y="30861"/>
                </a:lnTo>
                <a:lnTo>
                  <a:pt x="48132" y="30861"/>
                </a:lnTo>
                <a:lnTo>
                  <a:pt x="43941" y="26290"/>
                </a:lnTo>
                <a:lnTo>
                  <a:pt x="39369" y="262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2" name="Freeform 2202"/>
          <p:cNvSpPr/>
          <p:nvPr/>
        </p:nvSpPr>
        <p:spPr>
          <a:xfrm>
            <a:off x="2672842" y="4673219"/>
            <a:ext cx="52705" cy="56641"/>
          </a:xfrm>
          <a:custGeom>
            <a:avLst/>
            <a:gdLst/>
            <a:ahLst/>
            <a:cxnLst/>
            <a:rect l="0" t="0" r="0" b="0"/>
            <a:pathLst>
              <a:path w="52705" h="56641">
                <a:moveTo>
                  <a:pt x="0" y="56641"/>
                </a:moveTo>
                <a:lnTo>
                  <a:pt x="0" y="56641"/>
                </a:lnTo>
                <a:lnTo>
                  <a:pt x="0" y="52451"/>
                </a:lnTo>
                <a:lnTo>
                  <a:pt x="0" y="39243"/>
                </a:lnTo>
                <a:lnTo>
                  <a:pt x="0" y="35051"/>
                </a:lnTo>
                <a:lnTo>
                  <a:pt x="0" y="30479"/>
                </a:lnTo>
                <a:lnTo>
                  <a:pt x="0" y="17399"/>
                </a:lnTo>
                <a:lnTo>
                  <a:pt x="0" y="13081"/>
                </a:lnTo>
                <a:lnTo>
                  <a:pt x="0" y="8763"/>
                </a:lnTo>
                <a:lnTo>
                  <a:pt x="0" y="4190"/>
                </a:lnTo>
                <a:lnTo>
                  <a:pt x="0" y="0"/>
                </a:lnTo>
                <a:lnTo>
                  <a:pt x="4190" y="0"/>
                </a:lnTo>
                <a:lnTo>
                  <a:pt x="13081" y="0"/>
                </a:lnTo>
                <a:lnTo>
                  <a:pt x="21843" y="0"/>
                </a:lnTo>
                <a:lnTo>
                  <a:pt x="26415" y="0"/>
                </a:lnTo>
                <a:lnTo>
                  <a:pt x="30480" y="4190"/>
                </a:lnTo>
                <a:lnTo>
                  <a:pt x="35052" y="8763"/>
                </a:lnTo>
                <a:lnTo>
                  <a:pt x="39243" y="13081"/>
                </a:lnTo>
                <a:lnTo>
                  <a:pt x="39243" y="21970"/>
                </a:lnTo>
                <a:lnTo>
                  <a:pt x="39243" y="26162"/>
                </a:lnTo>
                <a:lnTo>
                  <a:pt x="48133" y="30479"/>
                </a:lnTo>
                <a:lnTo>
                  <a:pt x="52705" y="35051"/>
                </a:lnTo>
                <a:lnTo>
                  <a:pt x="52705" y="39243"/>
                </a:lnTo>
                <a:lnTo>
                  <a:pt x="52705" y="438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3" name="Freeform 2203"/>
          <p:cNvSpPr/>
          <p:nvPr/>
        </p:nvSpPr>
        <p:spPr>
          <a:xfrm>
            <a:off x="2742945" y="4585715"/>
            <a:ext cx="61215" cy="153036"/>
          </a:xfrm>
          <a:custGeom>
            <a:avLst/>
            <a:gdLst/>
            <a:ahLst/>
            <a:cxnLst/>
            <a:rect l="0" t="0" r="0" b="0"/>
            <a:pathLst>
              <a:path w="61215" h="153036">
                <a:moveTo>
                  <a:pt x="38990" y="82931"/>
                </a:moveTo>
                <a:lnTo>
                  <a:pt x="38990" y="78613"/>
                </a:lnTo>
                <a:lnTo>
                  <a:pt x="35053" y="78613"/>
                </a:lnTo>
                <a:lnTo>
                  <a:pt x="26162" y="78613"/>
                </a:lnTo>
                <a:lnTo>
                  <a:pt x="21844" y="78613"/>
                </a:lnTo>
                <a:lnTo>
                  <a:pt x="17272" y="82931"/>
                </a:lnTo>
                <a:lnTo>
                  <a:pt x="8509" y="96267"/>
                </a:lnTo>
                <a:lnTo>
                  <a:pt x="8509" y="100585"/>
                </a:lnTo>
                <a:lnTo>
                  <a:pt x="0" y="104903"/>
                </a:lnTo>
                <a:lnTo>
                  <a:pt x="0" y="117983"/>
                </a:lnTo>
                <a:lnTo>
                  <a:pt x="0" y="122555"/>
                </a:lnTo>
                <a:lnTo>
                  <a:pt x="0" y="139955"/>
                </a:lnTo>
                <a:lnTo>
                  <a:pt x="0" y="144145"/>
                </a:lnTo>
                <a:lnTo>
                  <a:pt x="4572" y="148718"/>
                </a:lnTo>
                <a:lnTo>
                  <a:pt x="8509" y="153036"/>
                </a:lnTo>
                <a:lnTo>
                  <a:pt x="13081" y="153036"/>
                </a:lnTo>
                <a:lnTo>
                  <a:pt x="17272" y="148718"/>
                </a:lnTo>
                <a:lnTo>
                  <a:pt x="21844" y="135382"/>
                </a:lnTo>
                <a:lnTo>
                  <a:pt x="30734" y="117983"/>
                </a:lnTo>
                <a:lnTo>
                  <a:pt x="35053" y="91694"/>
                </a:lnTo>
                <a:lnTo>
                  <a:pt x="35053" y="78613"/>
                </a:lnTo>
                <a:lnTo>
                  <a:pt x="35053" y="43562"/>
                </a:lnTo>
                <a:lnTo>
                  <a:pt x="35053" y="35053"/>
                </a:lnTo>
                <a:lnTo>
                  <a:pt x="35053" y="30480"/>
                </a:lnTo>
                <a:lnTo>
                  <a:pt x="35053" y="13081"/>
                </a:lnTo>
                <a:lnTo>
                  <a:pt x="35053" y="8891"/>
                </a:lnTo>
                <a:lnTo>
                  <a:pt x="35053" y="0"/>
                </a:lnTo>
                <a:lnTo>
                  <a:pt x="35053" y="4318"/>
                </a:lnTo>
                <a:lnTo>
                  <a:pt x="35053" y="13081"/>
                </a:lnTo>
                <a:lnTo>
                  <a:pt x="35053" y="26162"/>
                </a:lnTo>
                <a:lnTo>
                  <a:pt x="35053" y="35053"/>
                </a:lnTo>
                <a:lnTo>
                  <a:pt x="35053" y="52451"/>
                </a:lnTo>
                <a:lnTo>
                  <a:pt x="35053" y="65532"/>
                </a:lnTo>
                <a:lnTo>
                  <a:pt x="35053" y="69850"/>
                </a:lnTo>
                <a:lnTo>
                  <a:pt x="43562" y="82931"/>
                </a:lnTo>
                <a:lnTo>
                  <a:pt x="48134" y="82931"/>
                </a:lnTo>
                <a:lnTo>
                  <a:pt x="48134" y="91694"/>
                </a:lnTo>
                <a:lnTo>
                  <a:pt x="48134" y="96267"/>
                </a:lnTo>
                <a:lnTo>
                  <a:pt x="52325" y="96267"/>
                </a:lnTo>
                <a:lnTo>
                  <a:pt x="52325" y="100585"/>
                </a:lnTo>
                <a:lnTo>
                  <a:pt x="56643" y="100585"/>
                </a:lnTo>
                <a:lnTo>
                  <a:pt x="61215" y="1049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4" name="Freeform 2204"/>
          <p:cNvSpPr/>
          <p:nvPr/>
        </p:nvSpPr>
        <p:spPr>
          <a:xfrm>
            <a:off x="2804160" y="4673219"/>
            <a:ext cx="52450" cy="39243"/>
          </a:xfrm>
          <a:custGeom>
            <a:avLst/>
            <a:gdLst/>
            <a:ahLst/>
            <a:cxnLst/>
            <a:rect l="0" t="0" r="0" b="0"/>
            <a:pathLst>
              <a:path w="52450" h="39243">
                <a:moveTo>
                  <a:pt x="39369" y="0"/>
                </a:moveTo>
                <a:lnTo>
                  <a:pt x="13081" y="13081"/>
                </a:lnTo>
                <a:lnTo>
                  <a:pt x="8890" y="21970"/>
                </a:lnTo>
                <a:lnTo>
                  <a:pt x="4317" y="21970"/>
                </a:lnTo>
                <a:lnTo>
                  <a:pt x="0" y="26162"/>
                </a:lnTo>
                <a:lnTo>
                  <a:pt x="0" y="30479"/>
                </a:lnTo>
                <a:lnTo>
                  <a:pt x="0" y="35051"/>
                </a:lnTo>
                <a:lnTo>
                  <a:pt x="0" y="39243"/>
                </a:lnTo>
                <a:lnTo>
                  <a:pt x="4317" y="39243"/>
                </a:lnTo>
                <a:lnTo>
                  <a:pt x="17398" y="39243"/>
                </a:lnTo>
                <a:lnTo>
                  <a:pt x="21590" y="39243"/>
                </a:lnTo>
                <a:lnTo>
                  <a:pt x="26162" y="39243"/>
                </a:lnTo>
                <a:lnTo>
                  <a:pt x="30479" y="39243"/>
                </a:lnTo>
                <a:lnTo>
                  <a:pt x="43560" y="39243"/>
                </a:lnTo>
                <a:lnTo>
                  <a:pt x="48132" y="39243"/>
                </a:lnTo>
                <a:lnTo>
                  <a:pt x="52450" y="35051"/>
                </a:lnTo>
                <a:lnTo>
                  <a:pt x="52450" y="30479"/>
                </a:lnTo>
                <a:lnTo>
                  <a:pt x="52450" y="21970"/>
                </a:lnTo>
                <a:lnTo>
                  <a:pt x="52450" y="13081"/>
                </a:lnTo>
                <a:lnTo>
                  <a:pt x="52450" y="8763"/>
                </a:lnTo>
                <a:lnTo>
                  <a:pt x="52450" y="4190"/>
                </a:lnTo>
                <a:lnTo>
                  <a:pt x="48132" y="41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5" name="Freeform 2205"/>
          <p:cNvSpPr/>
          <p:nvPr/>
        </p:nvSpPr>
        <p:spPr>
          <a:xfrm>
            <a:off x="2917825" y="4695189"/>
            <a:ext cx="52451" cy="91694"/>
          </a:xfrm>
          <a:custGeom>
            <a:avLst/>
            <a:gdLst/>
            <a:ahLst/>
            <a:cxnLst/>
            <a:rect l="0" t="0" r="0" b="0"/>
            <a:pathLst>
              <a:path w="52451" h="91694">
                <a:moveTo>
                  <a:pt x="0" y="56896"/>
                </a:moveTo>
                <a:lnTo>
                  <a:pt x="0" y="48133"/>
                </a:lnTo>
                <a:lnTo>
                  <a:pt x="0" y="43562"/>
                </a:lnTo>
                <a:lnTo>
                  <a:pt x="0" y="39244"/>
                </a:lnTo>
                <a:lnTo>
                  <a:pt x="0" y="34671"/>
                </a:lnTo>
                <a:lnTo>
                  <a:pt x="0" y="30481"/>
                </a:lnTo>
                <a:lnTo>
                  <a:pt x="0" y="25908"/>
                </a:lnTo>
                <a:lnTo>
                  <a:pt x="0" y="13081"/>
                </a:lnTo>
                <a:lnTo>
                  <a:pt x="0" y="8509"/>
                </a:lnTo>
                <a:lnTo>
                  <a:pt x="0" y="4192"/>
                </a:lnTo>
                <a:lnTo>
                  <a:pt x="8889" y="4192"/>
                </a:lnTo>
                <a:lnTo>
                  <a:pt x="8889" y="0"/>
                </a:lnTo>
                <a:lnTo>
                  <a:pt x="13080" y="0"/>
                </a:lnTo>
                <a:lnTo>
                  <a:pt x="21970" y="4192"/>
                </a:lnTo>
                <a:lnTo>
                  <a:pt x="30479" y="17273"/>
                </a:lnTo>
                <a:lnTo>
                  <a:pt x="39623" y="30481"/>
                </a:lnTo>
                <a:lnTo>
                  <a:pt x="48132" y="34671"/>
                </a:lnTo>
                <a:lnTo>
                  <a:pt x="52451" y="43562"/>
                </a:lnTo>
                <a:lnTo>
                  <a:pt x="52451" y="65532"/>
                </a:lnTo>
                <a:lnTo>
                  <a:pt x="52451" y="70105"/>
                </a:lnTo>
                <a:lnTo>
                  <a:pt x="52451" y="74295"/>
                </a:lnTo>
                <a:lnTo>
                  <a:pt x="52451" y="82805"/>
                </a:lnTo>
                <a:lnTo>
                  <a:pt x="52451" y="916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6" name="Freeform 2206"/>
          <p:cNvSpPr/>
          <p:nvPr/>
        </p:nvSpPr>
        <p:spPr>
          <a:xfrm>
            <a:off x="2869945" y="4533010"/>
            <a:ext cx="157353" cy="280035"/>
          </a:xfrm>
          <a:custGeom>
            <a:avLst/>
            <a:gdLst/>
            <a:ahLst/>
            <a:cxnLst/>
            <a:rect l="0" t="0" r="0" b="0"/>
            <a:pathLst>
              <a:path w="157353" h="280035">
                <a:moveTo>
                  <a:pt x="117984" y="280035"/>
                </a:moveTo>
                <a:lnTo>
                  <a:pt x="126493" y="271527"/>
                </a:lnTo>
                <a:lnTo>
                  <a:pt x="126493" y="266954"/>
                </a:lnTo>
                <a:lnTo>
                  <a:pt x="131065" y="253873"/>
                </a:lnTo>
                <a:lnTo>
                  <a:pt x="144272" y="240792"/>
                </a:lnTo>
                <a:lnTo>
                  <a:pt x="157353" y="205741"/>
                </a:lnTo>
                <a:lnTo>
                  <a:pt x="157353" y="188087"/>
                </a:lnTo>
                <a:lnTo>
                  <a:pt x="157353" y="166371"/>
                </a:lnTo>
                <a:lnTo>
                  <a:pt x="157353" y="122555"/>
                </a:lnTo>
                <a:lnTo>
                  <a:pt x="157353" y="105156"/>
                </a:lnTo>
                <a:lnTo>
                  <a:pt x="157353" y="83185"/>
                </a:lnTo>
                <a:lnTo>
                  <a:pt x="117984" y="52705"/>
                </a:lnTo>
                <a:lnTo>
                  <a:pt x="104649" y="43816"/>
                </a:lnTo>
                <a:lnTo>
                  <a:pt x="47880" y="9144"/>
                </a:lnTo>
                <a:lnTo>
                  <a:pt x="43688" y="4573"/>
                </a:lnTo>
                <a:lnTo>
                  <a:pt x="30481" y="0"/>
                </a:lnTo>
                <a:lnTo>
                  <a:pt x="21718" y="0"/>
                </a:lnTo>
                <a:lnTo>
                  <a:pt x="17400" y="0"/>
                </a:lnTo>
                <a:lnTo>
                  <a:pt x="4065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7" name="Freeform 2207"/>
          <p:cNvSpPr/>
          <p:nvPr/>
        </p:nvSpPr>
        <p:spPr>
          <a:xfrm>
            <a:off x="1867535" y="4594606"/>
            <a:ext cx="100838" cy="144398"/>
          </a:xfrm>
          <a:custGeom>
            <a:avLst/>
            <a:gdLst/>
            <a:ahLst/>
            <a:cxnLst/>
            <a:rect l="0" t="0" r="0" b="0"/>
            <a:pathLst>
              <a:path w="100838" h="144398">
                <a:moveTo>
                  <a:pt x="96266" y="0"/>
                </a:moveTo>
                <a:lnTo>
                  <a:pt x="82931" y="0"/>
                </a:lnTo>
                <a:lnTo>
                  <a:pt x="74294" y="0"/>
                </a:lnTo>
                <a:lnTo>
                  <a:pt x="61213" y="4571"/>
                </a:lnTo>
                <a:lnTo>
                  <a:pt x="35051" y="17652"/>
                </a:lnTo>
                <a:lnTo>
                  <a:pt x="21970" y="21844"/>
                </a:lnTo>
                <a:lnTo>
                  <a:pt x="17653" y="26415"/>
                </a:lnTo>
                <a:lnTo>
                  <a:pt x="13081" y="35052"/>
                </a:lnTo>
                <a:lnTo>
                  <a:pt x="4572" y="43814"/>
                </a:lnTo>
                <a:lnTo>
                  <a:pt x="4572" y="48133"/>
                </a:lnTo>
                <a:lnTo>
                  <a:pt x="0" y="65785"/>
                </a:lnTo>
                <a:lnTo>
                  <a:pt x="0" y="70103"/>
                </a:lnTo>
                <a:lnTo>
                  <a:pt x="0" y="74676"/>
                </a:lnTo>
                <a:lnTo>
                  <a:pt x="0" y="100838"/>
                </a:lnTo>
                <a:lnTo>
                  <a:pt x="0" y="105156"/>
                </a:lnTo>
                <a:lnTo>
                  <a:pt x="4572" y="113664"/>
                </a:lnTo>
                <a:lnTo>
                  <a:pt x="8763" y="118237"/>
                </a:lnTo>
                <a:lnTo>
                  <a:pt x="17653" y="126746"/>
                </a:lnTo>
                <a:lnTo>
                  <a:pt x="26162" y="135635"/>
                </a:lnTo>
                <a:lnTo>
                  <a:pt x="39242" y="135635"/>
                </a:lnTo>
                <a:lnTo>
                  <a:pt x="43815" y="140208"/>
                </a:lnTo>
                <a:lnTo>
                  <a:pt x="48132" y="140208"/>
                </a:lnTo>
                <a:lnTo>
                  <a:pt x="52450" y="144398"/>
                </a:lnTo>
                <a:lnTo>
                  <a:pt x="57022" y="144398"/>
                </a:lnTo>
                <a:lnTo>
                  <a:pt x="61213" y="144398"/>
                </a:lnTo>
                <a:lnTo>
                  <a:pt x="74294" y="144398"/>
                </a:lnTo>
                <a:lnTo>
                  <a:pt x="78866" y="144398"/>
                </a:lnTo>
                <a:lnTo>
                  <a:pt x="82931" y="144398"/>
                </a:lnTo>
                <a:lnTo>
                  <a:pt x="87503" y="144398"/>
                </a:lnTo>
                <a:lnTo>
                  <a:pt x="92075" y="144398"/>
                </a:lnTo>
                <a:lnTo>
                  <a:pt x="100838" y="1443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8" name="Freeform 2208"/>
          <p:cNvSpPr/>
          <p:nvPr/>
        </p:nvSpPr>
        <p:spPr>
          <a:xfrm>
            <a:off x="1998598" y="4677790"/>
            <a:ext cx="92075" cy="56643"/>
          </a:xfrm>
          <a:custGeom>
            <a:avLst/>
            <a:gdLst/>
            <a:ahLst/>
            <a:cxnLst/>
            <a:rect l="0" t="0" r="0" b="0"/>
            <a:pathLst>
              <a:path w="92075" h="56643">
                <a:moveTo>
                  <a:pt x="35053" y="8763"/>
                </a:moveTo>
                <a:lnTo>
                  <a:pt x="21972" y="0"/>
                </a:lnTo>
                <a:lnTo>
                  <a:pt x="17653" y="0"/>
                </a:lnTo>
                <a:lnTo>
                  <a:pt x="13335" y="0"/>
                </a:lnTo>
                <a:lnTo>
                  <a:pt x="13335" y="4192"/>
                </a:lnTo>
                <a:lnTo>
                  <a:pt x="8763" y="4192"/>
                </a:lnTo>
                <a:lnTo>
                  <a:pt x="4572" y="8763"/>
                </a:lnTo>
                <a:lnTo>
                  <a:pt x="4572" y="13081"/>
                </a:lnTo>
                <a:lnTo>
                  <a:pt x="0" y="17399"/>
                </a:lnTo>
                <a:lnTo>
                  <a:pt x="0" y="21591"/>
                </a:lnTo>
                <a:lnTo>
                  <a:pt x="0" y="26162"/>
                </a:lnTo>
                <a:lnTo>
                  <a:pt x="0" y="30480"/>
                </a:lnTo>
                <a:lnTo>
                  <a:pt x="0" y="39243"/>
                </a:lnTo>
                <a:lnTo>
                  <a:pt x="0" y="47880"/>
                </a:lnTo>
                <a:lnTo>
                  <a:pt x="4572" y="47880"/>
                </a:lnTo>
                <a:lnTo>
                  <a:pt x="8763" y="52451"/>
                </a:lnTo>
                <a:lnTo>
                  <a:pt x="13335" y="56643"/>
                </a:lnTo>
                <a:lnTo>
                  <a:pt x="17653" y="56643"/>
                </a:lnTo>
                <a:lnTo>
                  <a:pt x="30734" y="56643"/>
                </a:lnTo>
                <a:lnTo>
                  <a:pt x="43816" y="56643"/>
                </a:lnTo>
                <a:lnTo>
                  <a:pt x="52452" y="56643"/>
                </a:lnTo>
                <a:lnTo>
                  <a:pt x="65787" y="43562"/>
                </a:lnTo>
                <a:lnTo>
                  <a:pt x="78868" y="43562"/>
                </a:lnTo>
                <a:lnTo>
                  <a:pt x="83185" y="30480"/>
                </a:lnTo>
                <a:lnTo>
                  <a:pt x="87757" y="30480"/>
                </a:lnTo>
                <a:lnTo>
                  <a:pt x="92075" y="26162"/>
                </a:lnTo>
                <a:lnTo>
                  <a:pt x="92075" y="21591"/>
                </a:lnTo>
                <a:lnTo>
                  <a:pt x="92075" y="17399"/>
                </a:lnTo>
                <a:lnTo>
                  <a:pt x="87757" y="13081"/>
                </a:lnTo>
                <a:lnTo>
                  <a:pt x="83185" y="8763"/>
                </a:lnTo>
                <a:lnTo>
                  <a:pt x="78868" y="8763"/>
                </a:lnTo>
                <a:lnTo>
                  <a:pt x="70359" y="4192"/>
                </a:lnTo>
                <a:lnTo>
                  <a:pt x="65787" y="4192"/>
                </a:lnTo>
                <a:lnTo>
                  <a:pt x="61215" y="419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09" name="Freeform 2209"/>
          <p:cNvSpPr/>
          <p:nvPr/>
        </p:nvSpPr>
        <p:spPr>
          <a:xfrm>
            <a:off x="2112264" y="4585715"/>
            <a:ext cx="17653" cy="135382"/>
          </a:xfrm>
          <a:custGeom>
            <a:avLst/>
            <a:gdLst/>
            <a:ahLst/>
            <a:cxnLst/>
            <a:rect l="0" t="0" r="0" b="0"/>
            <a:pathLst>
              <a:path w="17653" h="135382">
                <a:moveTo>
                  <a:pt x="0" y="135382"/>
                </a:moveTo>
                <a:lnTo>
                  <a:pt x="4571" y="135382"/>
                </a:lnTo>
                <a:lnTo>
                  <a:pt x="4571" y="122555"/>
                </a:lnTo>
                <a:lnTo>
                  <a:pt x="4571" y="113666"/>
                </a:lnTo>
                <a:lnTo>
                  <a:pt x="4571" y="100585"/>
                </a:lnTo>
                <a:lnTo>
                  <a:pt x="4571" y="65532"/>
                </a:lnTo>
                <a:lnTo>
                  <a:pt x="4571" y="61214"/>
                </a:lnTo>
                <a:lnTo>
                  <a:pt x="4571" y="52451"/>
                </a:lnTo>
                <a:lnTo>
                  <a:pt x="8890" y="13081"/>
                </a:lnTo>
                <a:lnTo>
                  <a:pt x="8890" y="8891"/>
                </a:lnTo>
                <a:lnTo>
                  <a:pt x="8890" y="0"/>
                </a:lnTo>
                <a:lnTo>
                  <a:pt x="176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0" name="Freeform 2210"/>
          <p:cNvSpPr/>
          <p:nvPr/>
        </p:nvSpPr>
        <p:spPr>
          <a:xfrm>
            <a:off x="2116835" y="4673219"/>
            <a:ext cx="39370" cy="47878"/>
          </a:xfrm>
          <a:custGeom>
            <a:avLst/>
            <a:gdLst/>
            <a:ahLst/>
            <a:cxnLst/>
            <a:rect l="0" t="0" r="0" b="0"/>
            <a:pathLst>
              <a:path w="39370" h="47878">
                <a:moveTo>
                  <a:pt x="0" y="8763"/>
                </a:moveTo>
                <a:lnTo>
                  <a:pt x="4319" y="4190"/>
                </a:lnTo>
                <a:lnTo>
                  <a:pt x="4319" y="0"/>
                </a:lnTo>
                <a:lnTo>
                  <a:pt x="8510" y="0"/>
                </a:lnTo>
                <a:lnTo>
                  <a:pt x="13082" y="0"/>
                </a:lnTo>
                <a:lnTo>
                  <a:pt x="17400" y="0"/>
                </a:lnTo>
                <a:lnTo>
                  <a:pt x="21591" y="0"/>
                </a:lnTo>
                <a:lnTo>
                  <a:pt x="30481" y="0"/>
                </a:lnTo>
                <a:lnTo>
                  <a:pt x="30481" y="4190"/>
                </a:lnTo>
                <a:lnTo>
                  <a:pt x="30481" y="8763"/>
                </a:lnTo>
                <a:lnTo>
                  <a:pt x="34798" y="13081"/>
                </a:lnTo>
                <a:lnTo>
                  <a:pt x="34798" y="21970"/>
                </a:lnTo>
                <a:lnTo>
                  <a:pt x="34798" y="26162"/>
                </a:lnTo>
                <a:lnTo>
                  <a:pt x="34798" y="30479"/>
                </a:lnTo>
                <a:lnTo>
                  <a:pt x="34798" y="35051"/>
                </a:lnTo>
                <a:lnTo>
                  <a:pt x="34798" y="39243"/>
                </a:lnTo>
                <a:lnTo>
                  <a:pt x="34798" y="43814"/>
                </a:lnTo>
                <a:lnTo>
                  <a:pt x="34798" y="47878"/>
                </a:lnTo>
                <a:lnTo>
                  <a:pt x="39370" y="4787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1" name="Freeform 2211"/>
          <p:cNvSpPr/>
          <p:nvPr/>
        </p:nvSpPr>
        <p:spPr>
          <a:xfrm>
            <a:off x="2195448" y="4681982"/>
            <a:ext cx="48134" cy="52451"/>
          </a:xfrm>
          <a:custGeom>
            <a:avLst/>
            <a:gdLst/>
            <a:ahLst/>
            <a:cxnLst/>
            <a:rect l="0" t="0" r="0" b="0"/>
            <a:pathLst>
              <a:path w="48134" h="52451">
                <a:moveTo>
                  <a:pt x="0" y="47878"/>
                </a:moveTo>
                <a:lnTo>
                  <a:pt x="0" y="43688"/>
                </a:lnTo>
                <a:lnTo>
                  <a:pt x="0" y="39115"/>
                </a:lnTo>
                <a:lnTo>
                  <a:pt x="0" y="35051"/>
                </a:lnTo>
                <a:lnTo>
                  <a:pt x="0" y="30480"/>
                </a:lnTo>
                <a:lnTo>
                  <a:pt x="0" y="26288"/>
                </a:lnTo>
                <a:lnTo>
                  <a:pt x="0" y="21716"/>
                </a:lnTo>
                <a:lnTo>
                  <a:pt x="0" y="17399"/>
                </a:lnTo>
                <a:lnTo>
                  <a:pt x="0" y="8636"/>
                </a:lnTo>
                <a:lnTo>
                  <a:pt x="4572" y="4318"/>
                </a:lnTo>
                <a:lnTo>
                  <a:pt x="8509" y="4318"/>
                </a:lnTo>
                <a:lnTo>
                  <a:pt x="8509" y="0"/>
                </a:lnTo>
                <a:lnTo>
                  <a:pt x="13081" y="0"/>
                </a:lnTo>
                <a:lnTo>
                  <a:pt x="17653" y="0"/>
                </a:lnTo>
                <a:lnTo>
                  <a:pt x="26290" y="0"/>
                </a:lnTo>
                <a:lnTo>
                  <a:pt x="30481" y="0"/>
                </a:lnTo>
                <a:lnTo>
                  <a:pt x="35053" y="0"/>
                </a:lnTo>
                <a:lnTo>
                  <a:pt x="39371" y="0"/>
                </a:lnTo>
                <a:lnTo>
                  <a:pt x="43943" y="4318"/>
                </a:lnTo>
                <a:lnTo>
                  <a:pt x="43943" y="13207"/>
                </a:lnTo>
                <a:lnTo>
                  <a:pt x="48134" y="13207"/>
                </a:lnTo>
                <a:lnTo>
                  <a:pt x="48134" y="17399"/>
                </a:lnTo>
                <a:lnTo>
                  <a:pt x="48134" y="21716"/>
                </a:lnTo>
                <a:lnTo>
                  <a:pt x="48134" y="26288"/>
                </a:lnTo>
                <a:lnTo>
                  <a:pt x="48134" y="35051"/>
                </a:lnTo>
                <a:lnTo>
                  <a:pt x="48134" y="43688"/>
                </a:lnTo>
                <a:lnTo>
                  <a:pt x="48134" y="47878"/>
                </a:lnTo>
                <a:lnTo>
                  <a:pt x="48134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2" name="Freeform 2212"/>
          <p:cNvSpPr/>
          <p:nvPr/>
        </p:nvSpPr>
        <p:spPr>
          <a:xfrm>
            <a:off x="2260980" y="4660138"/>
            <a:ext cx="83186" cy="83184"/>
          </a:xfrm>
          <a:custGeom>
            <a:avLst/>
            <a:gdLst/>
            <a:ahLst/>
            <a:cxnLst/>
            <a:rect l="0" t="0" r="0" b="0"/>
            <a:pathLst>
              <a:path w="83186" h="83184">
                <a:moveTo>
                  <a:pt x="8890" y="48132"/>
                </a:moveTo>
                <a:lnTo>
                  <a:pt x="13462" y="48132"/>
                </a:lnTo>
                <a:lnTo>
                  <a:pt x="17653" y="48132"/>
                </a:lnTo>
                <a:lnTo>
                  <a:pt x="21971" y="48132"/>
                </a:lnTo>
                <a:lnTo>
                  <a:pt x="30480" y="48132"/>
                </a:lnTo>
                <a:lnTo>
                  <a:pt x="35052" y="48132"/>
                </a:lnTo>
                <a:lnTo>
                  <a:pt x="39624" y="43560"/>
                </a:lnTo>
                <a:lnTo>
                  <a:pt x="48515" y="39243"/>
                </a:lnTo>
                <a:lnTo>
                  <a:pt x="52452" y="30480"/>
                </a:lnTo>
                <a:lnTo>
                  <a:pt x="52452" y="26162"/>
                </a:lnTo>
                <a:lnTo>
                  <a:pt x="61342" y="17271"/>
                </a:lnTo>
                <a:lnTo>
                  <a:pt x="61342" y="13081"/>
                </a:lnTo>
                <a:lnTo>
                  <a:pt x="61342" y="8508"/>
                </a:lnTo>
                <a:lnTo>
                  <a:pt x="61342" y="0"/>
                </a:lnTo>
                <a:lnTo>
                  <a:pt x="52452" y="0"/>
                </a:lnTo>
                <a:lnTo>
                  <a:pt x="43943" y="0"/>
                </a:lnTo>
                <a:lnTo>
                  <a:pt x="39624" y="4190"/>
                </a:lnTo>
                <a:lnTo>
                  <a:pt x="30480" y="4190"/>
                </a:lnTo>
                <a:lnTo>
                  <a:pt x="21971" y="13081"/>
                </a:lnTo>
                <a:lnTo>
                  <a:pt x="17653" y="17271"/>
                </a:lnTo>
                <a:lnTo>
                  <a:pt x="4318" y="21844"/>
                </a:lnTo>
                <a:lnTo>
                  <a:pt x="4318" y="30480"/>
                </a:lnTo>
                <a:lnTo>
                  <a:pt x="0" y="35051"/>
                </a:lnTo>
                <a:lnTo>
                  <a:pt x="0" y="39243"/>
                </a:lnTo>
                <a:lnTo>
                  <a:pt x="0" y="43560"/>
                </a:lnTo>
                <a:lnTo>
                  <a:pt x="0" y="52324"/>
                </a:lnTo>
                <a:lnTo>
                  <a:pt x="0" y="60959"/>
                </a:lnTo>
                <a:lnTo>
                  <a:pt x="0" y="65532"/>
                </a:lnTo>
                <a:lnTo>
                  <a:pt x="13462" y="74295"/>
                </a:lnTo>
                <a:lnTo>
                  <a:pt x="17653" y="74295"/>
                </a:lnTo>
                <a:lnTo>
                  <a:pt x="26543" y="83184"/>
                </a:lnTo>
                <a:lnTo>
                  <a:pt x="35052" y="83184"/>
                </a:lnTo>
                <a:lnTo>
                  <a:pt x="39624" y="83184"/>
                </a:lnTo>
                <a:lnTo>
                  <a:pt x="61342" y="78613"/>
                </a:lnTo>
                <a:lnTo>
                  <a:pt x="65914" y="74295"/>
                </a:lnTo>
                <a:lnTo>
                  <a:pt x="83186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3" name="Freeform 2213"/>
          <p:cNvSpPr/>
          <p:nvPr/>
        </p:nvSpPr>
        <p:spPr>
          <a:xfrm>
            <a:off x="1089050" y="4573270"/>
            <a:ext cx="122530" cy="201168"/>
          </a:xfrm>
          <a:custGeom>
            <a:avLst/>
            <a:gdLst/>
            <a:ahLst/>
            <a:cxnLst/>
            <a:rect l="0" t="0" r="0" b="0"/>
            <a:pathLst>
              <a:path w="122530" h="201168">
                <a:moveTo>
                  <a:pt x="13106" y="201168"/>
                </a:moveTo>
                <a:lnTo>
                  <a:pt x="8839" y="201168"/>
                </a:lnTo>
                <a:lnTo>
                  <a:pt x="4572" y="201168"/>
                </a:lnTo>
                <a:lnTo>
                  <a:pt x="4572" y="192277"/>
                </a:lnTo>
                <a:lnTo>
                  <a:pt x="4572" y="179196"/>
                </a:lnTo>
                <a:lnTo>
                  <a:pt x="4572" y="170688"/>
                </a:lnTo>
                <a:lnTo>
                  <a:pt x="4572" y="148336"/>
                </a:lnTo>
                <a:lnTo>
                  <a:pt x="4572" y="122427"/>
                </a:lnTo>
                <a:lnTo>
                  <a:pt x="4572" y="113664"/>
                </a:lnTo>
                <a:lnTo>
                  <a:pt x="4572" y="96012"/>
                </a:lnTo>
                <a:lnTo>
                  <a:pt x="0" y="82803"/>
                </a:lnTo>
                <a:lnTo>
                  <a:pt x="0" y="78613"/>
                </a:lnTo>
                <a:lnTo>
                  <a:pt x="0" y="65532"/>
                </a:lnTo>
                <a:lnTo>
                  <a:pt x="0" y="60959"/>
                </a:lnTo>
                <a:lnTo>
                  <a:pt x="0" y="56642"/>
                </a:lnTo>
                <a:lnTo>
                  <a:pt x="0" y="52324"/>
                </a:lnTo>
                <a:lnTo>
                  <a:pt x="0" y="38988"/>
                </a:lnTo>
                <a:lnTo>
                  <a:pt x="0" y="34670"/>
                </a:lnTo>
                <a:lnTo>
                  <a:pt x="0" y="30480"/>
                </a:lnTo>
                <a:lnTo>
                  <a:pt x="0" y="26162"/>
                </a:lnTo>
                <a:lnTo>
                  <a:pt x="0" y="21589"/>
                </a:lnTo>
                <a:lnTo>
                  <a:pt x="4572" y="21589"/>
                </a:lnTo>
                <a:lnTo>
                  <a:pt x="4572" y="17271"/>
                </a:lnTo>
                <a:lnTo>
                  <a:pt x="8839" y="17271"/>
                </a:lnTo>
                <a:lnTo>
                  <a:pt x="13106" y="12700"/>
                </a:lnTo>
                <a:lnTo>
                  <a:pt x="21641" y="3937"/>
                </a:lnTo>
                <a:lnTo>
                  <a:pt x="30480" y="3937"/>
                </a:lnTo>
                <a:lnTo>
                  <a:pt x="35052" y="3937"/>
                </a:lnTo>
                <a:lnTo>
                  <a:pt x="48158" y="0"/>
                </a:lnTo>
                <a:lnTo>
                  <a:pt x="56997" y="0"/>
                </a:lnTo>
                <a:lnTo>
                  <a:pt x="74371" y="0"/>
                </a:lnTo>
                <a:lnTo>
                  <a:pt x="96012" y="0"/>
                </a:lnTo>
                <a:lnTo>
                  <a:pt x="105156" y="0"/>
                </a:lnTo>
                <a:lnTo>
                  <a:pt x="109423" y="0"/>
                </a:lnTo>
                <a:lnTo>
                  <a:pt x="12253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4" name="Freeform 2214"/>
          <p:cNvSpPr/>
          <p:nvPr/>
        </p:nvSpPr>
        <p:spPr>
          <a:xfrm>
            <a:off x="1106424" y="4699762"/>
            <a:ext cx="43891" cy="4571"/>
          </a:xfrm>
          <a:custGeom>
            <a:avLst/>
            <a:gdLst/>
            <a:ahLst/>
            <a:cxnLst/>
            <a:rect l="0" t="0" r="0" b="0"/>
            <a:pathLst>
              <a:path w="43891" h="4571">
                <a:moveTo>
                  <a:pt x="0" y="4571"/>
                </a:moveTo>
                <a:lnTo>
                  <a:pt x="4267" y="4571"/>
                </a:lnTo>
                <a:lnTo>
                  <a:pt x="4267" y="0"/>
                </a:lnTo>
                <a:lnTo>
                  <a:pt x="8839" y="0"/>
                </a:lnTo>
                <a:lnTo>
                  <a:pt x="13106" y="0"/>
                </a:lnTo>
                <a:lnTo>
                  <a:pt x="17678" y="0"/>
                </a:lnTo>
                <a:lnTo>
                  <a:pt x="26212" y="0"/>
                </a:lnTo>
                <a:lnTo>
                  <a:pt x="30479" y="0"/>
                </a:lnTo>
                <a:lnTo>
                  <a:pt x="35051" y="0"/>
                </a:lnTo>
                <a:lnTo>
                  <a:pt x="39623" y="0"/>
                </a:lnTo>
                <a:lnTo>
                  <a:pt x="4389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5" name="Freeform 2215"/>
          <p:cNvSpPr/>
          <p:nvPr/>
        </p:nvSpPr>
        <p:spPr>
          <a:xfrm>
            <a:off x="1106424" y="4778628"/>
            <a:ext cx="87477" cy="0"/>
          </a:xfrm>
          <a:custGeom>
            <a:avLst/>
            <a:gdLst/>
            <a:ahLst/>
            <a:cxnLst/>
            <a:rect l="0" t="0" r="0" b="0"/>
            <a:pathLst>
              <a:path w="87477">
                <a:moveTo>
                  <a:pt x="0" y="0"/>
                </a:moveTo>
                <a:lnTo>
                  <a:pt x="4267" y="0"/>
                </a:lnTo>
                <a:lnTo>
                  <a:pt x="8839" y="0"/>
                </a:lnTo>
                <a:lnTo>
                  <a:pt x="13106" y="0"/>
                </a:lnTo>
                <a:lnTo>
                  <a:pt x="17678" y="0"/>
                </a:lnTo>
                <a:lnTo>
                  <a:pt x="26212" y="0"/>
                </a:lnTo>
                <a:lnTo>
                  <a:pt x="39623" y="0"/>
                </a:lnTo>
                <a:lnTo>
                  <a:pt x="56692" y="0"/>
                </a:lnTo>
                <a:lnTo>
                  <a:pt x="61264" y="0"/>
                </a:lnTo>
                <a:lnTo>
                  <a:pt x="74371" y="0"/>
                </a:lnTo>
                <a:lnTo>
                  <a:pt x="78638" y="0"/>
                </a:lnTo>
                <a:lnTo>
                  <a:pt x="83210" y="0"/>
                </a:lnTo>
                <a:lnTo>
                  <a:pt x="8747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6" name="Freeform 2216"/>
          <p:cNvSpPr/>
          <p:nvPr/>
        </p:nvSpPr>
        <p:spPr>
          <a:xfrm>
            <a:off x="1224381" y="4739004"/>
            <a:ext cx="48158" cy="52705"/>
          </a:xfrm>
          <a:custGeom>
            <a:avLst/>
            <a:gdLst/>
            <a:ahLst/>
            <a:cxnLst/>
            <a:rect l="0" t="0" r="0" b="0"/>
            <a:pathLst>
              <a:path w="48158" h="52705">
                <a:moveTo>
                  <a:pt x="4572" y="52705"/>
                </a:moveTo>
                <a:lnTo>
                  <a:pt x="4572" y="43942"/>
                </a:lnTo>
                <a:lnTo>
                  <a:pt x="4572" y="39624"/>
                </a:lnTo>
                <a:lnTo>
                  <a:pt x="0" y="35053"/>
                </a:lnTo>
                <a:lnTo>
                  <a:pt x="0" y="30861"/>
                </a:lnTo>
                <a:lnTo>
                  <a:pt x="0" y="26290"/>
                </a:lnTo>
                <a:lnTo>
                  <a:pt x="0" y="22225"/>
                </a:lnTo>
                <a:lnTo>
                  <a:pt x="0" y="17654"/>
                </a:lnTo>
                <a:lnTo>
                  <a:pt x="0" y="8891"/>
                </a:lnTo>
                <a:lnTo>
                  <a:pt x="0" y="4573"/>
                </a:lnTo>
                <a:lnTo>
                  <a:pt x="4572" y="0"/>
                </a:lnTo>
                <a:lnTo>
                  <a:pt x="8839" y="0"/>
                </a:lnTo>
                <a:lnTo>
                  <a:pt x="13411" y="0"/>
                </a:lnTo>
                <a:lnTo>
                  <a:pt x="22251" y="0"/>
                </a:lnTo>
                <a:lnTo>
                  <a:pt x="26213" y="0"/>
                </a:lnTo>
                <a:lnTo>
                  <a:pt x="30785" y="0"/>
                </a:lnTo>
                <a:lnTo>
                  <a:pt x="35052" y="0"/>
                </a:lnTo>
                <a:lnTo>
                  <a:pt x="39319" y="0"/>
                </a:lnTo>
                <a:lnTo>
                  <a:pt x="43891" y="0"/>
                </a:lnTo>
                <a:lnTo>
                  <a:pt x="43891" y="13081"/>
                </a:lnTo>
                <a:lnTo>
                  <a:pt x="48158" y="17654"/>
                </a:lnTo>
                <a:lnTo>
                  <a:pt x="48158" y="22225"/>
                </a:lnTo>
                <a:lnTo>
                  <a:pt x="48158" y="26290"/>
                </a:lnTo>
                <a:lnTo>
                  <a:pt x="48158" y="308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7" name="Freeform 2217"/>
          <p:cNvSpPr/>
          <p:nvPr/>
        </p:nvSpPr>
        <p:spPr>
          <a:xfrm>
            <a:off x="1263700" y="4725923"/>
            <a:ext cx="96342" cy="100585"/>
          </a:xfrm>
          <a:custGeom>
            <a:avLst/>
            <a:gdLst/>
            <a:ahLst/>
            <a:cxnLst/>
            <a:rect l="0" t="0" r="0" b="0"/>
            <a:pathLst>
              <a:path w="96342" h="100585">
                <a:moveTo>
                  <a:pt x="78944" y="8891"/>
                </a:moveTo>
                <a:lnTo>
                  <a:pt x="78944" y="8891"/>
                </a:lnTo>
                <a:lnTo>
                  <a:pt x="78944" y="4318"/>
                </a:lnTo>
                <a:lnTo>
                  <a:pt x="74372" y="4318"/>
                </a:lnTo>
                <a:lnTo>
                  <a:pt x="70053" y="0"/>
                </a:lnTo>
                <a:lnTo>
                  <a:pt x="65863" y="0"/>
                </a:lnTo>
                <a:lnTo>
                  <a:pt x="56972" y="0"/>
                </a:lnTo>
                <a:lnTo>
                  <a:pt x="35002" y="0"/>
                </a:lnTo>
                <a:lnTo>
                  <a:pt x="30811" y="8891"/>
                </a:lnTo>
                <a:lnTo>
                  <a:pt x="13411" y="13081"/>
                </a:lnTo>
                <a:lnTo>
                  <a:pt x="13411" y="17399"/>
                </a:lnTo>
                <a:lnTo>
                  <a:pt x="8839" y="21591"/>
                </a:lnTo>
                <a:lnTo>
                  <a:pt x="4572" y="26162"/>
                </a:lnTo>
                <a:lnTo>
                  <a:pt x="0" y="30735"/>
                </a:lnTo>
                <a:lnTo>
                  <a:pt x="0" y="39371"/>
                </a:lnTo>
                <a:lnTo>
                  <a:pt x="0" y="43561"/>
                </a:lnTo>
                <a:lnTo>
                  <a:pt x="0" y="48134"/>
                </a:lnTo>
                <a:lnTo>
                  <a:pt x="0" y="52452"/>
                </a:lnTo>
                <a:lnTo>
                  <a:pt x="4572" y="52452"/>
                </a:lnTo>
                <a:lnTo>
                  <a:pt x="13411" y="52452"/>
                </a:lnTo>
                <a:lnTo>
                  <a:pt x="43891" y="35053"/>
                </a:lnTo>
                <a:lnTo>
                  <a:pt x="56972" y="30735"/>
                </a:lnTo>
                <a:lnTo>
                  <a:pt x="61291" y="30735"/>
                </a:lnTo>
                <a:lnTo>
                  <a:pt x="65863" y="21591"/>
                </a:lnTo>
                <a:lnTo>
                  <a:pt x="65863" y="13081"/>
                </a:lnTo>
                <a:lnTo>
                  <a:pt x="70053" y="13081"/>
                </a:lnTo>
                <a:lnTo>
                  <a:pt x="70053" y="8891"/>
                </a:lnTo>
                <a:lnTo>
                  <a:pt x="74372" y="17399"/>
                </a:lnTo>
                <a:lnTo>
                  <a:pt x="78944" y="21591"/>
                </a:lnTo>
                <a:lnTo>
                  <a:pt x="87452" y="26162"/>
                </a:lnTo>
                <a:lnTo>
                  <a:pt x="87452" y="39371"/>
                </a:lnTo>
                <a:lnTo>
                  <a:pt x="92025" y="57023"/>
                </a:lnTo>
                <a:lnTo>
                  <a:pt x="92025" y="61215"/>
                </a:lnTo>
                <a:lnTo>
                  <a:pt x="96342" y="65786"/>
                </a:lnTo>
                <a:lnTo>
                  <a:pt x="96342" y="83185"/>
                </a:lnTo>
                <a:lnTo>
                  <a:pt x="92025" y="96266"/>
                </a:lnTo>
                <a:lnTo>
                  <a:pt x="87452" y="96266"/>
                </a:lnTo>
                <a:lnTo>
                  <a:pt x="83261" y="100585"/>
                </a:lnTo>
                <a:lnTo>
                  <a:pt x="74372" y="100585"/>
                </a:lnTo>
                <a:lnTo>
                  <a:pt x="65863" y="100585"/>
                </a:lnTo>
                <a:lnTo>
                  <a:pt x="52782" y="100585"/>
                </a:lnTo>
                <a:lnTo>
                  <a:pt x="48210" y="100585"/>
                </a:lnTo>
                <a:lnTo>
                  <a:pt x="39574" y="100585"/>
                </a:lnTo>
                <a:lnTo>
                  <a:pt x="26492" y="96266"/>
                </a:lnTo>
                <a:lnTo>
                  <a:pt x="26492" y="875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8" name="Freeform 2218"/>
          <p:cNvSpPr/>
          <p:nvPr/>
        </p:nvSpPr>
        <p:spPr>
          <a:xfrm>
            <a:off x="1399286" y="4611877"/>
            <a:ext cx="8889" cy="131445"/>
          </a:xfrm>
          <a:custGeom>
            <a:avLst/>
            <a:gdLst/>
            <a:ahLst/>
            <a:cxnLst/>
            <a:rect l="0" t="0" r="0" b="0"/>
            <a:pathLst>
              <a:path w="8889" h="131445">
                <a:moveTo>
                  <a:pt x="8889" y="0"/>
                </a:moveTo>
                <a:lnTo>
                  <a:pt x="8889" y="9144"/>
                </a:lnTo>
                <a:lnTo>
                  <a:pt x="8889" y="17781"/>
                </a:lnTo>
                <a:lnTo>
                  <a:pt x="8889" y="26289"/>
                </a:lnTo>
                <a:lnTo>
                  <a:pt x="8889" y="35433"/>
                </a:lnTo>
                <a:lnTo>
                  <a:pt x="4317" y="52832"/>
                </a:lnTo>
                <a:lnTo>
                  <a:pt x="4317" y="57024"/>
                </a:lnTo>
                <a:lnTo>
                  <a:pt x="0" y="65913"/>
                </a:lnTo>
                <a:lnTo>
                  <a:pt x="0" y="78994"/>
                </a:lnTo>
                <a:lnTo>
                  <a:pt x="0" y="87504"/>
                </a:lnTo>
                <a:lnTo>
                  <a:pt x="0" y="96393"/>
                </a:lnTo>
                <a:lnTo>
                  <a:pt x="0" y="100585"/>
                </a:lnTo>
                <a:lnTo>
                  <a:pt x="0" y="105156"/>
                </a:lnTo>
                <a:lnTo>
                  <a:pt x="0" y="109475"/>
                </a:lnTo>
                <a:lnTo>
                  <a:pt x="0" y="118364"/>
                </a:lnTo>
                <a:lnTo>
                  <a:pt x="0" y="122556"/>
                </a:lnTo>
                <a:lnTo>
                  <a:pt x="0" y="126874"/>
                </a:lnTo>
                <a:lnTo>
                  <a:pt x="0" y="1314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19" name="Freeform 2219"/>
          <p:cNvSpPr/>
          <p:nvPr/>
        </p:nvSpPr>
        <p:spPr>
          <a:xfrm>
            <a:off x="1416685" y="4681982"/>
            <a:ext cx="175006" cy="78739"/>
          </a:xfrm>
          <a:custGeom>
            <a:avLst/>
            <a:gdLst/>
            <a:ahLst/>
            <a:cxnLst/>
            <a:rect l="0" t="0" r="0" b="0"/>
            <a:pathLst>
              <a:path w="175006" h="78739">
                <a:moveTo>
                  <a:pt x="83184" y="4571"/>
                </a:moveTo>
                <a:lnTo>
                  <a:pt x="74422" y="0"/>
                </a:lnTo>
                <a:lnTo>
                  <a:pt x="70103" y="0"/>
                </a:lnTo>
                <a:lnTo>
                  <a:pt x="61340" y="0"/>
                </a:lnTo>
                <a:lnTo>
                  <a:pt x="48514" y="0"/>
                </a:lnTo>
                <a:lnTo>
                  <a:pt x="39623" y="0"/>
                </a:lnTo>
                <a:lnTo>
                  <a:pt x="35051" y="0"/>
                </a:lnTo>
                <a:lnTo>
                  <a:pt x="17653" y="13207"/>
                </a:lnTo>
                <a:lnTo>
                  <a:pt x="17653" y="17399"/>
                </a:lnTo>
                <a:lnTo>
                  <a:pt x="4572" y="26288"/>
                </a:lnTo>
                <a:lnTo>
                  <a:pt x="4572" y="30480"/>
                </a:lnTo>
                <a:lnTo>
                  <a:pt x="0" y="30480"/>
                </a:lnTo>
                <a:lnTo>
                  <a:pt x="0" y="43688"/>
                </a:lnTo>
                <a:lnTo>
                  <a:pt x="0" y="48259"/>
                </a:lnTo>
                <a:lnTo>
                  <a:pt x="0" y="56769"/>
                </a:lnTo>
                <a:lnTo>
                  <a:pt x="0" y="65532"/>
                </a:lnTo>
                <a:lnTo>
                  <a:pt x="0" y="70103"/>
                </a:lnTo>
                <a:lnTo>
                  <a:pt x="4572" y="78739"/>
                </a:lnTo>
                <a:lnTo>
                  <a:pt x="8890" y="78739"/>
                </a:lnTo>
                <a:lnTo>
                  <a:pt x="17653" y="78739"/>
                </a:lnTo>
                <a:lnTo>
                  <a:pt x="26289" y="78739"/>
                </a:lnTo>
                <a:lnTo>
                  <a:pt x="39623" y="74421"/>
                </a:lnTo>
                <a:lnTo>
                  <a:pt x="52451" y="61340"/>
                </a:lnTo>
                <a:lnTo>
                  <a:pt x="65531" y="39370"/>
                </a:lnTo>
                <a:lnTo>
                  <a:pt x="70103" y="30480"/>
                </a:lnTo>
                <a:lnTo>
                  <a:pt x="74422" y="21970"/>
                </a:lnTo>
                <a:lnTo>
                  <a:pt x="87503" y="13207"/>
                </a:lnTo>
                <a:lnTo>
                  <a:pt x="87503" y="8889"/>
                </a:lnTo>
                <a:lnTo>
                  <a:pt x="87503" y="4571"/>
                </a:lnTo>
                <a:lnTo>
                  <a:pt x="87503" y="13207"/>
                </a:lnTo>
                <a:lnTo>
                  <a:pt x="87503" y="17399"/>
                </a:lnTo>
                <a:lnTo>
                  <a:pt x="87503" y="21970"/>
                </a:lnTo>
                <a:lnTo>
                  <a:pt x="87503" y="35051"/>
                </a:lnTo>
                <a:lnTo>
                  <a:pt x="87503" y="39370"/>
                </a:lnTo>
                <a:lnTo>
                  <a:pt x="92075" y="43688"/>
                </a:lnTo>
                <a:lnTo>
                  <a:pt x="96647" y="43688"/>
                </a:lnTo>
                <a:lnTo>
                  <a:pt x="100965" y="43688"/>
                </a:lnTo>
                <a:lnTo>
                  <a:pt x="104901" y="43688"/>
                </a:lnTo>
                <a:lnTo>
                  <a:pt x="104901" y="39370"/>
                </a:lnTo>
                <a:lnTo>
                  <a:pt x="109473" y="35051"/>
                </a:lnTo>
                <a:lnTo>
                  <a:pt x="109473" y="30480"/>
                </a:lnTo>
                <a:lnTo>
                  <a:pt x="118237" y="21970"/>
                </a:lnTo>
                <a:lnTo>
                  <a:pt x="118237" y="17399"/>
                </a:lnTo>
                <a:lnTo>
                  <a:pt x="122554" y="13207"/>
                </a:lnTo>
                <a:lnTo>
                  <a:pt x="127126" y="8889"/>
                </a:lnTo>
                <a:lnTo>
                  <a:pt x="131445" y="4571"/>
                </a:lnTo>
                <a:lnTo>
                  <a:pt x="136017" y="4571"/>
                </a:lnTo>
                <a:lnTo>
                  <a:pt x="140207" y="4571"/>
                </a:lnTo>
                <a:lnTo>
                  <a:pt x="153289" y="4571"/>
                </a:lnTo>
                <a:lnTo>
                  <a:pt x="157606" y="4571"/>
                </a:lnTo>
                <a:lnTo>
                  <a:pt x="157606" y="8889"/>
                </a:lnTo>
                <a:lnTo>
                  <a:pt x="157606" y="13207"/>
                </a:lnTo>
                <a:lnTo>
                  <a:pt x="161925" y="17399"/>
                </a:lnTo>
                <a:lnTo>
                  <a:pt x="161925" y="26288"/>
                </a:lnTo>
                <a:lnTo>
                  <a:pt x="161925" y="30480"/>
                </a:lnTo>
                <a:lnTo>
                  <a:pt x="161925" y="43688"/>
                </a:lnTo>
                <a:lnTo>
                  <a:pt x="161925" y="52451"/>
                </a:lnTo>
                <a:lnTo>
                  <a:pt x="161925" y="61340"/>
                </a:lnTo>
                <a:lnTo>
                  <a:pt x="161925" y="65532"/>
                </a:lnTo>
                <a:lnTo>
                  <a:pt x="161925" y="70103"/>
                </a:lnTo>
                <a:lnTo>
                  <a:pt x="166497" y="70103"/>
                </a:lnTo>
                <a:lnTo>
                  <a:pt x="170687" y="70103"/>
                </a:lnTo>
                <a:lnTo>
                  <a:pt x="175006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0" name="Freeform 2220"/>
          <p:cNvSpPr/>
          <p:nvPr/>
        </p:nvSpPr>
        <p:spPr>
          <a:xfrm>
            <a:off x="1618233" y="4611877"/>
            <a:ext cx="82805" cy="144273"/>
          </a:xfrm>
          <a:custGeom>
            <a:avLst/>
            <a:gdLst/>
            <a:ahLst/>
            <a:cxnLst/>
            <a:rect l="0" t="0" r="0" b="0"/>
            <a:pathLst>
              <a:path w="82805" h="144273">
                <a:moveTo>
                  <a:pt x="56643" y="74423"/>
                </a:moveTo>
                <a:lnTo>
                  <a:pt x="56643" y="70105"/>
                </a:lnTo>
                <a:lnTo>
                  <a:pt x="52071" y="70105"/>
                </a:lnTo>
                <a:lnTo>
                  <a:pt x="52071" y="61342"/>
                </a:lnTo>
                <a:lnTo>
                  <a:pt x="47752" y="61342"/>
                </a:lnTo>
                <a:lnTo>
                  <a:pt x="43562" y="61342"/>
                </a:lnTo>
                <a:lnTo>
                  <a:pt x="39243" y="61342"/>
                </a:lnTo>
                <a:lnTo>
                  <a:pt x="34671" y="65532"/>
                </a:lnTo>
                <a:lnTo>
                  <a:pt x="17018" y="83312"/>
                </a:lnTo>
                <a:lnTo>
                  <a:pt x="3938" y="91821"/>
                </a:lnTo>
                <a:lnTo>
                  <a:pt x="0" y="100585"/>
                </a:lnTo>
                <a:lnTo>
                  <a:pt x="0" y="105156"/>
                </a:lnTo>
                <a:lnTo>
                  <a:pt x="0" y="109220"/>
                </a:lnTo>
                <a:lnTo>
                  <a:pt x="0" y="113793"/>
                </a:lnTo>
                <a:lnTo>
                  <a:pt x="0" y="122556"/>
                </a:lnTo>
                <a:lnTo>
                  <a:pt x="0" y="131445"/>
                </a:lnTo>
                <a:lnTo>
                  <a:pt x="0" y="135637"/>
                </a:lnTo>
                <a:lnTo>
                  <a:pt x="0" y="140208"/>
                </a:lnTo>
                <a:lnTo>
                  <a:pt x="0" y="144273"/>
                </a:lnTo>
                <a:lnTo>
                  <a:pt x="3938" y="144273"/>
                </a:lnTo>
                <a:lnTo>
                  <a:pt x="8509" y="144273"/>
                </a:lnTo>
                <a:lnTo>
                  <a:pt x="21590" y="140208"/>
                </a:lnTo>
                <a:lnTo>
                  <a:pt x="34671" y="131445"/>
                </a:lnTo>
                <a:lnTo>
                  <a:pt x="47752" y="113793"/>
                </a:lnTo>
                <a:lnTo>
                  <a:pt x="52071" y="100585"/>
                </a:lnTo>
                <a:lnTo>
                  <a:pt x="56643" y="96393"/>
                </a:lnTo>
                <a:lnTo>
                  <a:pt x="60961" y="78741"/>
                </a:lnTo>
                <a:lnTo>
                  <a:pt x="60961" y="65532"/>
                </a:lnTo>
                <a:lnTo>
                  <a:pt x="60961" y="48261"/>
                </a:lnTo>
                <a:lnTo>
                  <a:pt x="60961" y="39370"/>
                </a:lnTo>
                <a:lnTo>
                  <a:pt x="60961" y="30481"/>
                </a:lnTo>
                <a:lnTo>
                  <a:pt x="60961" y="17400"/>
                </a:lnTo>
                <a:lnTo>
                  <a:pt x="60961" y="8891"/>
                </a:lnTo>
                <a:lnTo>
                  <a:pt x="60961" y="4318"/>
                </a:lnTo>
                <a:lnTo>
                  <a:pt x="60961" y="0"/>
                </a:lnTo>
                <a:lnTo>
                  <a:pt x="60961" y="8891"/>
                </a:lnTo>
                <a:lnTo>
                  <a:pt x="60961" y="70105"/>
                </a:lnTo>
                <a:lnTo>
                  <a:pt x="60961" y="74423"/>
                </a:lnTo>
                <a:lnTo>
                  <a:pt x="69724" y="87504"/>
                </a:lnTo>
                <a:lnTo>
                  <a:pt x="69724" y="96393"/>
                </a:lnTo>
                <a:lnTo>
                  <a:pt x="74042" y="109220"/>
                </a:lnTo>
                <a:lnTo>
                  <a:pt x="74042" y="122556"/>
                </a:lnTo>
                <a:lnTo>
                  <a:pt x="78614" y="122556"/>
                </a:lnTo>
                <a:lnTo>
                  <a:pt x="78614" y="126874"/>
                </a:lnTo>
                <a:lnTo>
                  <a:pt x="82805" y="1268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1" name="Freeform 2221"/>
          <p:cNvSpPr/>
          <p:nvPr/>
        </p:nvSpPr>
        <p:spPr>
          <a:xfrm>
            <a:off x="2777998" y="5381878"/>
            <a:ext cx="74294" cy="104775"/>
          </a:xfrm>
          <a:custGeom>
            <a:avLst/>
            <a:gdLst/>
            <a:ahLst/>
            <a:cxnLst/>
            <a:rect l="0" t="0" r="0" b="0"/>
            <a:pathLst>
              <a:path w="74294" h="104775">
                <a:moveTo>
                  <a:pt x="0" y="17399"/>
                </a:moveTo>
                <a:lnTo>
                  <a:pt x="0" y="17399"/>
                </a:lnTo>
                <a:lnTo>
                  <a:pt x="0" y="12828"/>
                </a:lnTo>
                <a:lnTo>
                  <a:pt x="0" y="8510"/>
                </a:lnTo>
                <a:lnTo>
                  <a:pt x="0" y="4192"/>
                </a:lnTo>
                <a:lnTo>
                  <a:pt x="8509" y="0"/>
                </a:lnTo>
                <a:lnTo>
                  <a:pt x="17653" y="0"/>
                </a:lnTo>
                <a:lnTo>
                  <a:pt x="30479" y="0"/>
                </a:lnTo>
                <a:lnTo>
                  <a:pt x="39243" y="0"/>
                </a:lnTo>
                <a:lnTo>
                  <a:pt x="52324" y="0"/>
                </a:lnTo>
                <a:lnTo>
                  <a:pt x="65531" y="4192"/>
                </a:lnTo>
                <a:lnTo>
                  <a:pt x="69722" y="8510"/>
                </a:lnTo>
                <a:lnTo>
                  <a:pt x="69722" y="17399"/>
                </a:lnTo>
                <a:lnTo>
                  <a:pt x="74294" y="21591"/>
                </a:lnTo>
                <a:lnTo>
                  <a:pt x="74294" y="26162"/>
                </a:lnTo>
                <a:lnTo>
                  <a:pt x="74294" y="35053"/>
                </a:lnTo>
                <a:lnTo>
                  <a:pt x="69722" y="43561"/>
                </a:lnTo>
                <a:lnTo>
                  <a:pt x="65531" y="48134"/>
                </a:lnTo>
                <a:lnTo>
                  <a:pt x="52324" y="52451"/>
                </a:lnTo>
                <a:lnTo>
                  <a:pt x="39243" y="65532"/>
                </a:lnTo>
                <a:lnTo>
                  <a:pt x="13081" y="78613"/>
                </a:lnTo>
                <a:lnTo>
                  <a:pt x="8509" y="82931"/>
                </a:lnTo>
                <a:lnTo>
                  <a:pt x="8509" y="87123"/>
                </a:lnTo>
                <a:lnTo>
                  <a:pt x="8509" y="91694"/>
                </a:lnTo>
                <a:lnTo>
                  <a:pt x="13081" y="91694"/>
                </a:lnTo>
                <a:lnTo>
                  <a:pt x="17653" y="100585"/>
                </a:lnTo>
                <a:lnTo>
                  <a:pt x="21844" y="100585"/>
                </a:lnTo>
                <a:lnTo>
                  <a:pt x="35052" y="104775"/>
                </a:lnTo>
                <a:lnTo>
                  <a:pt x="39243" y="104775"/>
                </a:lnTo>
                <a:lnTo>
                  <a:pt x="43815" y="104775"/>
                </a:lnTo>
                <a:lnTo>
                  <a:pt x="48132" y="104775"/>
                </a:lnTo>
                <a:lnTo>
                  <a:pt x="52324" y="104775"/>
                </a:lnTo>
                <a:lnTo>
                  <a:pt x="61213" y="104775"/>
                </a:lnTo>
                <a:lnTo>
                  <a:pt x="65531" y="1047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2" name="Freeform 2222"/>
          <p:cNvSpPr/>
          <p:nvPr/>
        </p:nvSpPr>
        <p:spPr>
          <a:xfrm>
            <a:off x="2869945" y="5403469"/>
            <a:ext cx="87503" cy="57022"/>
          </a:xfrm>
          <a:custGeom>
            <a:avLst/>
            <a:gdLst/>
            <a:ahLst/>
            <a:cxnLst/>
            <a:rect l="0" t="0" r="0" b="0"/>
            <a:pathLst>
              <a:path w="87503" h="57022">
                <a:moveTo>
                  <a:pt x="39116" y="0"/>
                </a:moveTo>
                <a:lnTo>
                  <a:pt x="25909" y="0"/>
                </a:lnTo>
                <a:lnTo>
                  <a:pt x="21972" y="0"/>
                </a:lnTo>
                <a:lnTo>
                  <a:pt x="17400" y="4571"/>
                </a:lnTo>
                <a:lnTo>
                  <a:pt x="12828" y="8889"/>
                </a:lnTo>
                <a:lnTo>
                  <a:pt x="12828" y="13462"/>
                </a:lnTo>
                <a:lnTo>
                  <a:pt x="8637" y="21970"/>
                </a:lnTo>
                <a:lnTo>
                  <a:pt x="0" y="26543"/>
                </a:lnTo>
                <a:lnTo>
                  <a:pt x="0" y="30860"/>
                </a:lnTo>
                <a:lnTo>
                  <a:pt x="0" y="35051"/>
                </a:lnTo>
                <a:lnTo>
                  <a:pt x="0" y="39370"/>
                </a:lnTo>
                <a:lnTo>
                  <a:pt x="0" y="43941"/>
                </a:lnTo>
                <a:lnTo>
                  <a:pt x="4065" y="48133"/>
                </a:lnTo>
                <a:lnTo>
                  <a:pt x="12828" y="57022"/>
                </a:lnTo>
                <a:lnTo>
                  <a:pt x="25909" y="57022"/>
                </a:lnTo>
                <a:lnTo>
                  <a:pt x="60960" y="57022"/>
                </a:lnTo>
                <a:lnTo>
                  <a:pt x="69850" y="57022"/>
                </a:lnTo>
                <a:lnTo>
                  <a:pt x="82931" y="57022"/>
                </a:lnTo>
                <a:lnTo>
                  <a:pt x="87503" y="52704"/>
                </a:lnTo>
                <a:lnTo>
                  <a:pt x="87503" y="48133"/>
                </a:lnTo>
                <a:lnTo>
                  <a:pt x="87503" y="43941"/>
                </a:lnTo>
                <a:lnTo>
                  <a:pt x="87503" y="39370"/>
                </a:lnTo>
                <a:lnTo>
                  <a:pt x="87503" y="35051"/>
                </a:lnTo>
                <a:lnTo>
                  <a:pt x="87503" y="30860"/>
                </a:lnTo>
                <a:lnTo>
                  <a:pt x="87503" y="26543"/>
                </a:lnTo>
                <a:lnTo>
                  <a:pt x="82931" y="17399"/>
                </a:lnTo>
                <a:lnTo>
                  <a:pt x="69850" y="17399"/>
                </a:lnTo>
                <a:lnTo>
                  <a:pt x="56769" y="13462"/>
                </a:lnTo>
                <a:lnTo>
                  <a:pt x="52452" y="8889"/>
                </a:lnTo>
                <a:lnTo>
                  <a:pt x="48260" y="8889"/>
                </a:lnTo>
                <a:lnTo>
                  <a:pt x="43688" y="88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3" name="Freeform 2223"/>
          <p:cNvSpPr/>
          <p:nvPr/>
        </p:nvSpPr>
        <p:spPr>
          <a:xfrm>
            <a:off x="2983738" y="5390388"/>
            <a:ext cx="78613" cy="87502"/>
          </a:xfrm>
          <a:custGeom>
            <a:avLst/>
            <a:gdLst/>
            <a:ahLst/>
            <a:cxnLst/>
            <a:rect l="0" t="0" r="0" b="0"/>
            <a:pathLst>
              <a:path w="78613" h="87502">
                <a:moveTo>
                  <a:pt x="0" y="87502"/>
                </a:moveTo>
                <a:lnTo>
                  <a:pt x="4191" y="87502"/>
                </a:lnTo>
                <a:lnTo>
                  <a:pt x="4191" y="83184"/>
                </a:lnTo>
                <a:lnTo>
                  <a:pt x="8509" y="78613"/>
                </a:lnTo>
                <a:lnTo>
                  <a:pt x="12700" y="74421"/>
                </a:lnTo>
                <a:lnTo>
                  <a:pt x="17272" y="74421"/>
                </a:lnTo>
                <a:lnTo>
                  <a:pt x="21844" y="70103"/>
                </a:lnTo>
                <a:lnTo>
                  <a:pt x="34670" y="52451"/>
                </a:lnTo>
                <a:lnTo>
                  <a:pt x="39242" y="48132"/>
                </a:lnTo>
                <a:lnTo>
                  <a:pt x="52323" y="30480"/>
                </a:lnTo>
                <a:lnTo>
                  <a:pt x="65532" y="17652"/>
                </a:lnTo>
                <a:lnTo>
                  <a:pt x="69722" y="13081"/>
                </a:lnTo>
                <a:lnTo>
                  <a:pt x="7861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4" name="Freeform 2224"/>
          <p:cNvSpPr/>
          <p:nvPr/>
        </p:nvSpPr>
        <p:spPr>
          <a:xfrm>
            <a:off x="3009645" y="5377307"/>
            <a:ext cx="255" cy="0"/>
          </a:xfrm>
          <a:custGeom>
            <a:avLst/>
            <a:gdLst/>
            <a:ahLst/>
            <a:cxnLst/>
            <a:rect l="0" t="0" r="0" b="0"/>
            <a:pathLst>
              <a:path w="255">
                <a:moveTo>
                  <a:pt x="0" y="0"/>
                </a:moveTo>
                <a:lnTo>
                  <a:pt x="25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5" name="Freeform 2225"/>
          <p:cNvSpPr/>
          <p:nvPr/>
        </p:nvSpPr>
        <p:spPr>
          <a:xfrm>
            <a:off x="3110483" y="5469001"/>
            <a:ext cx="0" cy="4571"/>
          </a:xfrm>
          <a:custGeom>
            <a:avLst/>
            <a:gdLst/>
            <a:ahLst/>
            <a:cxnLst/>
            <a:rect l="0" t="0" r="0" b="0"/>
            <a:pathLst>
              <a:path h="4571">
                <a:moveTo>
                  <a:pt x="0" y="0"/>
                </a:moveTo>
                <a:lnTo>
                  <a:pt x="0" y="45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6" name="Freeform 2226"/>
          <p:cNvSpPr/>
          <p:nvPr/>
        </p:nvSpPr>
        <p:spPr>
          <a:xfrm>
            <a:off x="2397251" y="5469001"/>
            <a:ext cx="74422" cy="61340"/>
          </a:xfrm>
          <a:custGeom>
            <a:avLst/>
            <a:gdLst/>
            <a:ahLst/>
            <a:cxnLst/>
            <a:rect l="0" t="0" r="0" b="0"/>
            <a:pathLst>
              <a:path w="74422" h="61340">
                <a:moveTo>
                  <a:pt x="48134" y="0"/>
                </a:moveTo>
                <a:lnTo>
                  <a:pt x="48134" y="0"/>
                </a:lnTo>
                <a:lnTo>
                  <a:pt x="43562" y="0"/>
                </a:lnTo>
                <a:lnTo>
                  <a:pt x="39371" y="0"/>
                </a:lnTo>
                <a:lnTo>
                  <a:pt x="30481" y="0"/>
                </a:lnTo>
                <a:lnTo>
                  <a:pt x="26163" y="0"/>
                </a:lnTo>
                <a:lnTo>
                  <a:pt x="21972" y="8889"/>
                </a:lnTo>
                <a:lnTo>
                  <a:pt x="17400" y="21970"/>
                </a:lnTo>
                <a:lnTo>
                  <a:pt x="13081" y="26288"/>
                </a:lnTo>
                <a:lnTo>
                  <a:pt x="4572" y="30861"/>
                </a:lnTo>
                <a:lnTo>
                  <a:pt x="0" y="43942"/>
                </a:lnTo>
                <a:lnTo>
                  <a:pt x="0" y="48132"/>
                </a:lnTo>
                <a:lnTo>
                  <a:pt x="0" y="52451"/>
                </a:lnTo>
                <a:lnTo>
                  <a:pt x="4572" y="57022"/>
                </a:lnTo>
                <a:lnTo>
                  <a:pt x="13081" y="57022"/>
                </a:lnTo>
                <a:lnTo>
                  <a:pt x="30481" y="61340"/>
                </a:lnTo>
                <a:lnTo>
                  <a:pt x="39371" y="61340"/>
                </a:lnTo>
                <a:lnTo>
                  <a:pt x="43562" y="61340"/>
                </a:lnTo>
                <a:lnTo>
                  <a:pt x="48134" y="61340"/>
                </a:lnTo>
                <a:lnTo>
                  <a:pt x="52451" y="61340"/>
                </a:lnTo>
                <a:lnTo>
                  <a:pt x="65532" y="61340"/>
                </a:lnTo>
                <a:lnTo>
                  <a:pt x="70104" y="61340"/>
                </a:lnTo>
                <a:lnTo>
                  <a:pt x="74422" y="613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7" name="Freeform 2227"/>
          <p:cNvSpPr/>
          <p:nvPr/>
        </p:nvSpPr>
        <p:spPr>
          <a:xfrm>
            <a:off x="2493517" y="5486400"/>
            <a:ext cx="78740" cy="39623"/>
          </a:xfrm>
          <a:custGeom>
            <a:avLst/>
            <a:gdLst/>
            <a:ahLst/>
            <a:cxnLst/>
            <a:rect l="0" t="0" r="0" b="0"/>
            <a:pathLst>
              <a:path w="78740" h="39623">
                <a:moveTo>
                  <a:pt x="35053" y="0"/>
                </a:moveTo>
                <a:lnTo>
                  <a:pt x="21972" y="0"/>
                </a:lnTo>
                <a:lnTo>
                  <a:pt x="17400" y="0"/>
                </a:lnTo>
                <a:lnTo>
                  <a:pt x="13209" y="0"/>
                </a:lnTo>
                <a:lnTo>
                  <a:pt x="8890" y="4571"/>
                </a:lnTo>
                <a:lnTo>
                  <a:pt x="4318" y="8889"/>
                </a:lnTo>
                <a:lnTo>
                  <a:pt x="4318" y="13462"/>
                </a:lnTo>
                <a:lnTo>
                  <a:pt x="0" y="17652"/>
                </a:lnTo>
                <a:lnTo>
                  <a:pt x="0" y="26543"/>
                </a:lnTo>
                <a:lnTo>
                  <a:pt x="0" y="30733"/>
                </a:lnTo>
                <a:lnTo>
                  <a:pt x="0" y="35052"/>
                </a:lnTo>
                <a:lnTo>
                  <a:pt x="4318" y="39623"/>
                </a:lnTo>
                <a:lnTo>
                  <a:pt x="8890" y="39623"/>
                </a:lnTo>
                <a:lnTo>
                  <a:pt x="13209" y="39623"/>
                </a:lnTo>
                <a:lnTo>
                  <a:pt x="26290" y="39623"/>
                </a:lnTo>
                <a:lnTo>
                  <a:pt x="30481" y="39623"/>
                </a:lnTo>
                <a:lnTo>
                  <a:pt x="35053" y="39623"/>
                </a:lnTo>
                <a:lnTo>
                  <a:pt x="43688" y="39623"/>
                </a:lnTo>
                <a:lnTo>
                  <a:pt x="43688" y="35052"/>
                </a:lnTo>
                <a:lnTo>
                  <a:pt x="48260" y="26543"/>
                </a:lnTo>
                <a:lnTo>
                  <a:pt x="48260" y="21970"/>
                </a:lnTo>
                <a:lnTo>
                  <a:pt x="48260" y="17652"/>
                </a:lnTo>
                <a:lnTo>
                  <a:pt x="56769" y="17652"/>
                </a:lnTo>
                <a:lnTo>
                  <a:pt x="61341" y="17652"/>
                </a:lnTo>
                <a:lnTo>
                  <a:pt x="61341" y="21970"/>
                </a:lnTo>
                <a:lnTo>
                  <a:pt x="65533" y="30733"/>
                </a:lnTo>
                <a:lnTo>
                  <a:pt x="69850" y="30733"/>
                </a:lnTo>
                <a:lnTo>
                  <a:pt x="74422" y="35052"/>
                </a:lnTo>
                <a:lnTo>
                  <a:pt x="78740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8" name="Freeform 2228"/>
          <p:cNvSpPr/>
          <p:nvPr/>
        </p:nvSpPr>
        <p:spPr>
          <a:xfrm>
            <a:off x="1351152" y="5464809"/>
            <a:ext cx="136017" cy="131318"/>
          </a:xfrm>
          <a:custGeom>
            <a:avLst/>
            <a:gdLst/>
            <a:ahLst/>
            <a:cxnLst/>
            <a:rect l="0" t="0" r="0" b="0"/>
            <a:pathLst>
              <a:path w="136017" h="131318">
                <a:moveTo>
                  <a:pt x="0" y="4192"/>
                </a:moveTo>
                <a:lnTo>
                  <a:pt x="0" y="0"/>
                </a:lnTo>
                <a:lnTo>
                  <a:pt x="9145" y="0"/>
                </a:lnTo>
                <a:lnTo>
                  <a:pt x="13462" y="0"/>
                </a:lnTo>
                <a:lnTo>
                  <a:pt x="30861" y="0"/>
                </a:lnTo>
                <a:lnTo>
                  <a:pt x="39625" y="0"/>
                </a:lnTo>
                <a:lnTo>
                  <a:pt x="52706" y="0"/>
                </a:lnTo>
                <a:lnTo>
                  <a:pt x="61595" y="0"/>
                </a:lnTo>
                <a:lnTo>
                  <a:pt x="87758" y="0"/>
                </a:lnTo>
                <a:lnTo>
                  <a:pt x="96648" y="0"/>
                </a:lnTo>
                <a:lnTo>
                  <a:pt x="105156" y="0"/>
                </a:lnTo>
                <a:lnTo>
                  <a:pt x="105156" y="4192"/>
                </a:lnTo>
                <a:lnTo>
                  <a:pt x="109728" y="4192"/>
                </a:lnTo>
                <a:lnTo>
                  <a:pt x="114047" y="8763"/>
                </a:lnTo>
                <a:lnTo>
                  <a:pt x="118237" y="13081"/>
                </a:lnTo>
                <a:lnTo>
                  <a:pt x="118237" y="17654"/>
                </a:lnTo>
                <a:lnTo>
                  <a:pt x="127128" y="30735"/>
                </a:lnTo>
                <a:lnTo>
                  <a:pt x="127128" y="39624"/>
                </a:lnTo>
                <a:lnTo>
                  <a:pt x="122556" y="61214"/>
                </a:lnTo>
                <a:lnTo>
                  <a:pt x="118237" y="74676"/>
                </a:lnTo>
                <a:lnTo>
                  <a:pt x="118237" y="78613"/>
                </a:lnTo>
                <a:lnTo>
                  <a:pt x="105156" y="87757"/>
                </a:lnTo>
                <a:lnTo>
                  <a:pt x="100584" y="91694"/>
                </a:lnTo>
                <a:lnTo>
                  <a:pt x="96648" y="100585"/>
                </a:lnTo>
                <a:lnTo>
                  <a:pt x="92075" y="100585"/>
                </a:lnTo>
                <a:lnTo>
                  <a:pt x="92075" y="105156"/>
                </a:lnTo>
                <a:lnTo>
                  <a:pt x="96648" y="105156"/>
                </a:lnTo>
                <a:lnTo>
                  <a:pt x="100584" y="105156"/>
                </a:lnTo>
                <a:lnTo>
                  <a:pt x="105156" y="105156"/>
                </a:lnTo>
                <a:lnTo>
                  <a:pt x="114047" y="105156"/>
                </a:lnTo>
                <a:lnTo>
                  <a:pt x="118237" y="105156"/>
                </a:lnTo>
                <a:lnTo>
                  <a:pt x="122556" y="105156"/>
                </a:lnTo>
                <a:lnTo>
                  <a:pt x="127128" y="105156"/>
                </a:lnTo>
                <a:lnTo>
                  <a:pt x="131445" y="105156"/>
                </a:lnTo>
                <a:lnTo>
                  <a:pt x="136017" y="109348"/>
                </a:lnTo>
                <a:lnTo>
                  <a:pt x="136017" y="113919"/>
                </a:lnTo>
                <a:lnTo>
                  <a:pt x="136017" y="118237"/>
                </a:lnTo>
                <a:lnTo>
                  <a:pt x="136017" y="122429"/>
                </a:lnTo>
                <a:lnTo>
                  <a:pt x="127128" y="131318"/>
                </a:lnTo>
                <a:lnTo>
                  <a:pt x="114047" y="131318"/>
                </a:lnTo>
                <a:lnTo>
                  <a:pt x="109728" y="131318"/>
                </a:lnTo>
                <a:lnTo>
                  <a:pt x="105156" y="131318"/>
                </a:lnTo>
                <a:lnTo>
                  <a:pt x="92075" y="131318"/>
                </a:lnTo>
                <a:lnTo>
                  <a:pt x="87758" y="131318"/>
                </a:lnTo>
                <a:lnTo>
                  <a:pt x="78995" y="131318"/>
                </a:lnTo>
                <a:lnTo>
                  <a:pt x="74423" y="131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29" name="Freeform 2229"/>
          <p:cNvSpPr/>
          <p:nvPr/>
        </p:nvSpPr>
        <p:spPr>
          <a:xfrm>
            <a:off x="1382013" y="5508370"/>
            <a:ext cx="4192" cy="83186"/>
          </a:xfrm>
          <a:custGeom>
            <a:avLst/>
            <a:gdLst/>
            <a:ahLst/>
            <a:cxnLst/>
            <a:rect l="0" t="0" r="0" b="0"/>
            <a:pathLst>
              <a:path w="4192" h="83186">
                <a:moveTo>
                  <a:pt x="0" y="83186"/>
                </a:moveTo>
                <a:lnTo>
                  <a:pt x="0" y="74676"/>
                </a:lnTo>
                <a:lnTo>
                  <a:pt x="0" y="70358"/>
                </a:lnTo>
                <a:lnTo>
                  <a:pt x="0" y="61595"/>
                </a:lnTo>
                <a:lnTo>
                  <a:pt x="0" y="44196"/>
                </a:lnTo>
                <a:lnTo>
                  <a:pt x="0" y="35052"/>
                </a:lnTo>
                <a:lnTo>
                  <a:pt x="0" y="22225"/>
                </a:lnTo>
                <a:lnTo>
                  <a:pt x="0" y="13336"/>
                </a:lnTo>
                <a:lnTo>
                  <a:pt x="0" y="8763"/>
                </a:lnTo>
                <a:lnTo>
                  <a:pt x="419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0" name="Freeform 2230"/>
          <p:cNvSpPr/>
          <p:nvPr/>
        </p:nvSpPr>
        <p:spPr>
          <a:xfrm>
            <a:off x="1500250" y="5530595"/>
            <a:ext cx="0" cy="65532"/>
          </a:xfrm>
          <a:custGeom>
            <a:avLst/>
            <a:gdLst/>
            <a:ahLst/>
            <a:cxnLst/>
            <a:rect l="0" t="0" r="0" b="0"/>
            <a:pathLst>
              <a:path h="65532">
                <a:moveTo>
                  <a:pt x="0" y="65532"/>
                </a:moveTo>
                <a:lnTo>
                  <a:pt x="0" y="60961"/>
                </a:lnTo>
                <a:lnTo>
                  <a:pt x="0" y="56643"/>
                </a:lnTo>
                <a:lnTo>
                  <a:pt x="0" y="52451"/>
                </a:lnTo>
                <a:lnTo>
                  <a:pt x="0" y="48133"/>
                </a:lnTo>
                <a:lnTo>
                  <a:pt x="0" y="43562"/>
                </a:lnTo>
                <a:lnTo>
                  <a:pt x="0" y="39370"/>
                </a:lnTo>
                <a:lnTo>
                  <a:pt x="0" y="25908"/>
                </a:lnTo>
                <a:lnTo>
                  <a:pt x="0" y="17400"/>
                </a:lnTo>
                <a:lnTo>
                  <a:pt x="0" y="1282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1" name="Freeform 2231"/>
          <p:cNvSpPr/>
          <p:nvPr/>
        </p:nvSpPr>
        <p:spPr>
          <a:xfrm>
            <a:off x="1504441" y="5530595"/>
            <a:ext cx="48261" cy="21971"/>
          </a:xfrm>
          <a:custGeom>
            <a:avLst/>
            <a:gdLst/>
            <a:ahLst/>
            <a:cxnLst/>
            <a:rect l="0" t="0" r="0" b="0"/>
            <a:pathLst>
              <a:path w="48261" h="21971">
                <a:moveTo>
                  <a:pt x="0" y="21971"/>
                </a:moveTo>
                <a:lnTo>
                  <a:pt x="8891" y="21971"/>
                </a:lnTo>
                <a:lnTo>
                  <a:pt x="13209" y="21971"/>
                </a:lnTo>
                <a:lnTo>
                  <a:pt x="17400" y="21971"/>
                </a:lnTo>
                <a:lnTo>
                  <a:pt x="21972" y="21971"/>
                </a:lnTo>
                <a:lnTo>
                  <a:pt x="34798" y="12827"/>
                </a:lnTo>
                <a:lnTo>
                  <a:pt x="39370" y="8890"/>
                </a:lnTo>
                <a:lnTo>
                  <a:pt x="4826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2" name="Freeform 2232"/>
          <p:cNvSpPr/>
          <p:nvPr/>
        </p:nvSpPr>
        <p:spPr>
          <a:xfrm>
            <a:off x="1583436" y="5547995"/>
            <a:ext cx="0" cy="39243"/>
          </a:xfrm>
          <a:custGeom>
            <a:avLst/>
            <a:gdLst/>
            <a:ahLst/>
            <a:cxnLst/>
            <a:rect l="0" t="0" r="0" b="0"/>
            <a:pathLst>
              <a:path h="39243">
                <a:moveTo>
                  <a:pt x="0" y="39243"/>
                </a:moveTo>
                <a:lnTo>
                  <a:pt x="0" y="26162"/>
                </a:lnTo>
                <a:lnTo>
                  <a:pt x="0" y="21970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3" name="Freeform 2233"/>
          <p:cNvSpPr/>
          <p:nvPr/>
        </p:nvSpPr>
        <p:spPr>
          <a:xfrm>
            <a:off x="1591944" y="5477890"/>
            <a:ext cx="0" cy="13081"/>
          </a:xfrm>
          <a:custGeom>
            <a:avLst/>
            <a:gdLst/>
            <a:ahLst/>
            <a:cxnLst/>
            <a:rect l="0" t="0" r="0" b="0"/>
            <a:pathLst>
              <a:path h="13081">
                <a:moveTo>
                  <a:pt x="0" y="13081"/>
                </a:move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4" name="Freeform 2234"/>
          <p:cNvSpPr/>
          <p:nvPr/>
        </p:nvSpPr>
        <p:spPr>
          <a:xfrm>
            <a:off x="1631314" y="5499862"/>
            <a:ext cx="65787" cy="61214"/>
          </a:xfrm>
          <a:custGeom>
            <a:avLst/>
            <a:gdLst/>
            <a:ahLst/>
            <a:cxnLst/>
            <a:rect l="0" t="0" r="0" b="0"/>
            <a:pathLst>
              <a:path w="65787" h="61214">
                <a:moveTo>
                  <a:pt x="17653" y="43560"/>
                </a:moveTo>
                <a:lnTo>
                  <a:pt x="17653" y="48133"/>
                </a:lnTo>
                <a:lnTo>
                  <a:pt x="21971" y="48133"/>
                </a:lnTo>
                <a:lnTo>
                  <a:pt x="26543" y="48133"/>
                </a:lnTo>
                <a:lnTo>
                  <a:pt x="30481" y="48133"/>
                </a:lnTo>
                <a:lnTo>
                  <a:pt x="35053" y="48133"/>
                </a:lnTo>
                <a:lnTo>
                  <a:pt x="43815" y="43560"/>
                </a:lnTo>
                <a:lnTo>
                  <a:pt x="43815" y="35052"/>
                </a:lnTo>
                <a:lnTo>
                  <a:pt x="43815" y="30733"/>
                </a:lnTo>
                <a:lnTo>
                  <a:pt x="43815" y="26161"/>
                </a:lnTo>
                <a:lnTo>
                  <a:pt x="43815" y="17271"/>
                </a:lnTo>
                <a:lnTo>
                  <a:pt x="43815" y="13081"/>
                </a:lnTo>
                <a:lnTo>
                  <a:pt x="43815" y="8508"/>
                </a:lnTo>
                <a:lnTo>
                  <a:pt x="43815" y="0"/>
                </a:lnTo>
                <a:lnTo>
                  <a:pt x="39625" y="0"/>
                </a:lnTo>
                <a:lnTo>
                  <a:pt x="35053" y="0"/>
                </a:lnTo>
                <a:lnTo>
                  <a:pt x="30481" y="0"/>
                </a:lnTo>
                <a:lnTo>
                  <a:pt x="26543" y="0"/>
                </a:lnTo>
                <a:lnTo>
                  <a:pt x="21971" y="4571"/>
                </a:lnTo>
                <a:lnTo>
                  <a:pt x="17653" y="4571"/>
                </a:lnTo>
                <a:lnTo>
                  <a:pt x="4191" y="13081"/>
                </a:lnTo>
                <a:lnTo>
                  <a:pt x="0" y="17271"/>
                </a:lnTo>
                <a:lnTo>
                  <a:pt x="0" y="21844"/>
                </a:lnTo>
                <a:lnTo>
                  <a:pt x="0" y="26161"/>
                </a:lnTo>
                <a:lnTo>
                  <a:pt x="0" y="35052"/>
                </a:lnTo>
                <a:lnTo>
                  <a:pt x="13081" y="39623"/>
                </a:lnTo>
                <a:lnTo>
                  <a:pt x="17653" y="39623"/>
                </a:lnTo>
                <a:lnTo>
                  <a:pt x="21971" y="43560"/>
                </a:lnTo>
                <a:lnTo>
                  <a:pt x="26543" y="48133"/>
                </a:lnTo>
                <a:lnTo>
                  <a:pt x="30481" y="48133"/>
                </a:lnTo>
                <a:lnTo>
                  <a:pt x="43815" y="52704"/>
                </a:lnTo>
                <a:lnTo>
                  <a:pt x="48134" y="52704"/>
                </a:lnTo>
                <a:lnTo>
                  <a:pt x="57024" y="61214"/>
                </a:lnTo>
                <a:lnTo>
                  <a:pt x="65787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5" name="Freeform 2235"/>
          <p:cNvSpPr/>
          <p:nvPr/>
        </p:nvSpPr>
        <p:spPr>
          <a:xfrm>
            <a:off x="1705991" y="5399277"/>
            <a:ext cx="65532" cy="214250"/>
          </a:xfrm>
          <a:custGeom>
            <a:avLst/>
            <a:gdLst/>
            <a:ahLst/>
            <a:cxnLst/>
            <a:rect l="0" t="0" r="0" b="0"/>
            <a:pathLst>
              <a:path w="65532" h="214250">
                <a:moveTo>
                  <a:pt x="21589" y="87376"/>
                </a:moveTo>
                <a:lnTo>
                  <a:pt x="34670" y="52325"/>
                </a:lnTo>
                <a:lnTo>
                  <a:pt x="34670" y="35052"/>
                </a:lnTo>
                <a:lnTo>
                  <a:pt x="39242" y="26162"/>
                </a:lnTo>
                <a:lnTo>
                  <a:pt x="39242" y="17654"/>
                </a:lnTo>
                <a:lnTo>
                  <a:pt x="39242" y="13081"/>
                </a:lnTo>
                <a:lnTo>
                  <a:pt x="39242" y="8763"/>
                </a:lnTo>
                <a:lnTo>
                  <a:pt x="39242" y="4192"/>
                </a:lnTo>
                <a:lnTo>
                  <a:pt x="34670" y="0"/>
                </a:lnTo>
                <a:lnTo>
                  <a:pt x="30479" y="0"/>
                </a:lnTo>
                <a:lnTo>
                  <a:pt x="25907" y="0"/>
                </a:lnTo>
                <a:lnTo>
                  <a:pt x="21589" y="0"/>
                </a:lnTo>
                <a:lnTo>
                  <a:pt x="12826" y="4192"/>
                </a:lnTo>
                <a:lnTo>
                  <a:pt x="8509" y="13081"/>
                </a:lnTo>
                <a:lnTo>
                  <a:pt x="8509" y="21591"/>
                </a:lnTo>
                <a:lnTo>
                  <a:pt x="4191" y="26162"/>
                </a:lnTo>
                <a:lnTo>
                  <a:pt x="4191" y="30735"/>
                </a:lnTo>
                <a:lnTo>
                  <a:pt x="0" y="48133"/>
                </a:lnTo>
                <a:lnTo>
                  <a:pt x="0" y="61214"/>
                </a:lnTo>
                <a:lnTo>
                  <a:pt x="0" y="69724"/>
                </a:lnTo>
                <a:lnTo>
                  <a:pt x="0" y="74295"/>
                </a:lnTo>
                <a:lnTo>
                  <a:pt x="0" y="78613"/>
                </a:lnTo>
                <a:lnTo>
                  <a:pt x="0" y="96267"/>
                </a:lnTo>
                <a:lnTo>
                  <a:pt x="4191" y="109093"/>
                </a:lnTo>
                <a:lnTo>
                  <a:pt x="17398" y="135637"/>
                </a:lnTo>
                <a:lnTo>
                  <a:pt x="30479" y="148718"/>
                </a:lnTo>
                <a:lnTo>
                  <a:pt x="39242" y="161799"/>
                </a:lnTo>
                <a:lnTo>
                  <a:pt x="52069" y="183769"/>
                </a:lnTo>
                <a:lnTo>
                  <a:pt x="56641" y="187961"/>
                </a:lnTo>
                <a:lnTo>
                  <a:pt x="60960" y="196850"/>
                </a:lnTo>
                <a:lnTo>
                  <a:pt x="65532" y="201168"/>
                </a:lnTo>
                <a:lnTo>
                  <a:pt x="65532" y="205360"/>
                </a:lnTo>
                <a:lnTo>
                  <a:pt x="65532" y="2142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6" name="Freeform 2236"/>
          <p:cNvSpPr/>
          <p:nvPr/>
        </p:nvSpPr>
        <p:spPr>
          <a:xfrm>
            <a:off x="1727580" y="5565394"/>
            <a:ext cx="43943" cy="4571"/>
          </a:xfrm>
          <a:custGeom>
            <a:avLst/>
            <a:gdLst/>
            <a:ahLst/>
            <a:cxnLst/>
            <a:rect l="0" t="0" r="0" b="0"/>
            <a:pathLst>
              <a:path w="43943" h="4571">
                <a:moveTo>
                  <a:pt x="43943" y="4571"/>
                </a:moveTo>
                <a:lnTo>
                  <a:pt x="13081" y="0"/>
                </a:lnTo>
                <a:lnTo>
                  <a:pt x="43943" y="4571"/>
                </a:lnTo>
                <a:lnTo>
                  <a:pt x="431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7" name="Freeform 2237"/>
          <p:cNvSpPr/>
          <p:nvPr/>
        </p:nvSpPr>
        <p:spPr>
          <a:xfrm>
            <a:off x="1819655" y="5482463"/>
            <a:ext cx="117984" cy="105156"/>
          </a:xfrm>
          <a:custGeom>
            <a:avLst/>
            <a:gdLst/>
            <a:ahLst/>
            <a:cxnLst/>
            <a:rect l="0" t="0" r="0" b="0"/>
            <a:pathLst>
              <a:path w="117984" h="105156">
                <a:moveTo>
                  <a:pt x="0" y="52451"/>
                </a:moveTo>
                <a:lnTo>
                  <a:pt x="0" y="52451"/>
                </a:lnTo>
                <a:lnTo>
                  <a:pt x="0" y="57022"/>
                </a:lnTo>
                <a:lnTo>
                  <a:pt x="0" y="65532"/>
                </a:lnTo>
                <a:lnTo>
                  <a:pt x="0" y="70103"/>
                </a:lnTo>
                <a:lnTo>
                  <a:pt x="0" y="74040"/>
                </a:lnTo>
                <a:lnTo>
                  <a:pt x="0" y="78613"/>
                </a:lnTo>
                <a:lnTo>
                  <a:pt x="4318" y="92075"/>
                </a:lnTo>
                <a:lnTo>
                  <a:pt x="4318" y="96265"/>
                </a:lnTo>
                <a:lnTo>
                  <a:pt x="8890" y="100583"/>
                </a:lnTo>
                <a:lnTo>
                  <a:pt x="12827" y="105156"/>
                </a:lnTo>
                <a:lnTo>
                  <a:pt x="17399" y="105156"/>
                </a:lnTo>
                <a:lnTo>
                  <a:pt x="21590" y="105156"/>
                </a:lnTo>
                <a:lnTo>
                  <a:pt x="30480" y="105156"/>
                </a:lnTo>
                <a:lnTo>
                  <a:pt x="34799" y="105156"/>
                </a:lnTo>
                <a:lnTo>
                  <a:pt x="43562" y="105156"/>
                </a:lnTo>
                <a:lnTo>
                  <a:pt x="56643" y="92075"/>
                </a:lnTo>
                <a:lnTo>
                  <a:pt x="61215" y="87502"/>
                </a:lnTo>
                <a:lnTo>
                  <a:pt x="61215" y="83184"/>
                </a:lnTo>
                <a:lnTo>
                  <a:pt x="61215" y="70103"/>
                </a:lnTo>
                <a:lnTo>
                  <a:pt x="61215" y="61214"/>
                </a:lnTo>
                <a:lnTo>
                  <a:pt x="61215" y="57022"/>
                </a:lnTo>
                <a:lnTo>
                  <a:pt x="61215" y="52451"/>
                </a:lnTo>
                <a:lnTo>
                  <a:pt x="61215" y="61214"/>
                </a:lnTo>
                <a:lnTo>
                  <a:pt x="61215" y="65532"/>
                </a:lnTo>
                <a:lnTo>
                  <a:pt x="74042" y="74040"/>
                </a:lnTo>
                <a:lnTo>
                  <a:pt x="78614" y="74040"/>
                </a:lnTo>
                <a:lnTo>
                  <a:pt x="82931" y="74040"/>
                </a:lnTo>
                <a:lnTo>
                  <a:pt x="91695" y="74040"/>
                </a:lnTo>
                <a:lnTo>
                  <a:pt x="96267" y="74040"/>
                </a:lnTo>
                <a:lnTo>
                  <a:pt x="104902" y="74040"/>
                </a:lnTo>
                <a:lnTo>
                  <a:pt x="104902" y="70103"/>
                </a:lnTo>
                <a:lnTo>
                  <a:pt x="109093" y="65532"/>
                </a:lnTo>
                <a:lnTo>
                  <a:pt x="113665" y="48132"/>
                </a:lnTo>
                <a:lnTo>
                  <a:pt x="113665" y="43560"/>
                </a:lnTo>
                <a:lnTo>
                  <a:pt x="117984" y="21970"/>
                </a:lnTo>
                <a:lnTo>
                  <a:pt x="117984" y="17399"/>
                </a:lnTo>
                <a:lnTo>
                  <a:pt x="117984" y="4190"/>
                </a:lnTo>
                <a:lnTo>
                  <a:pt x="11798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8" name="Freeform 2238"/>
          <p:cNvSpPr/>
          <p:nvPr/>
        </p:nvSpPr>
        <p:spPr>
          <a:xfrm>
            <a:off x="1981454" y="5486653"/>
            <a:ext cx="114046" cy="61342"/>
          </a:xfrm>
          <a:custGeom>
            <a:avLst/>
            <a:gdLst/>
            <a:ahLst/>
            <a:cxnLst/>
            <a:rect l="0" t="0" r="0" b="0"/>
            <a:pathLst>
              <a:path w="114046" h="61342">
                <a:moveTo>
                  <a:pt x="35051" y="30861"/>
                </a:moveTo>
                <a:lnTo>
                  <a:pt x="13207" y="26290"/>
                </a:lnTo>
                <a:lnTo>
                  <a:pt x="8635" y="26290"/>
                </a:lnTo>
                <a:lnTo>
                  <a:pt x="4318" y="26290"/>
                </a:lnTo>
                <a:lnTo>
                  <a:pt x="4318" y="35053"/>
                </a:lnTo>
                <a:lnTo>
                  <a:pt x="0" y="39370"/>
                </a:lnTo>
                <a:lnTo>
                  <a:pt x="0" y="43942"/>
                </a:lnTo>
                <a:lnTo>
                  <a:pt x="0" y="48261"/>
                </a:lnTo>
                <a:lnTo>
                  <a:pt x="0" y="52832"/>
                </a:lnTo>
                <a:lnTo>
                  <a:pt x="0" y="57024"/>
                </a:lnTo>
                <a:lnTo>
                  <a:pt x="0" y="61342"/>
                </a:lnTo>
                <a:lnTo>
                  <a:pt x="4318" y="61342"/>
                </a:lnTo>
                <a:lnTo>
                  <a:pt x="17398" y="61342"/>
                </a:lnTo>
                <a:lnTo>
                  <a:pt x="25907" y="61342"/>
                </a:lnTo>
                <a:lnTo>
                  <a:pt x="30479" y="61342"/>
                </a:lnTo>
                <a:lnTo>
                  <a:pt x="48260" y="61342"/>
                </a:lnTo>
                <a:lnTo>
                  <a:pt x="65531" y="61342"/>
                </a:lnTo>
                <a:lnTo>
                  <a:pt x="74168" y="61342"/>
                </a:lnTo>
                <a:lnTo>
                  <a:pt x="78740" y="48261"/>
                </a:lnTo>
                <a:lnTo>
                  <a:pt x="82931" y="39370"/>
                </a:lnTo>
                <a:lnTo>
                  <a:pt x="82931" y="26290"/>
                </a:lnTo>
                <a:lnTo>
                  <a:pt x="82931" y="17780"/>
                </a:lnTo>
                <a:lnTo>
                  <a:pt x="82931" y="8891"/>
                </a:lnTo>
                <a:lnTo>
                  <a:pt x="82931" y="4573"/>
                </a:lnTo>
                <a:lnTo>
                  <a:pt x="82931" y="0"/>
                </a:lnTo>
                <a:lnTo>
                  <a:pt x="82931" y="4573"/>
                </a:lnTo>
                <a:lnTo>
                  <a:pt x="78740" y="13209"/>
                </a:lnTo>
                <a:lnTo>
                  <a:pt x="78740" y="17780"/>
                </a:lnTo>
                <a:lnTo>
                  <a:pt x="78740" y="21972"/>
                </a:lnTo>
                <a:lnTo>
                  <a:pt x="78740" y="26290"/>
                </a:lnTo>
                <a:lnTo>
                  <a:pt x="78740" y="30861"/>
                </a:lnTo>
                <a:lnTo>
                  <a:pt x="87503" y="30861"/>
                </a:lnTo>
                <a:lnTo>
                  <a:pt x="87503" y="35053"/>
                </a:lnTo>
                <a:lnTo>
                  <a:pt x="96012" y="35053"/>
                </a:lnTo>
                <a:lnTo>
                  <a:pt x="100584" y="39370"/>
                </a:lnTo>
                <a:lnTo>
                  <a:pt x="104901" y="39370"/>
                </a:lnTo>
                <a:lnTo>
                  <a:pt x="104901" y="43942"/>
                </a:lnTo>
                <a:lnTo>
                  <a:pt x="109473" y="43942"/>
                </a:lnTo>
                <a:lnTo>
                  <a:pt x="114046" y="528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39" name="Freeform 2239"/>
          <p:cNvSpPr/>
          <p:nvPr/>
        </p:nvSpPr>
        <p:spPr>
          <a:xfrm>
            <a:off x="2086355" y="5403469"/>
            <a:ext cx="26162" cy="144526"/>
          </a:xfrm>
          <a:custGeom>
            <a:avLst/>
            <a:gdLst/>
            <a:ahLst/>
            <a:cxnLst/>
            <a:rect l="0" t="0" r="0" b="0"/>
            <a:pathLst>
              <a:path w="26162" h="144526">
                <a:moveTo>
                  <a:pt x="26162" y="144526"/>
                </a:moveTo>
                <a:lnTo>
                  <a:pt x="26162" y="136016"/>
                </a:lnTo>
                <a:lnTo>
                  <a:pt x="26162" y="131445"/>
                </a:lnTo>
                <a:lnTo>
                  <a:pt x="26162" y="122554"/>
                </a:lnTo>
                <a:lnTo>
                  <a:pt x="26162" y="105156"/>
                </a:lnTo>
                <a:lnTo>
                  <a:pt x="26162" y="92075"/>
                </a:lnTo>
                <a:lnTo>
                  <a:pt x="13081" y="35051"/>
                </a:lnTo>
                <a:lnTo>
                  <a:pt x="13081" y="26543"/>
                </a:lnTo>
                <a:lnTo>
                  <a:pt x="9145" y="8889"/>
                </a:lnTo>
                <a:lnTo>
                  <a:pt x="9145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0" name="Freeform 2240"/>
          <p:cNvSpPr/>
          <p:nvPr/>
        </p:nvSpPr>
        <p:spPr>
          <a:xfrm>
            <a:off x="2121407" y="5486653"/>
            <a:ext cx="70104" cy="48261"/>
          </a:xfrm>
          <a:custGeom>
            <a:avLst/>
            <a:gdLst/>
            <a:ahLst/>
            <a:cxnLst/>
            <a:rect l="0" t="0" r="0" b="0"/>
            <a:pathLst>
              <a:path w="70104" h="48261">
                <a:moveTo>
                  <a:pt x="0" y="4573"/>
                </a:moveTo>
                <a:lnTo>
                  <a:pt x="4572" y="4573"/>
                </a:lnTo>
                <a:lnTo>
                  <a:pt x="4572" y="0"/>
                </a:lnTo>
                <a:lnTo>
                  <a:pt x="8510" y="0"/>
                </a:lnTo>
                <a:lnTo>
                  <a:pt x="13082" y="0"/>
                </a:lnTo>
                <a:lnTo>
                  <a:pt x="26163" y="0"/>
                </a:lnTo>
                <a:lnTo>
                  <a:pt x="39370" y="0"/>
                </a:lnTo>
                <a:lnTo>
                  <a:pt x="43943" y="4573"/>
                </a:lnTo>
                <a:lnTo>
                  <a:pt x="48134" y="13209"/>
                </a:lnTo>
                <a:lnTo>
                  <a:pt x="56643" y="21972"/>
                </a:lnTo>
                <a:lnTo>
                  <a:pt x="65532" y="26290"/>
                </a:lnTo>
                <a:lnTo>
                  <a:pt x="70104" y="30861"/>
                </a:lnTo>
                <a:lnTo>
                  <a:pt x="70104" y="39370"/>
                </a:lnTo>
                <a:lnTo>
                  <a:pt x="70104" y="43942"/>
                </a:lnTo>
                <a:lnTo>
                  <a:pt x="70104" y="482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1" name="Freeform 2241"/>
          <p:cNvSpPr/>
          <p:nvPr/>
        </p:nvSpPr>
        <p:spPr>
          <a:xfrm>
            <a:off x="2217420" y="5386451"/>
            <a:ext cx="17653" cy="153034"/>
          </a:xfrm>
          <a:custGeom>
            <a:avLst/>
            <a:gdLst/>
            <a:ahLst/>
            <a:cxnLst/>
            <a:rect l="0" t="0" r="0" b="0"/>
            <a:pathLst>
              <a:path w="17653" h="153034">
                <a:moveTo>
                  <a:pt x="0" y="0"/>
                </a:moveTo>
                <a:lnTo>
                  <a:pt x="0" y="8508"/>
                </a:lnTo>
                <a:lnTo>
                  <a:pt x="0" y="17018"/>
                </a:lnTo>
                <a:lnTo>
                  <a:pt x="0" y="30480"/>
                </a:lnTo>
                <a:lnTo>
                  <a:pt x="9144" y="56642"/>
                </a:lnTo>
                <a:lnTo>
                  <a:pt x="9144" y="74040"/>
                </a:lnTo>
                <a:lnTo>
                  <a:pt x="9144" y="87502"/>
                </a:lnTo>
                <a:lnTo>
                  <a:pt x="9144" y="104775"/>
                </a:lnTo>
                <a:lnTo>
                  <a:pt x="9144" y="109093"/>
                </a:lnTo>
                <a:lnTo>
                  <a:pt x="9144" y="113411"/>
                </a:lnTo>
                <a:lnTo>
                  <a:pt x="9144" y="126492"/>
                </a:lnTo>
                <a:lnTo>
                  <a:pt x="9144" y="131063"/>
                </a:lnTo>
                <a:lnTo>
                  <a:pt x="9144" y="135255"/>
                </a:lnTo>
                <a:lnTo>
                  <a:pt x="13462" y="139572"/>
                </a:lnTo>
                <a:lnTo>
                  <a:pt x="13462" y="144144"/>
                </a:lnTo>
                <a:lnTo>
                  <a:pt x="17653" y="144144"/>
                </a:lnTo>
                <a:lnTo>
                  <a:pt x="17653" y="1530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2" name="Freeform 2242"/>
          <p:cNvSpPr/>
          <p:nvPr/>
        </p:nvSpPr>
        <p:spPr>
          <a:xfrm>
            <a:off x="1066495" y="5556250"/>
            <a:ext cx="162153" cy="4571"/>
          </a:xfrm>
          <a:custGeom>
            <a:avLst/>
            <a:gdLst/>
            <a:ahLst/>
            <a:cxnLst/>
            <a:rect l="0" t="0" r="0" b="0"/>
            <a:pathLst>
              <a:path w="162153" h="4571">
                <a:moveTo>
                  <a:pt x="0" y="4571"/>
                </a:moveTo>
                <a:lnTo>
                  <a:pt x="0" y="0"/>
                </a:lnTo>
                <a:lnTo>
                  <a:pt x="13106" y="0"/>
                </a:lnTo>
                <a:lnTo>
                  <a:pt x="21945" y="0"/>
                </a:lnTo>
                <a:lnTo>
                  <a:pt x="35052" y="0"/>
                </a:lnTo>
                <a:lnTo>
                  <a:pt x="43891" y="0"/>
                </a:lnTo>
                <a:lnTo>
                  <a:pt x="78943" y="0"/>
                </a:lnTo>
                <a:lnTo>
                  <a:pt x="92049" y="0"/>
                </a:lnTo>
                <a:lnTo>
                  <a:pt x="109423" y="0"/>
                </a:lnTo>
                <a:lnTo>
                  <a:pt x="144475" y="0"/>
                </a:lnTo>
                <a:lnTo>
                  <a:pt x="149047" y="0"/>
                </a:lnTo>
                <a:lnTo>
                  <a:pt x="1621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3" name="Freeform 2243"/>
          <p:cNvSpPr/>
          <p:nvPr/>
        </p:nvSpPr>
        <p:spPr>
          <a:xfrm>
            <a:off x="1215542" y="5482082"/>
            <a:ext cx="39319" cy="74168"/>
          </a:xfrm>
          <a:custGeom>
            <a:avLst/>
            <a:gdLst/>
            <a:ahLst/>
            <a:cxnLst/>
            <a:rect l="0" t="0" r="0" b="0"/>
            <a:pathLst>
              <a:path w="39319" h="74168">
                <a:moveTo>
                  <a:pt x="0" y="0"/>
                </a:moveTo>
                <a:lnTo>
                  <a:pt x="4267" y="0"/>
                </a:lnTo>
                <a:lnTo>
                  <a:pt x="8534" y="0"/>
                </a:lnTo>
                <a:lnTo>
                  <a:pt x="13106" y="0"/>
                </a:lnTo>
                <a:lnTo>
                  <a:pt x="17374" y="0"/>
                </a:lnTo>
                <a:lnTo>
                  <a:pt x="21946" y="0"/>
                </a:lnTo>
                <a:lnTo>
                  <a:pt x="26213" y="4318"/>
                </a:lnTo>
                <a:lnTo>
                  <a:pt x="34747" y="8889"/>
                </a:lnTo>
                <a:lnTo>
                  <a:pt x="34747" y="13207"/>
                </a:lnTo>
                <a:lnTo>
                  <a:pt x="39319" y="17399"/>
                </a:lnTo>
                <a:lnTo>
                  <a:pt x="39319" y="21970"/>
                </a:lnTo>
                <a:lnTo>
                  <a:pt x="39319" y="34797"/>
                </a:lnTo>
                <a:lnTo>
                  <a:pt x="39319" y="39370"/>
                </a:lnTo>
                <a:lnTo>
                  <a:pt x="39319" y="43688"/>
                </a:lnTo>
                <a:lnTo>
                  <a:pt x="39319" y="56769"/>
                </a:lnTo>
                <a:lnTo>
                  <a:pt x="39319" y="65532"/>
                </a:lnTo>
                <a:lnTo>
                  <a:pt x="39319" y="69850"/>
                </a:lnTo>
                <a:lnTo>
                  <a:pt x="39319" y="741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4" name="Freeform 2244"/>
          <p:cNvSpPr/>
          <p:nvPr/>
        </p:nvSpPr>
        <p:spPr>
          <a:xfrm>
            <a:off x="2897758" y="6072251"/>
            <a:ext cx="117984" cy="175259"/>
          </a:xfrm>
          <a:custGeom>
            <a:avLst/>
            <a:gdLst/>
            <a:ahLst/>
            <a:cxnLst/>
            <a:rect l="0" t="0" r="0" b="0"/>
            <a:pathLst>
              <a:path w="117984" h="175259">
                <a:moveTo>
                  <a:pt x="117984" y="175259"/>
                </a:moveTo>
                <a:lnTo>
                  <a:pt x="113412" y="175259"/>
                </a:lnTo>
                <a:lnTo>
                  <a:pt x="104775" y="175259"/>
                </a:lnTo>
                <a:lnTo>
                  <a:pt x="100584" y="166369"/>
                </a:lnTo>
                <a:lnTo>
                  <a:pt x="96267" y="157861"/>
                </a:lnTo>
                <a:lnTo>
                  <a:pt x="91694" y="144780"/>
                </a:lnTo>
                <a:lnTo>
                  <a:pt x="91694" y="135889"/>
                </a:lnTo>
                <a:lnTo>
                  <a:pt x="82931" y="122808"/>
                </a:lnTo>
                <a:lnTo>
                  <a:pt x="78359" y="87502"/>
                </a:lnTo>
                <a:lnTo>
                  <a:pt x="78359" y="74676"/>
                </a:lnTo>
                <a:lnTo>
                  <a:pt x="70105" y="48387"/>
                </a:lnTo>
                <a:lnTo>
                  <a:pt x="70105" y="35051"/>
                </a:lnTo>
                <a:lnTo>
                  <a:pt x="70105" y="26162"/>
                </a:lnTo>
                <a:lnTo>
                  <a:pt x="70105" y="13334"/>
                </a:lnTo>
                <a:lnTo>
                  <a:pt x="70105" y="8763"/>
                </a:lnTo>
                <a:lnTo>
                  <a:pt x="70105" y="4571"/>
                </a:lnTo>
                <a:lnTo>
                  <a:pt x="70105" y="0"/>
                </a:lnTo>
                <a:lnTo>
                  <a:pt x="65533" y="0"/>
                </a:lnTo>
                <a:lnTo>
                  <a:pt x="61215" y="0"/>
                </a:lnTo>
                <a:lnTo>
                  <a:pt x="56643" y="0"/>
                </a:lnTo>
                <a:lnTo>
                  <a:pt x="52452" y="0"/>
                </a:lnTo>
                <a:lnTo>
                  <a:pt x="43815" y="0"/>
                </a:lnTo>
                <a:lnTo>
                  <a:pt x="39243" y="4571"/>
                </a:lnTo>
                <a:lnTo>
                  <a:pt x="35052" y="4571"/>
                </a:lnTo>
                <a:lnTo>
                  <a:pt x="26162" y="17907"/>
                </a:lnTo>
                <a:lnTo>
                  <a:pt x="17399" y="17907"/>
                </a:lnTo>
                <a:lnTo>
                  <a:pt x="8764" y="21970"/>
                </a:lnTo>
                <a:lnTo>
                  <a:pt x="4572" y="26162"/>
                </a:lnTo>
                <a:lnTo>
                  <a:pt x="0" y="26162"/>
                </a:lnTo>
                <a:lnTo>
                  <a:pt x="0" y="30733"/>
                </a:lnTo>
                <a:lnTo>
                  <a:pt x="0" y="350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5" name="Freeform 2245"/>
          <p:cNvSpPr/>
          <p:nvPr/>
        </p:nvSpPr>
        <p:spPr>
          <a:xfrm>
            <a:off x="2958973" y="6129273"/>
            <a:ext cx="30479" cy="21845"/>
          </a:xfrm>
          <a:custGeom>
            <a:avLst/>
            <a:gdLst/>
            <a:ahLst/>
            <a:cxnLst/>
            <a:rect l="0" t="0" r="0" b="0"/>
            <a:pathLst>
              <a:path w="30479" h="21845">
                <a:moveTo>
                  <a:pt x="30479" y="0"/>
                </a:moveTo>
                <a:lnTo>
                  <a:pt x="25907" y="8764"/>
                </a:lnTo>
                <a:lnTo>
                  <a:pt x="21716" y="8764"/>
                </a:lnTo>
                <a:lnTo>
                  <a:pt x="17144" y="13335"/>
                </a:lnTo>
                <a:lnTo>
                  <a:pt x="13081" y="13335"/>
                </a:lnTo>
                <a:lnTo>
                  <a:pt x="8509" y="17272"/>
                </a:lnTo>
                <a:lnTo>
                  <a:pt x="4318" y="17272"/>
                </a:lnTo>
                <a:lnTo>
                  <a:pt x="4318" y="21845"/>
                </a:lnTo>
                <a:lnTo>
                  <a:pt x="0" y="218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6" name="Freeform 2246"/>
          <p:cNvSpPr/>
          <p:nvPr/>
        </p:nvSpPr>
        <p:spPr>
          <a:xfrm>
            <a:off x="3015742" y="6107302"/>
            <a:ext cx="78866" cy="126746"/>
          </a:xfrm>
          <a:custGeom>
            <a:avLst/>
            <a:gdLst/>
            <a:ahLst/>
            <a:cxnLst/>
            <a:rect l="0" t="0" r="0" b="0"/>
            <a:pathLst>
              <a:path w="78866" h="126746">
                <a:moveTo>
                  <a:pt x="0" y="9144"/>
                </a:moveTo>
                <a:lnTo>
                  <a:pt x="0" y="9144"/>
                </a:lnTo>
                <a:lnTo>
                  <a:pt x="4190" y="0"/>
                </a:lnTo>
                <a:lnTo>
                  <a:pt x="8762" y="0"/>
                </a:lnTo>
                <a:lnTo>
                  <a:pt x="13081" y="0"/>
                </a:lnTo>
                <a:lnTo>
                  <a:pt x="17653" y="0"/>
                </a:lnTo>
                <a:lnTo>
                  <a:pt x="30734" y="4573"/>
                </a:lnTo>
                <a:lnTo>
                  <a:pt x="35306" y="9144"/>
                </a:lnTo>
                <a:lnTo>
                  <a:pt x="39243" y="13336"/>
                </a:lnTo>
                <a:lnTo>
                  <a:pt x="43815" y="17400"/>
                </a:lnTo>
                <a:lnTo>
                  <a:pt x="43815" y="21971"/>
                </a:lnTo>
                <a:lnTo>
                  <a:pt x="43815" y="26162"/>
                </a:lnTo>
                <a:lnTo>
                  <a:pt x="48133" y="35306"/>
                </a:lnTo>
                <a:lnTo>
                  <a:pt x="48133" y="39625"/>
                </a:lnTo>
                <a:lnTo>
                  <a:pt x="48133" y="43816"/>
                </a:lnTo>
                <a:lnTo>
                  <a:pt x="48133" y="48387"/>
                </a:lnTo>
                <a:lnTo>
                  <a:pt x="48133" y="65787"/>
                </a:lnTo>
                <a:lnTo>
                  <a:pt x="48133" y="70105"/>
                </a:lnTo>
                <a:lnTo>
                  <a:pt x="43815" y="74676"/>
                </a:lnTo>
                <a:lnTo>
                  <a:pt x="43815" y="78868"/>
                </a:lnTo>
                <a:lnTo>
                  <a:pt x="39243" y="83439"/>
                </a:lnTo>
                <a:lnTo>
                  <a:pt x="39243" y="92330"/>
                </a:lnTo>
                <a:lnTo>
                  <a:pt x="35306" y="96267"/>
                </a:lnTo>
                <a:lnTo>
                  <a:pt x="35306" y="100838"/>
                </a:lnTo>
                <a:lnTo>
                  <a:pt x="35306" y="105156"/>
                </a:lnTo>
                <a:lnTo>
                  <a:pt x="35306" y="109729"/>
                </a:lnTo>
                <a:lnTo>
                  <a:pt x="35306" y="113919"/>
                </a:lnTo>
                <a:lnTo>
                  <a:pt x="35306" y="118237"/>
                </a:lnTo>
                <a:lnTo>
                  <a:pt x="35306" y="126746"/>
                </a:lnTo>
                <a:lnTo>
                  <a:pt x="39243" y="126746"/>
                </a:lnTo>
                <a:lnTo>
                  <a:pt x="43815" y="126746"/>
                </a:lnTo>
                <a:lnTo>
                  <a:pt x="48133" y="126746"/>
                </a:lnTo>
                <a:lnTo>
                  <a:pt x="52705" y="126746"/>
                </a:lnTo>
                <a:lnTo>
                  <a:pt x="56896" y="126746"/>
                </a:lnTo>
                <a:lnTo>
                  <a:pt x="65785" y="126746"/>
                </a:lnTo>
                <a:lnTo>
                  <a:pt x="70358" y="126746"/>
                </a:lnTo>
                <a:lnTo>
                  <a:pt x="74294" y="126746"/>
                </a:lnTo>
                <a:lnTo>
                  <a:pt x="78866" y="12674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7" name="Freeform 2247"/>
          <p:cNvSpPr/>
          <p:nvPr/>
        </p:nvSpPr>
        <p:spPr>
          <a:xfrm>
            <a:off x="3125089" y="6195059"/>
            <a:ext cx="8890" cy="65532"/>
          </a:xfrm>
          <a:custGeom>
            <a:avLst/>
            <a:gdLst/>
            <a:ahLst/>
            <a:cxnLst/>
            <a:rect l="0" t="0" r="0" b="0"/>
            <a:pathLst>
              <a:path w="8890" h="65532">
                <a:moveTo>
                  <a:pt x="0" y="0"/>
                </a:moveTo>
                <a:lnTo>
                  <a:pt x="4318" y="13081"/>
                </a:lnTo>
                <a:lnTo>
                  <a:pt x="4318" y="21972"/>
                </a:lnTo>
                <a:lnTo>
                  <a:pt x="4318" y="35053"/>
                </a:lnTo>
                <a:lnTo>
                  <a:pt x="4318" y="38989"/>
                </a:lnTo>
                <a:lnTo>
                  <a:pt x="4318" y="56643"/>
                </a:lnTo>
                <a:lnTo>
                  <a:pt x="8890" y="56643"/>
                </a:lnTo>
                <a:lnTo>
                  <a:pt x="8890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8" name="Freeform 2248"/>
          <p:cNvSpPr/>
          <p:nvPr/>
        </p:nvSpPr>
        <p:spPr>
          <a:xfrm>
            <a:off x="3155569" y="6129273"/>
            <a:ext cx="109727" cy="100839"/>
          </a:xfrm>
          <a:custGeom>
            <a:avLst/>
            <a:gdLst/>
            <a:ahLst/>
            <a:cxnLst/>
            <a:rect l="0" t="0" r="0" b="0"/>
            <a:pathLst>
              <a:path w="109727" h="100839">
                <a:moveTo>
                  <a:pt x="0" y="8764"/>
                </a:moveTo>
                <a:lnTo>
                  <a:pt x="0" y="4191"/>
                </a:lnTo>
                <a:lnTo>
                  <a:pt x="4572" y="4191"/>
                </a:lnTo>
                <a:lnTo>
                  <a:pt x="8889" y="0"/>
                </a:lnTo>
                <a:lnTo>
                  <a:pt x="17653" y="0"/>
                </a:lnTo>
                <a:lnTo>
                  <a:pt x="22225" y="0"/>
                </a:lnTo>
                <a:lnTo>
                  <a:pt x="26542" y="0"/>
                </a:lnTo>
                <a:lnTo>
                  <a:pt x="31114" y="0"/>
                </a:lnTo>
                <a:lnTo>
                  <a:pt x="35051" y="0"/>
                </a:lnTo>
                <a:lnTo>
                  <a:pt x="39370" y="13335"/>
                </a:lnTo>
                <a:lnTo>
                  <a:pt x="39370" y="17654"/>
                </a:lnTo>
                <a:lnTo>
                  <a:pt x="39370" y="21845"/>
                </a:lnTo>
                <a:lnTo>
                  <a:pt x="39370" y="30480"/>
                </a:lnTo>
                <a:lnTo>
                  <a:pt x="39370" y="35053"/>
                </a:lnTo>
                <a:lnTo>
                  <a:pt x="39370" y="48134"/>
                </a:lnTo>
                <a:lnTo>
                  <a:pt x="39370" y="52705"/>
                </a:lnTo>
                <a:lnTo>
                  <a:pt x="39370" y="56897"/>
                </a:lnTo>
                <a:lnTo>
                  <a:pt x="39370" y="61468"/>
                </a:lnTo>
                <a:lnTo>
                  <a:pt x="39370" y="65786"/>
                </a:lnTo>
                <a:lnTo>
                  <a:pt x="39370" y="74296"/>
                </a:lnTo>
                <a:lnTo>
                  <a:pt x="39370" y="78867"/>
                </a:lnTo>
                <a:lnTo>
                  <a:pt x="39370" y="83185"/>
                </a:lnTo>
                <a:lnTo>
                  <a:pt x="35051" y="87758"/>
                </a:lnTo>
                <a:lnTo>
                  <a:pt x="35051" y="91948"/>
                </a:lnTo>
                <a:lnTo>
                  <a:pt x="35051" y="96266"/>
                </a:lnTo>
                <a:lnTo>
                  <a:pt x="35051" y="100839"/>
                </a:lnTo>
                <a:lnTo>
                  <a:pt x="39370" y="100839"/>
                </a:lnTo>
                <a:lnTo>
                  <a:pt x="48132" y="100839"/>
                </a:lnTo>
                <a:lnTo>
                  <a:pt x="57276" y="100839"/>
                </a:lnTo>
                <a:lnTo>
                  <a:pt x="61595" y="100839"/>
                </a:lnTo>
                <a:lnTo>
                  <a:pt x="78994" y="100839"/>
                </a:lnTo>
                <a:lnTo>
                  <a:pt x="83566" y="96266"/>
                </a:lnTo>
                <a:lnTo>
                  <a:pt x="87757" y="96266"/>
                </a:lnTo>
                <a:lnTo>
                  <a:pt x="100584" y="91948"/>
                </a:lnTo>
                <a:lnTo>
                  <a:pt x="105156" y="91948"/>
                </a:lnTo>
                <a:lnTo>
                  <a:pt x="109727" y="8775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49" name="Freeform 2249"/>
          <p:cNvSpPr/>
          <p:nvPr/>
        </p:nvSpPr>
        <p:spPr>
          <a:xfrm>
            <a:off x="3300095" y="6094221"/>
            <a:ext cx="52705" cy="118237"/>
          </a:xfrm>
          <a:custGeom>
            <a:avLst/>
            <a:gdLst/>
            <a:ahLst/>
            <a:cxnLst/>
            <a:rect l="0" t="0" r="0" b="0"/>
            <a:pathLst>
              <a:path w="52705" h="118237">
                <a:moveTo>
                  <a:pt x="0" y="118237"/>
                </a:moveTo>
                <a:lnTo>
                  <a:pt x="4571" y="105156"/>
                </a:lnTo>
                <a:lnTo>
                  <a:pt x="8763" y="96267"/>
                </a:lnTo>
                <a:lnTo>
                  <a:pt x="17399" y="74295"/>
                </a:lnTo>
                <a:lnTo>
                  <a:pt x="21970" y="65532"/>
                </a:lnTo>
                <a:lnTo>
                  <a:pt x="30480" y="52324"/>
                </a:lnTo>
                <a:lnTo>
                  <a:pt x="43560" y="13081"/>
                </a:lnTo>
                <a:lnTo>
                  <a:pt x="48133" y="8763"/>
                </a:lnTo>
                <a:lnTo>
                  <a:pt x="527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0" name="Freeform 2250"/>
          <p:cNvSpPr/>
          <p:nvPr/>
        </p:nvSpPr>
        <p:spPr>
          <a:xfrm>
            <a:off x="1485011" y="6059170"/>
            <a:ext cx="192659" cy="183769"/>
          </a:xfrm>
          <a:custGeom>
            <a:avLst/>
            <a:gdLst/>
            <a:ahLst/>
            <a:cxnLst/>
            <a:rect l="0" t="0" r="0" b="0"/>
            <a:pathLst>
              <a:path w="192659" h="183769">
                <a:moveTo>
                  <a:pt x="0" y="52705"/>
                </a:moveTo>
                <a:lnTo>
                  <a:pt x="0" y="56895"/>
                </a:lnTo>
                <a:lnTo>
                  <a:pt x="4572" y="69723"/>
                </a:lnTo>
                <a:lnTo>
                  <a:pt x="4572" y="78867"/>
                </a:lnTo>
                <a:lnTo>
                  <a:pt x="4572" y="91948"/>
                </a:lnTo>
                <a:lnTo>
                  <a:pt x="4572" y="100583"/>
                </a:lnTo>
                <a:lnTo>
                  <a:pt x="4572" y="113664"/>
                </a:lnTo>
                <a:lnTo>
                  <a:pt x="13080" y="127000"/>
                </a:lnTo>
                <a:lnTo>
                  <a:pt x="13080" y="135889"/>
                </a:lnTo>
                <a:lnTo>
                  <a:pt x="13080" y="148717"/>
                </a:lnTo>
                <a:lnTo>
                  <a:pt x="13080" y="153288"/>
                </a:lnTo>
                <a:lnTo>
                  <a:pt x="17652" y="157861"/>
                </a:lnTo>
                <a:lnTo>
                  <a:pt x="22225" y="162051"/>
                </a:lnTo>
                <a:lnTo>
                  <a:pt x="26161" y="174878"/>
                </a:lnTo>
                <a:lnTo>
                  <a:pt x="31114" y="174878"/>
                </a:lnTo>
                <a:lnTo>
                  <a:pt x="39242" y="179450"/>
                </a:lnTo>
                <a:lnTo>
                  <a:pt x="43814" y="179450"/>
                </a:lnTo>
                <a:lnTo>
                  <a:pt x="48386" y="179450"/>
                </a:lnTo>
                <a:lnTo>
                  <a:pt x="52705" y="170942"/>
                </a:lnTo>
                <a:lnTo>
                  <a:pt x="57277" y="166369"/>
                </a:lnTo>
                <a:lnTo>
                  <a:pt x="61594" y="157861"/>
                </a:lnTo>
                <a:lnTo>
                  <a:pt x="70103" y="144399"/>
                </a:lnTo>
                <a:lnTo>
                  <a:pt x="74675" y="127000"/>
                </a:lnTo>
                <a:lnTo>
                  <a:pt x="92075" y="87375"/>
                </a:lnTo>
                <a:lnTo>
                  <a:pt x="96647" y="78867"/>
                </a:lnTo>
                <a:lnTo>
                  <a:pt x="96647" y="65532"/>
                </a:lnTo>
                <a:lnTo>
                  <a:pt x="96647" y="52705"/>
                </a:lnTo>
                <a:lnTo>
                  <a:pt x="96647" y="56895"/>
                </a:lnTo>
                <a:lnTo>
                  <a:pt x="96647" y="65532"/>
                </a:lnTo>
                <a:lnTo>
                  <a:pt x="96647" y="78867"/>
                </a:lnTo>
                <a:lnTo>
                  <a:pt x="96647" y="96012"/>
                </a:lnTo>
                <a:lnTo>
                  <a:pt x="87756" y="122427"/>
                </a:lnTo>
                <a:lnTo>
                  <a:pt x="87756" y="135889"/>
                </a:lnTo>
                <a:lnTo>
                  <a:pt x="87756" y="144399"/>
                </a:lnTo>
                <a:lnTo>
                  <a:pt x="87756" y="162051"/>
                </a:lnTo>
                <a:lnTo>
                  <a:pt x="87756" y="170942"/>
                </a:lnTo>
                <a:lnTo>
                  <a:pt x="87756" y="179450"/>
                </a:lnTo>
                <a:lnTo>
                  <a:pt x="96647" y="183769"/>
                </a:lnTo>
                <a:lnTo>
                  <a:pt x="101219" y="183769"/>
                </a:lnTo>
                <a:lnTo>
                  <a:pt x="105155" y="183769"/>
                </a:lnTo>
                <a:lnTo>
                  <a:pt x="113919" y="183769"/>
                </a:lnTo>
                <a:lnTo>
                  <a:pt x="122808" y="170942"/>
                </a:lnTo>
                <a:lnTo>
                  <a:pt x="135636" y="153288"/>
                </a:lnTo>
                <a:lnTo>
                  <a:pt x="148971" y="122427"/>
                </a:lnTo>
                <a:lnTo>
                  <a:pt x="175259" y="60959"/>
                </a:lnTo>
                <a:lnTo>
                  <a:pt x="179450" y="43814"/>
                </a:lnTo>
                <a:lnTo>
                  <a:pt x="188340" y="17652"/>
                </a:lnTo>
                <a:lnTo>
                  <a:pt x="192659" y="4190"/>
                </a:lnTo>
                <a:lnTo>
                  <a:pt x="19265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1" name="Freeform 2251"/>
          <p:cNvSpPr/>
          <p:nvPr/>
        </p:nvSpPr>
        <p:spPr>
          <a:xfrm>
            <a:off x="1651126" y="6217031"/>
            <a:ext cx="83185" cy="56388"/>
          </a:xfrm>
          <a:custGeom>
            <a:avLst/>
            <a:gdLst/>
            <a:ahLst/>
            <a:cxnLst/>
            <a:rect l="0" t="0" r="0" b="0"/>
            <a:pathLst>
              <a:path w="83185" h="56388">
                <a:moveTo>
                  <a:pt x="83185" y="0"/>
                </a:moveTo>
                <a:lnTo>
                  <a:pt x="83185" y="0"/>
                </a:lnTo>
                <a:lnTo>
                  <a:pt x="70104" y="0"/>
                </a:lnTo>
                <a:lnTo>
                  <a:pt x="65532" y="4190"/>
                </a:lnTo>
                <a:lnTo>
                  <a:pt x="57024" y="4190"/>
                </a:lnTo>
                <a:lnTo>
                  <a:pt x="52706" y="4190"/>
                </a:lnTo>
                <a:lnTo>
                  <a:pt x="39625" y="4190"/>
                </a:lnTo>
                <a:lnTo>
                  <a:pt x="26544" y="13081"/>
                </a:lnTo>
                <a:lnTo>
                  <a:pt x="22225" y="13081"/>
                </a:lnTo>
                <a:lnTo>
                  <a:pt x="17653" y="13081"/>
                </a:lnTo>
                <a:lnTo>
                  <a:pt x="13335" y="13081"/>
                </a:lnTo>
                <a:lnTo>
                  <a:pt x="8763" y="17017"/>
                </a:lnTo>
                <a:lnTo>
                  <a:pt x="4572" y="17017"/>
                </a:lnTo>
                <a:lnTo>
                  <a:pt x="0" y="21589"/>
                </a:lnTo>
                <a:lnTo>
                  <a:pt x="0" y="25908"/>
                </a:lnTo>
                <a:lnTo>
                  <a:pt x="0" y="30479"/>
                </a:lnTo>
                <a:lnTo>
                  <a:pt x="0" y="34671"/>
                </a:lnTo>
                <a:lnTo>
                  <a:pt x="0" y="43560"/>
                </a:lnTo>
                <a:lnTo>
                  <a:pt x="0" y="48133"/>
                </a:lnTo>
                <a:lnTo>
                  <a:pt x="0" y="52070"/>
                </a:lnTo>
                <a:lnTo>
                  <a:pt x="4572" y="56388"/>
                </a:lnTo>
                <a:lnTo>
                  <a:pt x="8763" y="56388"/>
                </a:lnTo>
                <a:lnTo>
                  <a:pt x="13335" y="56388"/>
                </a:lnTo>
                <a:lnTo>
                  <a:pt x="17653" y="56388"/>
                </a:lnTo>
                <a:lnTo>
                  <a:pt x="22225" y="56388"/>
                </a:lnTo>
                <a:lnTo>
                  <a:pt x="31116" y="56388"/>
                </a:lnTo>
                <a:lnTo>
                  <a:pt x="35053" y="56388"/>
                </a:lnTo>
                <a:lnTo>
                  <a:pt x="43816" y="52070"/>
                </a:lnTo>
                <a:lnTo>
                  <a:pt x="52706" y="39242"/>
                </a:lnTo>
                <a:lnTo>
                  <a:pt x="57024" y="34671"/>
                </a:lnTo>
                <a:lnTo>
                  <a:pt x="61596" y="30479"/>
                </a:lnTo>
                <a:lnTo>
                  <a:pt x="61596" y="21589"/>
                </a:lnTo>
                <a:lnTo>
                  <a:pt x="61596" y="17017"/>
                </a:lnTo>
                <a:lnTo>
                  <a:pt x="61596" y="13081"/>
                </a:lnTo>
                <a:lnTo>
                  <a:pt x="61596" y="8508"/>
                </a:lnTo>
                <a:lnTo>
                  <a:pt x="61596" y="13081"/>
                </a:lnTo>
                <a:lnTo>
                  <a:pt x="61596" y="17017"/>
                </a:lnTo>
                <a:lnTo>
                  <a:pt x="61596" y="25908"/>
                </a:lnTo>
                <a:lnTo>
                  <a:pt x="65532" y="30479"/>
                </a:lnTo>
                <a:lnTo>
                  <a:pt x="70104" y="34671"/>
                </a:lnTo>
                <a:lnTo>
                  <a:pt x="74296" y="34671"/>
                </a:lnTo>
                <a:lnTo>
                  <a:pt x="74296" y="392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2" name="Freeform 2252"/>
          <p:cNvSpPr/>
          <p:nvPr/>
        </p:nvSpPr>
        <p:spPr>
          <a:xfrm>
            <a:off x="1725422" y="6094221"/>
            <a:ext cx="30860" cy="162052"/>
          </a:xfrm>
          <a:custGeom>
            <a:avLst/>
            <a:gdLst/>
            <a:ahLst/>
            <a:cxnLst/>
            <a:rect l="0" t="0" r="0" b="0"/>
            <a:pathLst>
              <a:path w="30860" h="162052">
                <a:moveTo>
                  <a:pt x="30860" y="162052"/>
                </a:moveTo>
                <a:lnTo>
                  <a:pt x="30860" y="157481"/>
                </a:lnTo>
                <a:lnTo>
                  <a:pt x="30860" y="153289"/>
                </a:lnTo>
                <a:lnTo>
                  <a:pt x="30860" y="118237"/>
                </a:lnTo>
                <a:lnTo>
                  <a:pt x="22351" y="91949"/>
                </a:lnTo>
                <a:lnTo>
                  <a:pt x="4572" y="52324"/>
                </a:lnTo>
                <a:lnTo>
                  <a:pt x="4572" y="34672"/>
                </a:lnTo>
                <a:lnTo>
                  <a:pt x="0" y="21844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3" name="Freeform 2253"/>
          <p:cNvSpPr/>
          <p:nvPr/>
        </p:nvSpPr>
        <p:spPr>
          <a:xfrm>
            <a:off x="1743201" y="6181597"/>
            <a:ext cx="65787" cy="65913"/>
          </a:xfrm>
          <a:custGeom>
            <a:avLst/>
            <a:gdLst/>
            <a:ahLst/>
            <a:cxnLst/>
            <a:rect l="0" t="0" r="0" b="0"/>
            <a:pathLst>
              <a:path w="65787" h="65913">
                <a:moveTo>
                  <a:pt x="0" y="0"/>
                </a:moveTo>
                <a:lnTo>
                  <a:pt x="0" y="4573"/>
                </a:lnTo>
                <a:lnTo>
                  <a:pt x="8509" y="4573"/>
                </a:lnTo>
                <a:lnTo>
                  <a:pt x="13081" y="4573"/>
                </a:lnTo>
                <a:lnTo>
                  <a:pt x="17272" y="4573"/>
                </a:lnTo>
                <a:lnTo>
                  <a:pt x="26163" y="0"/>
                </a:lnTo>
                <a:lnTo>
                  <a:pt x="35053" y="0"/>
                </a:lnTo>
                <a:lnTo>
                  <a:pt x="39625" y="0"/>
                </a:lnTo>
                <a:lnTo>
                  <a:pt x="48134" y="0"/>
                </a:lnTo>
                <a:lnTo>
                  <a:pt x="52325" y="0"/>
                </a:lnTo>
                <a:lnTo>
                  <a:pt x="61215" y="17399"/>
                </a:lnTo>
                <a:lnTo>
                  <a:pt x="61215" y="21972"/>
                </a:lnTo>
                <a:lnTo>
                  <a:pt x="61215" y="39624"/>
                </a:lnTo>
                <a:lnTo>
                  <a:pt x="61215" y="43942"/>
                </a:lnTo>
                <a:lnTo>
                  <a:pt x="61215" y="48515"/>
                </a:lnTo>
                <a:lnTo>
                  <a:pt x="61215" y="61342"/>
                </a:lnTo>
                <a:lnTo>
                  <a:pt x="61215" y="65913"/>
                </a:lnTo>
                <a:lnTo>
                  <a:pt x="65787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4" name="Freeform 2254"/>
          <p:cNvSpPr/>
          <p:nvPr/>
        </p:nvSpPr>
        <p:spPr>
          <a:xfrm>
            <a:off x="1808988" y="6107302"/>
            <a:ext cx="69850" cy="126746"/>
          </a:xfrm>
          <a:custGeom>
            <a:avLst/>
            <a:gdLst/>
            <a:ahLst/>
            <a:cxnLst/>
            <a:rect l="0" t="0" r="0" b="0"/>
            <a:pathLst>
              <a:path w="69850" h="126746">
                <a:moveTo>
                  <a:pt x="0" y="0"/>
                </a:moveTo>
                <a:lnTo>
                  <a:pt x="4317" y="4573"/>
                </a:lnTo>
                <a:lnTo>
                  <a:pt x="12826" y="17400"/>
                </a:lnTo>
                <a:lnTo>
                  <a:pt x="26162" y="30735"/>
                </a:lnTo>
                <a:lnTo>
                  <a:pt x="30479" y="39243"/>
                </a:lnTo>
                <a:lnTo>
                  <a:pt x="35051" y="52451"/>
                </a:lnTo>
                <a:lnTo>
                  <a:pt x="47879" y="74295"/>
                </a:lnTo>
                <a:lnTo>
                  <a:pt x="47879" y="78868"/>
                </a:lnTo>
                <a:lnTo>
                  <a:pt x="52069" y="87757"/>
                </a:lnTo>
                <a:lnTo>
                  <a:pt x="60960" y="100585"/>
                </a:lnTo>
                <a:lnTo>
                  <a:pt x="65532" y="105156"/>
                </a:lnTo>
                <a:lnTo>
                  <a:pt x="65532" y="118237"/>
                </a:lnTo>
                <a:lnTo>
                  <a:pt x="69850" y="122810"/>
                </a:lnTo>
                <a:lnTo>
                  <a:pt x="69850" y="12674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5" name="Freeform 2255"/>
          <p:cNvSpPr/>
          <p:nvPr/>
        </p:nvSpPr>
        <p:spPr>
          <a:xfrm>
            <a:off x="1878838" y="6081014"/>
            <a:ext cx="56641" cy="157606"/>
          </a:xfrm>
          <a:custGeom>
            <a:avLst/>
            <a:gdLst/>
            <a:ahLst/>
            <a:cxnLst/>
            <a:rect l="0" t="0" r="0" b="0"/>
            <a:pathLst>
              <a:path w="56641" h="157606">
                <a:moveTo>
                  <a:pt x="0" y="0"/>
                </a:moveTo>
                <a:lnTo>
                  <a:pt x="0" y="4571"/>
                </a:lnTo>
                <a:lnTo>
                  <a:pt x="0" y="17399"/>
                </a:lnTo>
                <a:lnTo>
                  <a:pt x="0" y="21970"/>
                </a:lnTo>
                <a:lnTo>
                  <a:pt x="4572" y="30861"/>
                </a:lnTo>
                <a:lnTo>
                  <a:pt x="4572" y="39115"/>
                </a:lnTo>
                <a:lnTo>
                  <a:pt x="4572" y="47879"/>
                </a:lnTo>
                <a:lnTo>
                  <a:pt x="4572" y="61340"/>
                </a:lnTo>
                <a:lnTo>
                  <a:pt x="4572" y="65531"/>
                </a:lnTo>
                <a:lnTo>
                  <a:pt x="4572" y="83312"/>
                </a:lnTo>
                <a:lnTo>
                  <a:pt x="4572" y="87502"/>
                </a:lnTo>
                <a:lnTo>
                  <a:pt x="4572" y="91820"/>
                </a:lnTo>
                <a:lnTo>
                  <a:pt x="8509" y="96393"/>
                </a:lnTo>
                <a:lnTo>
                  <a:pt x="8509" y="100583"/>
                </a:lnTo>
                <a:lnTo>
                  <a:pt x="13081" y="105156"/>
                </a:lnTo>
                <a:lnTo>
                  <a:pt x="13081" y="109727"/>
                </a:lnTo>
                <a:lnTo>
                  <a:pt x="13081" y="114045"/>
                </a:lnTo>
                <a:lnTo>
                  <a:pt x="21844" y="114045"/>
                </a:lnTo>
                <a:lnTo>
                  <a:pt x="26162" y="109727"/>
                </a:lnTo>
                <a:lnTo>
                  <a:pt x="26162" y="105156"/>
                </a:lnTo>
                <a:lnTo>
                  <a:pt x="35051" y="91820"/>
                </a:lnTo>
                <a:lnTo>
                  <a:pt x="35051" y="87502"/>
                </a:lnTo>
                <a:lnTo>
                  <a:pt x="39242" y="87502"/>
                </a:lnTo>
                <a:lnTo>
                  <a:pt x="48387" y="87502"/>
                </a:lnTo>
                <a:lnTo>
                  <a:pt x="52323" y="87502"/>
                </a:lnTo>
                <a:lnTo>
                  <a:pt x="52323" y="96393"/>
                </a:lnTo>
                <a:lnTo>
                  <a:pt x="56641" y="100583"/>
                </a:lnTo>
                <a:lnTo>
                  <a:pt x="56641" y="109727"/>
                </a:lnTo>
                <a:lnTo>
                  <a:pt x="56641" y="114045"/>
                </a:lnTo>
                <a:lnTo>
                  <a:pt x="56641" y="131444"/>
                </a:lnTo>
                <a:lnTo>
                  <a:pt x="56641" y="136017"/>
                </a:lnTo>
                <a:lnTo>
                  <a:pt x="56641" y="140207"/>
                </a:lnTo>
                <a:lnTo>
                  <a:pt x="52323" y="149098"/>
                </a:lnTo>
                <a:lnTo>
                  <a:pt x="39242" y="153034"/>
                </a:lnTo>
                <a:lnTo>
                  <a:pt x="35051" y="153034"/>
                </a:lnTo>
                <a:lnTo>
                  <a:pt x="30734" y="153034"/>
                </a:lnTo>
                <a:lnTo>
                  <a:pt x="26162" y="157606"/>
                </a:lnTo>
                <a:lnTo>
                  <a:pt x="17272" y="157606"/>
                </a:lnTo>
                <a:lnTo>
                  <a:pt x="13081" y="157606"/>
                </a:lnTo>
                <a:lnTo>
                  <a:pt x="8509" y="1576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6" name="Freeform 2256"/>
          <p:cNvSpPr/>
          <p:nvPr/>
        </p:nvSpPr>
        <p:spPr>
          <a:xfrm>
            <a:off x="1948942" y="6177407"/>
            <a:ext cx="87375" cy="104775"/>
          </a:xfrm>
          <a:custGeom>
            <a:avLst/>
            <a:gdLst/>
            <a:ahLst/>
            <a:cxnLst/>
            <a:rect l="0" t="0" r="0" b="0"/>
            <a:pathLst>
              <a:path w="87375" h="104775">
                <a:moveTo>
                  <a:pt x="21590" y="35051"/>
                </a:moveTo>
                <a:lnTo>
                  <a:pt x="26162" y="35051"/>
                </a:lnTo>
                <a:lnTo>
                  <a:pt x="26162" y="39624"/>
                </a:lnTo>
                <a:lnTo>
                  <a:pt x="30734" y="39624"/>
                </a:lnTo>
                <a:lnTo>
                  <a:pt x="35052" y="39624"/>
                </a:lnTo>
                <a:lnTo>
                  <a:pt x="39243" y="39624"/>
                </a:lnTo>
                <a:lnTo>
                  <a:pt x="52324" y="39624"/>
                </a:lnTo>
                <a:lnTo>
                  <a:pt x="52324" y="26162"/>
                </a:lnTo>
                <a:lnTo>
                  <a:pt x="56896" y="21589"/>
                </a:lnTo>
                <a:lnTo>
                  <a:pt x="61213" y="17652"/>
                </a:lnTo>
                <a:lnTo>
                  <a:pt x="61213" y="13334"/>
                </a:lnTo>
                <a:lnTo>
                  <a:pt x="65531" y="0"/>
                </a:lnTo>
                <a:lnTo>
                  <a:pt x="61213" y="0"/>
                </a:lnTo>
                <a:lnTo>
                  <a:pt x="52324" y="0"/>
                </a:lnTo>
                <a:lnTo>
                  <a:pt x="43815" y="4190"/>
                </a:lnTo>
                <a:lnTo>
                  <a:pt x="39243" y="8763"/>
                </a:lnTo>
                <a:lnTo>
                  <a:pt x="26162" y="17652"/>
                </a:lnTo>
                <a:lnTo>
                  <a:pt x="21590" y="21589"/>
                </a:lnTo>
                <a:lnTo>
                  <a:pt x="17272" y="26162"/>
                </a:lnTo>
                <a:lnTo>
                  <a:pt x="4572" y="39624"/>
                </a:lnTo>
                <a:lnTo>
                  <a:pt x="4572" y="43814"/>
                </a:lnTo>
                <a:lnTo>
                  <a:pt x="0" y="56641"/>
                </a:lnTo>
                <a:lnTo>
                  <a:pt x="0" y="61213"/>
                </a:lnTo>
                <a:lnTo>
                  <a:pt x="0" y="65532"/>
                </a:lnTo>
                <a:lnTo>
                  <a:pt x="8762" y="78866"/>
                </a:lnTo>
                <a:lnTo>
                  <a:pt x="12700" y="83184"/>
                </a:lnTo>
                <a:lnTo>
                  <a:pt x="21590" y="91694"/>
                </a:lnTo>
                <a:lnTo>
                  <a:pt x="21590" y="96012"/>
                </a:lnTo>
                <a:lnTo>
                  <a:pt x="30734" y="96012"/>
                </a:lnTo>
                <a:lnTo>
                  <a:pt x="39243" y="104775"/>
                </a:lnTo>
                <a:lnTo>
                  <a:pt x="43815" y="104775"/>
                </a:lnTo>
                <a:lnTo>
                  <a:pt x="47752" y="104775"/>
                </a:lnTo>
                <a:lnTo>
                  <a:pt x="61213" y="100583"/>
                </a:lnTo>
                <a:lnTo>
                  <a:pt x="74294" y="91694"/>
                </a:lnTo>
                <a:lnTo>
                  <a:pt x="78866" y="83184"/>
                </a:lnTo>
                <a:lnTo>
                  <a:pt x="87375" y="742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7" name="Freeform 2257"/>
          <p:cNvSpPr/>
          <p:nvPr/>
        </p:nvSpPr>
        <p:spPr>
          <a:xfrm>
            <a:off x="2027554" y="6168516"/>
            <a:ext cx="100203" cy="8510"/>
          </a:xfrm>
          <a:custGeom>
            <a:avLst/>
            <a:gdLst/>
            <a:ahLst/>
            <a:cxnLst/>
            <a:rect l="0" t="0" r="0" b="0"/>
            <a:pathLst>
              <a:path w="100203" h="8510">
                <a:moveTo>
                  <a:pt x="100203" y="0"/>
                </a:moveTo>
                <a:lnTo>
                  <a:pt x="83185" y="4318"/>
                </a:lnTo>
                <a:lnTo>
                  <a:pt x="74296" y="4318"/>
                </a:lnTo>
                <a:lnTo>
                  <a:pt x="48134" y="8510"/>
                </a:lnTo>
                <a:lnTo>
                  <a:pt x="35053" y="8510"/>
                </a:lnTo>
                <a:lnTo>
                  <a:pt x="17400" y="8510"/>
                </a:lnTo>
                <a:lnTo>
                  <a:pt x="0" y="851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8" name="Freeform 2258"/>
          <p:cNvSpPr/>
          <p:nvPr/>
        </p:nvSpPr>
        <p:spPr>
          <a:xfrm>
            <a:off x="2071116" y="6063360"/>
            <a:ext cx="4572" cy="175260"/>
          </a:xfrm>
          <a:custGeom>
            <a:avLst/>
            <a:gdLst/>
            <a:ahLst/>
            <a:cxnLst/>
            <a:rect l="0" t="0" r="0" b="0"/>
            <a:pathLst>
              <a:path w="4572" h="175260">
                <a:moveTo>
                  <a:pt x="0" y="175260"/>
                </a:moveTo>
                <a:lnTo>
                  <a:pt x="0" y="162179"/>
                </a:lnTo>
                <a:lnTo>
                  <a:pt x="4572" y="144527"/>
                </a:lnTo>
                <a:lnTo>
                  <a:pt x="4572" y="131699"/>
                </a:lnTo>
                <a:lnTo>
                  <a:pt x="4572" y="122810"/>
                </a:lnTo>
                <a:lnTo>
                  <a:pt x="4572" y="78994"/>
                </a:lnTo>
                <a:lnTo>
                  <a:pt x="4572" y="65533"/>
                </a:lnTo>
                <a:lnTo>
                  <a:pt x="4572" y="48515"/>
                </a:lnTo>
                <a:lnTo>
                  <a:pt x="4572" y="22225"/>
                </a:lnTo>
                <a:lnTo>
                  <a:pt x="4572" y="8891"/>
                </a:lnTo>
                <a:lnTo>
                  <a:pt x="45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59" name="Freeform 2259"/>
          <p:cNvSpPr/>
          <p:nvPr/>
        </p:nvSpPr>
        <p:spPr>
          <a:xfrm>
            <a:off x="2136901" y="6190741"/>
            <a:ext cx="69850" cy="60961"/>
          </a:xfrm>
          <a:custGeom>
            <a:avLst/>
            <a:gdLst/>
            <a:ahLst/>
            <a:cxnLst/>
            <a:rect l="0" t="0" r="0" b="0"/>
            <a:pathLst>
              <a:path w="69850" h="60961">
                <a:moveTo>
                  <a:pt x="4319" y="17146"/>
                </a:moveTo>
                <a:lnTo>
                  <a:pt x="4319" y="17146"/>
                </a:lnTo>
                <a:lnTo>
                  <a:pt x="8891" y="17146"/>
                </a:lnTo>
                <a:lnTo>
                  <a:pt x="13209" y="17146"/>
                </a:lnTo>
                <a:lnTo>
                  <a:pt x="17400" y="17146"/>
                </a:lnTo>
                <a:lnTo>
                  <a:pt x="26544" y="17146"/>
                </a:lnTo>
                <a:lnTo>
                  <a:pt x="26544" y="12828"/>
                </a:lnTo>
                <a:lnTo>
                  <a:pt x="30481" y="12828"/>
                </a:lnTo>
                <a:lnTo>
                  <a:pt x="30481" y="8255"/>
                </a:lnTo>
                <a:lnTo>
                  <a:pt x="30481" y="4318"/>
                </a:lnTo>
                <a:lnTo>
                  <a:pt x="30481" y="0"/>
                </a:lnTo>
                <a:lnTo>
                  <a:pt x="21972" y="0"/>
                </a:lnTo>
                <a:lnTo>
                  <a:pt x="17400" y="0"/>
                </a:lnTo>
                <a:lnTo>
                  <a:pt x="13209" y="4318"/>
                </a:lnTo>
                <a:lnTo>
                  <a:pt x="8891" y="8255"/>
                </a:lnTo>
                <a:lnTo>
                  <a:pt x="4319" y="12828"/>
                </a:lnTo>
                <a:lnTo>
                  <a:pt x="0" y="17146"/>
                </a:lnTo>
                <a:lnTo>
                  <a:pt x="0" y="21717"/>
                </a:lnTo>
                <a:lnTo>
                  <a:pt x="0" y="30480"/>
                </a:lnTo>
                <a:lnTo>
                  <a:pt x="0" y="34798"/>
                </a:lnTo>
                <a:lnTo>
                  <a:pt x="0" y="39371"/>
                </a:lnTo>
                <a:lnTo>
                  <a:pt x="0" y="43307"/>
                </a:lnTo>
                <a:lnTo>
                  <a:pt x="0" y="47879"/>
                </a:lnTo>
                <a:lnTo>
                  <a:pt x="4319" y="52198"/>
                </a:lnTo>
                <a:lnTo>
                  <a:pt x="8891" y="52198"/>
                </a:lnTo>
                <a:lnTo>
                  <a:pt x="17400" y="52198"/>
                </a:lnTo>
                <a:lnTo>
                  <a:pt x="26544" y="60961"/>
                </a:lnTo>
                <a:lnTo>
                  <a:pt x="30481" y="60961"/>
                </a:lnTo>
                <a:lnTo>
                  <a:pt x="43688" y="60961"/>
                </a:lnTo>
                <a:lnTo>
                  <a:pt x="52832" y="60961"/>
                </a:lnTo>
                <a:lnTo>
                  <a:pt x="57024" y="60961"/>
                </a:lnTo>
                <a:lnTo>
                  <a:pt x="61596" y="60961"/>
                </a:lnTo>
                <a:lnTo>
                  <a:pt x="69850" y="567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0" name="Freeform 2260"/>
          <p:cNvSpPr/>
          <p:nvPr/>
        </p:nvSpPr>
        <p:spPr>
          <a:xfrm>
            <a:off x="2215895" y="6159753"/>
            <a:ext cx="3937" cy="4573"/>
          </a:xfrm>
          <a:custGeom>
            <a:avLst/>
            <a:gdLst/>
            <a:ahLst/>
            <a:cxnLst/>
            <a:rect l="0" t="0" r="0" b="0"/>
            <a:pathLst>
              <a:path w="3937" h="4573">
                <a:moveTo>
                  <a:pt x="3937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1" name="Freeform 2261"/>
          <p:cNvSpPr/>
          <p:nvPr/>
        </p:nvSpPr>
        <p:spPr>
          <a:xfrm>
            <a:off x="2220214" y="6190741"/>
            <a:ext cx="0" cy="43307"/>
          </a:xfrm>
          <a:custGeom>
            <a:avLst/>
            <a:gdLst/>
            <a:ahLst/>
            <a:cxnLst/>
            <a:rect l="0" t="0" r="0" b="0"/>
            <a:pathLst>
              <a:path h="43307">
                <a:moveTo>
                  <a:pt x="0" y="43307"/>
                </a:moveTo>
                <a:lnTo>
                  <a:pt x="0" y="39371"/>
                </a:lnTo>
                <a:lnTo>
                  <a:pt x="0" y="34798"/>
                </a:lnTo>
                <a:lnTo>
                  <a:pt x="0" y="30480"/>
                </a:lnTo>
                <a:lnTo>
                  <a:pt x="0" y="26290"/>
                </a:lnTo>
                <a:lnTo>
                  <a:pt x="0" y="17146"/>
                </a:lnTo>
                <a:lnTo>
                  <a:pt x="0" y="12828"/>
                </a:lnTo>
                <a:lnTo>
                  <a:pt x="0" y="8255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2" name="Freeform 2262"/>
          <p:cNvSpPr/>
          <p:nvPr/>
        </p:nvSpPr>
        <p:spPr>
          <a:xfrm>
            <a:off x="1349375" y="6102984"/>
            <a:ext cx="48133" cy="131064"/>
          </a:xfrm>
          <a:custGeom>
            <a:avLst/>
            <a:gdLst/>
            <a:ahLst/>
            <a:cxnLst/>
            <a:rect l="0" t="0" r="0" b="0"/>
            <a:pathLst>
              <a:path w="48133" h="131064">
                <a:moveTo>
                  <a:pt x="13080" y="0"/>
                </a:moveTo>
                <a:lnTo>
                  <a:pt x="13080" y="0"/>
                </a:lnTo>
                <a:lnTo>
                  <a:pt x="26161" y="4318"/>
                </a:lnTo>
                <a:lnTo>
                  <a:pt x="30480" y="13462"/>
                </a:lnTo>
                <a:lnTo>
                  <a:pt x="35052" y="17654"/>
                </a:lnTo>
                <a:lnTo>
                  <a:pt x="35052" y="21718"/>
                </a:lnTo>
                <a:lnTo>
                  <a:pt x="39242" y="21718"/>
                </a:lnTo>
                <a:lnTo>
                  <a:pt x="39242" y="26289"/>
                </a:lnTo>
                <a:lnTo>
                  <a:pt x="43561" y="26289"/>
                </a:lnTo>
                <a:lnTo>
                  <a:pt x="43561" y="30480"/>
                </a:lnTo>
                <a:lnTo>
                  <a:pt x="43561" y="35053"/>
                </a:lnTo>
                <a:lnTo>
                  <a:pt x="43561" y="39624"/>
                </a:lnTo>
                <a:lnTo>
                  <a:pt x="43561" y="52705"/>
                </a:lnTo>
                <a:lnTo>
                  <a:pt x="48133" y="56769"/>
                </a:lnTo>
                <a:lnTo>
                  <a:pt x="48133" y="65532"/>
                </a:lnTo>
                <a:lnTo>
                  <a:pt x="48133" y="74423"/>
                </a:lnTo>
                <a:lnTo>
                  <a:pt x="48133" y="78994"/>
                </a:lnTo>
                <a:lnTo>
                  <a:pt x="43561" y="96648"/>
                </a:lnTo>
                <a:lnTo>
                  <a:pt x="35052" y="100585"/>
                </a:lnTo>
                <a:lnTo>
                  <a:pt x="26161" y="109474"/>
                </a:lnTo>
                <a:lnTo>
                  <a:pt x="13080" y="122555"/>
                </a:lnTo>
                <a:lnTo>
                  <a:pt x="8763" y="122555"/>
                </a:lnTo>
                <a:lnTo>
                  <a:pt x="4191" y="127128"/>
                </a:lnTo>
                <a:lnTo>
                  <a:pt x="0" y="127128"/>
                </a:lnTo>
                <a:lnTo>
                  <a:pt x="0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3" name="Freeform 2263"/>
          <p:cNvSpPr/>
          <p:nvPr/>
        </p:nvSpPr>
        <p:spPr>
          <a:xfrm>
            <a:off x="2246376" y="6102984"/>
            <a:ext cx="39369" cy="131064"/>
          </a:xfrm>
          <a:custGeom>
            <a:avLst/>
            <a:gdLst/>
            <a:ahLst/>
            <a:cxnLst/>
            <a:rect l="0" t="0" r="0" b="0"/>
            <a:pathLst>
              <a:path w="39369" h="131064">
                <a:moveTo>
                  <a:pt x="0" y="0"/>
                </a:moveTo>
                <a:lnTo>
                  <a:pt x="4318" y="0"/>
                </a:lnTo>
                <a:lnTo>
                  <a:pt x="4318" y="4318"/>
                </a:lnTo>
                <a:lnTo>
                  <a:pt x="8890" y="17654"/>
                </a:lnTo>
                <a:lnTo>
                  <a:pt x="8890" y="21718"/>
                </a:lnTo>
                <a:lnTo>
                  <a:pt x="17653" y="35053"/>
                </a:lnTo>
                <a:lnTo>
                  <a:pt x="17653" y="43943"/>
                </a:lnTo>
                <a:lnTo>
                  <a:pt x="21590" y="70105"/>
                </a:lnTo>
                <a:lnTo>
                  <a:pt x="26543" y="78994"/>
                </a:lnTo>
                <a:lnTo>
                  <a:pt x="26543" y="87757"/>
                </a:lnTo>
                <a:lnTo>
                  <a:pt x="34797" y="105156"/>
                </a:lnTo>
                <a:lnTo>
                  <a:pt x="34797" y="118237"/>
                </a:lnTo>
                <a:lnTo>
                  <a:pt x="39369" y="122555"/>
                </a:lnTo>
                <a:lnTo>
                  <a:pt x="39369" y="127128"/>
                </a:lnTo>
                <a:lnTo>
                  <a:pt x="39369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4" name="Freeform 2264"/>
          <p:cNvSpPr/>
          <p:nvPr/>
        </p:nvSpPr>
        <p:spPr>
          <a:xfrm>
            <a:off x="2307335" y="6186170"/>
            <a:ext cx="4572" cy="52450"/>
          </a:xfrm>
          <a:custGeom>
            <a:avLst/>
            <a:gdLst/>
            <a:ahLst/>
            <a:cxnLst/>
            <a:rect l="0" t="0" r="0" b="0"/>
            <a:pathLst>
              <a:path w="4572" h="52450">
                <a:moveTo>
                  <a:pt x="4572" y="52450"/>
                </a:moveTo>
                <a:lnTo>
                  <a:pt x="4572" y="47878"/>
                </a:lnTo>
                <a:lnTo>
                  <a:pt x="0" y="47878"/>
                </a:lnTo>
                <a:lnTo>
                  <a:pt x="0" y="39369"/>
                </a:lnTo>
                <a:lnTo>
                  <a:pt x="0" y="35051"/>
                </a:lnTo>
                <a:lnTo>
                  <a:pt x="0" y="30861"/>
                </a:lnTo>
                <a:lnTo>
                  <a:pt x="0" y="26288"/>
                </a:lnTo>
                <a:lnTo>
                  <a:pt x="0" y="13462"/>
                </a:lnTo>
                <a:lnTo>
                  <a:pt x="45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5" name="Freeform 2265"/>
          <p:cNvSpPr/>
          <p:nvPr/>
        </p:nvSpPr>
        <p:spPr>
          <a:xfrm>
            <a:off x="2333879" y="6124702"/>
            <a:ext cx="0" cy="4571"/>
          </a:xfrm>
          <a:custGeom>
            <a:avLst/>
            <a:gdLst/>
            <a:ahLst/>
            <a:cxnLst/>
            <a:rect l="0" t="0" r="0" b="0"/>
            <a:pathLst>
              <a:path h="4571">
                <a:moveTo>
                  <a:pt x="0" y="4571"/>
                </a:move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6" name="Freeform 2266"/>
          <p:cNvSpPr/>
          <p:nvPr/>
        </p:nvSpPr>
        <p:spPr>
          <a:xfrm>
            <a:off x="2355850" y="6186170"/>
            <a:ext cx="135254" cy="140207"/>
          </a:xfrm>
          <a:custGeom>
            <a:avLst/>
            <a:gdLst/>
            <a:ahLst/>
            <a:cxnLst/>
            <a:rect l="0" t="0" r="0" b="0"/>
            <a:pathLst>
              <a:path w="135254" h="140207">
                <a:moveTo>
                  <a:pt x="48132" y="8889"/>
                </a:moveTo>
                <a:lnTo>
                  <a:pt x="43814" y="8889"/>
                </a:lnTo>
                <a:lnTo>
                  <a:pt x="30479" y="8889"/>
                </a:lnTo>
                <a:lnTo>
                  <a:pt x="26161" y="8889"/>
                </a:lnTo>
                <a:lnTo>
                  <a:pt x="21589" y="13462"/>
                </a:lnTo>
                <a:lnTo>
                  <a:pt x="8763" y="13462"/>
                </a:lnTo>
                <a:lnTo>
                  <a:pt x="0" y="17399"/>
                </a:lnTo>
                <a:lnTo>
                  <a:pt x="0" y="21970"/>
                </a:lnTo>
                <a:lnTo>
                  <a:pt x="0" y="26288"/>
                </a:lnTo>
                <a:lnTo>
                  <a:pt x="0" y="35051"/>
                </a:lnTo>
                <a:lnTo>
                  <a:pt x="4191" y="39369"/>
                </a:lnTo>
                <a:lnTo>
                  <a:pt x="4191" y="43942"/>
                </a:lnTo>
                <a:lnTo>
                  <a:pt x="8763" y="43942"/>
                </a:lnTo>
                <a:lnTo>
                  <a:pt x="21589" y="43942"/>
                </a:lnTo>
                <a:lnTo>
                  <a:pt x="26161" y="43942"/>
                </a:lnTo>
                <a:lnTo>
                  <a:pt x="30479" y="47878"/>
                </a:lnTo>
                <a:lnTo>
                  <a:pt x="39242" y="47878"/>
                </a:lnTo>
                <a:lnTo>
                  <a:pt x="43814" y="47878"/>
                </a:lnTo>
                <a:lnTo>
                  <a:pt x="56642" y="47878"/>
                </a:lnTo>
                <a:lnTo>
                  <a:pt x="61214" y="43942"/>
                </a:lnTo>
                <a:lnTo>
                  <a:pt x="70104" y="35051"/>
                </a:lnTo>
                <a:lnTo>
                  <a:pt x="78867" y="17399"/>
                </a:lnTo>
                <a:lnTo>
                  <a:pt x="83185" y="13462"/>
                </a:lnTo>
                <a:lnTo>
                  <a:pt x="87122" y="0"/>
                </a:lnTo>
                <a:lnTo>
                  <a:pt x="83185" y="0"/>
                </a:lnTo>
                <a:lnTo>
                  <a:pt x="78867" y="13462"/>
                </a:lnTo>
                <a:lnTo>
                  <a:pt x="78867" y="17399"/>
                </a:lnTo>
                <a:lnTo>
                  <a:pt x="78867" y="21970"/>
                </a:lnTo>
                <a:lnTo>
                  <a:pt x="78867" y="26288"/>
                </a:lnTo>
                <a:lnTo>
                  <a:pt x="83185" y="39369"/>
                </a:lnTo>
                <a:lnTo>
                  <a:pt x="91694" y="43942"/>
                </a:lnTo>
                <a:lnTo>
                  <a:pt x="109347" y="61340"/>
                </a:lnTo>
                <a:lnTo>
                  <a:pt x="118236" y="65532"/>
                </a:lnTo>
                <a:lnTo>
                  <a:pt x="126745" y="78994"/>
                </a:lnTo>
                <a:lnTo>
                  <a:pt x="131064" y="91820"/>
                </a:lnTo>
                <a:lnTo>
                  <a:pt x="135254" y="96393"/>
                </a:lnTo>
                <a:lnTo>
                  <a:pt x="135254" y="100583"/>
                </a:lnTo>
                <a:lnTo>
                  <a:pt x="135254" y="109474"/>
                </a:lnTo>
                <a:lnTo>
                  <a:pt x="135254" y="117982"/>
                </a:lnTo>
                <a:lnTo>
                  <a:pt x="131064" y="122555"/>
                </a:lnTo>
                <a:lnTo>
                  <a:pt x="118236" y="126873"/>
                </a:lnTo>
                <a:lnTo>
                  <a:pt x="113664" y="126873"/>
                </a:lnTo>
                <a:lnTo>
                  <a:pt x="96011" y="140207"/>
                </a:lnTo>
                <a:lnTo>
                  <a:pt x="87122" y="140207"/>
                </a:lnTo>
                <a:lnTo>
                  <a:pt x="74295" y="140207"/>
                </a:lnTo>
                <a:lnTo>
                  <a:pt x="70104" y="140207"/>
                </a:lnTo>
                <a:lnTo>
                  <a:pt x="65532" y="140207"/>
                </a:lnTo>
                <a:lnTo>
                  <a:pt x="56642" y="140207"/>
                </a:lnTo>
                <a:lnTo>
                  <a:pt x="56642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7" name="Freeform 2267"/>
          <p:cNvSpPr/>
          <p:nvPr/>
        </p:nvSpPr>
        <p:spPr>
          <a:xfrm>
            <a:off x="2478023" y="6208140"/>
            <a:ext cx="170688" cy="74423"/>
          </a:xfrm>
          <a:custGeom>
            <a:avLst/>
            <a:gdLst/>
            <a:ahLst/>
            <a:cxnLst/>
            <a:rect l="0" t="0" r="0" b="0"/>
            <a:pathLst>
              <a:path w="170688" h="74423">
                <a:moveTo>
                  <a:pt x="0" y="0"/>
                </a:moveTo>
                <a:lnTo>
                  <a:pt x="4572" y="4318"/>
                </a:lnTo>
                <a:lnTo>
                  <a:pt x="4572" y="8891"/>
                </a:lnTo>
                <a:lnTo>
                  <a:pt x="8891" y="13081"/>
                </a:lnTo>
                <a:lnTo>
                  <a:pt x="17653" y="17399"/>
                </a:lnTo>
                <a:lnTo>
                  <a:pt x="26544" y="30480"/>
                </a:lnTo>
                <a:lnTo>
                  <a:pt x="30481" y="34799"/>
                </a:lnTo>
                <a:lnTo>
                  <a:pt x="43943" y="43562"/>
                </a:lnTo>
                <a:lnTo>
                  <a:pt x="48134" y="48133"/>
                </a:lnTo>
                <a:lnTo>
                  <a:pt x="48134" y="57024"/>
                </a:lnTo>
                <a:lnTo>
                  <a:pt x="52706" y="57024"/>
                </a:lnTo>
                <a:lnTo>
                  <a:pt x="57024" y="57024"/>
                </a:lnTo>
                <a:lnTo>
                  <a:pt x="61596" y="57024"/>
                </a:lnTo>
                <a:lnTo>
                  <a:pt x="69850" y="57024"/>
                </a:lnTo>
                <a:lnTo>
                  <a:pt x="74422" y="57024"/>
                </a:lnTo>
                <a:lnTo>
                  <a:pt x="78994" y="52451"/>
                </a:lnTo>
                <a:lnTo>
                  <a:pt x="78994" y="48133"/>
                </a:lnTo>
                <a:lnTo>
                  <a:pt x="83185" y="43562"/>
                </a:lnTo>
                <a:lnTo>
                  <a:pt x="83185" y="25908"/>
                </a:lnTo>
                <a:lnTo>
                  <a:pt x="87503" y="21972"/>
                </a:lnTo>
                <a:lnTo>
                  <a:pt x="87503" y="13081"/>
                </a:lnTo>
                <a:lnTo>
                  <a:pt x="87503" y="8891"/>
                </a:lnTo>
                <a:lnTo>
                  <a:pt x="87503" y="13081"/>
                </a:lnTo>
                <a:lnTo>
                  <a:pt x="87503" y="17399"/>
                </a:lnTo>
                <a:lnTo>
                  <a:pt x="87503" y="21972"/>
                </a:lnTo>
                <a:lnTo>
                  <a:pt x="87503" y="39370"/>
                </a:lnTo>
                <a:lnTo>
                  <a:pt x="87503" y="43562"/>
                </a:lnTo>
                <a:lnTo>
                  <a:pt x="87503" y="48133"/>
                </a:lnTo>
                <a:lnTo>
                  <a:pt x="100584" y="60961"/>
                </a:lnTo>
                <a:lnTo>
                  <a:pt x="105156" y="60961"/>
                </a:lnTo>
                <a:lnTo>
                  <a:pt x="109475" y="65532"/>
                </a:lnTo>
                <a:lnTo>
                  <a:pt x="113666" y="65532"/>
                </a:lnTo>
                <a:lnTo>
                  <a:pt x="118237" y="52451"/>
                </a:lnTo>
                <a:lnTo>
                  <a:pt x="118237" y="48133"/>
                </a:lnTo>
                <a:lnTo>
                  <a:pt x="118237" y="43562"/>
                </a:lnTo>
                <a:lnTo>
                  <a:pt x="118237" y="39370"/>
                </a:lnTo>
                <a:lnTo>
                  <a:pt x="118237" y="34799"/>
                </a:lnTo>
                <a:lnTo>
                  <a:pt x="118237" y="30480"/>
                </a:lnTo>
                <a:lnTo>
                  <a:pt x="118237" y="25908"/>
                </a:lnTo>
                <a:lnTo>
                  <a:pt x="118237" y="17399"/>
                </a:lnTo>
                <a:lnTo>
                  <a:pt x="118237" y="13081"/>
                </a:lnTo>
                <a:lnTo>
                  <a:pt x="118237" y="8891"/>
                </a:lnTo>
                <a:lnTo>
                  <a:pt x="118237" y="4318"/>
                </a:lnTo>
                <a:lnTo>
                  <a:pt x="122556" y="4318"/>
                </a:lnTo>
                <a:lnTo>
                  <a:pt x="131700" y="4318"/>
                </a:lnTo>
                <a:lnTo>
                  <a:pt x="135637" y="4318"/>
                </a:lnTo>
                <a:lnTo>
                  <a:pt x="139954" y="8891"/>
                </a:lnTo>
                <a:lnTo>
                  <a:pt x="144527" y="13081"/>
                </a:lnTo>
                <a:lnTo>
                  <a:pt x="157862" y="25908"/>
                </a:lnTo>
                <a:lnTo>
                  <a:pt x="157862" y="30480"/>
                </a:lnTo>
                <a:lnTo>
                  <a:pt x="162179" y="43562"/>
                </a:lnTo>
                <a:lnTo>
                  <a:pt x="162179" y="48133"/>
                </a:lnTo>
                <a:lnTo>
                  <a:pt x="162179" y="52451"/>
                </a:lnTo>
                <a:lnTo>
                  <a:pt x="166116" y="60961"/>
                </a:lnTo>
                <a:lnTo>
                  <a:pt x="166116" y="65532"/>
                </a:lnTo>
                <a:lnTo>
                  <a:pt x="166116" y="74423"/>
                </a:lnTo>
                <a:lnTo>
                  <a:pt x="170688" y="744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8" name="Freeform 2268"/>
          <p:cNvSpPr/>
          <p:nvPr/>
        </p:nvSpPr>
        <p:spPr>
          <a:xfrm>
            <a:off x="2679445" y="6208140"/>
            <a:ext cx="43688" cy="48133"/>
          </a:xfrm>
          <a:custGeom>
            <a:avLst/>
            <a:gdLst/>
            <a:ahLst/>
            <a:cxnLst/>
            <a:rect l="0" t="0" r="0" b="0"/>
            <a:pathLst>
              <a:path w="43688" h="48133">
                <a:moveTo>
                  <a:pt x="26290" y="0"/>
                </a:moveTo>
                <a:lnTo>
                  <a:pt x="17400" y="0"/>
                </a:lnTo>
                <a:lnTo>
                  <a:pt x="13209" y="0"/>
                </a:lnTo>
                <a:lnTo>
                  <a:pt x="8637" y="8891"/>
                </a:lnTo>
                <a:lnTo>
                  <a:pt x="8637" y="13081"/>
                </a:lnTo>
                <a:lnTo>
                  <a:pt x="4572" y="17399"/>
                </a:lnTo>
                <a:lnTo>
                  <a:pt x="4572" y="21972"/>
                </a:lnTo>
                <a:lnTo>
                  <a:pt x="4572" y="25908"/>
                </a:lnTo>
                <a:lnTo>
                  <a:pt x="0" y="30480"/>
                </a:lnTo>
                <a:lnTo>
                  <a:pt x="0" y="34799"/>
                </a:lnTo>
                <a:lnTo>
                  <a:pt x="0" y="39370"/>
                </a:lnTo>
                <a:lnTo>
                  <a:pt x="0" y="48133"/>
                </a:lnTo>
                <a:lnTo>
                  <a:pt x="4572" y="48133"/>
                </a:lnTo>
                <a:lnTo>
                  <a:pt x="8637" y="48133"/>
                </a:lnTo>
                <a:lnTo>
                  <a:pt x="13209" y="48133"/>
                </a:lnTo>
                <a:lnTo>
                  <a:pt x="26290" y="48133"/>
                </a:lnTo>
                <a:lnTo>
                  <a:pt x="30481" y="48133"/>
                </a:lnTo>
                <a:lnTo>
                  <a:pt x="35053" y="43562"/>
                </a:lnTo>
                <a:lnTo>
                  <a:pt x="35053" y="39370"/>
                </a:lnTo>
                <a:lnTo>
                  <a:pt x="39116" y="34799"/>
                </a:lnTo>
                <a:lnTo>
                  <a:pt x="39116" y="25908"/>
                </a:lnTo>
                <a:lnTo>
                  <a:pt x="43688" y="21972"/>
                </a:lnTo>
                <a:lnTo>
                  <a:pt x="43688" y="173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69" name="Freeform 2269"/>
          <p:cNvSpPr/>
          <p:nvPr/>
        </p:nvSpPr>
        <p:spPr>
          <a:xfrm>
            <a:off x="2723133" y="6199632"/>
            <a:ext cx="39243" cy="139572"/>
          </a:xfrm>
          <a:custGeom>
            <a:avLst/>
            <a:gdLst/>
            <a:ahLst/>
            <a:cxnLst/>
            <a:rect l="0" t="0" r="0" b="0"/>
            <a:pathLst>
              <a:path w="39243" h="139572">
                <a:moveTo>
                  <a:pt x="0" y="3937"/>
                </a:moveTo>
                <a:lnTo>
                  <a:pt x="0" y="0"/>
                </a:lnTo>
                <a:lnTo>
                  <a:pt x="0" y="3937"/>
                </a:lnTo>
                <a:lnTo>
                  <a:pt x="0" y="8508"/>
                </a:lnTo>
                <a:lnTo>
                  <a:pt x="8764" y="25907"/>
                </a:lnTo>
                <a:lnTo>
                  <a:pt x="13081" y="30480"/>
                </a:lnTo>
                <a:lnTo>
                  <a:pt x="17653" y="34416"/>
                </a:lnTo>
                <a:lnTo>
                  <a:pt x="21844" y="52070"/>
                </a:lnTo>
                <a:lnTo>
                  <a:pt x="21844" y="56641"/>
                </a:lnTo>
                <a:lnTo>
                  <a:pt x="34671" y="74040"/>
                </a:lnTo>
                <a:lnTo>
                  <a:pt x="39243" y="78358"/>
                </a:lnTo>
                <a:lnTo>
                  <a:pt x="39243" y="91439"/>
                </a:lnTo>
                <a:lnTo>
                  <a:pt x="39243" y="100583"/>
                </a:lnTo>
                <a:lnTo>
                  <a:pt x="39243" y="109093"/>
                </a:lnTo>
                <a:lnTo>
                  <a:pt x="39243" y="117601"/>
                </a:lnTo>
                <a:lnTo>
                  <a:pt x="39243" y="122174"/>
                </a:lnTo>
                <a:lnTo>
                  <a:pt x="39243" y="126745"/>
                </a:lnTo>
                <a:lnTo>
                  <a:pt x="26417" y="131063"/>
                </a:lnTo>
                <a:lnTo>
                  <a:pt x="17653" y="131063"/>
                </a:lnTo>
                <a:lnTo>
                  <a:pt x="13081" y="131063"/>
                </a:lnTo>
                <a:lnTo>
                  <a:pt x="8764" y="131063"/>
                </a:lnTo>
                <a:lnTo>
                  <a:pt x="0" y="131063"/>
                </a:lnTo>
                <a:lnTo>
                  <a:pt x="0" y="139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0" name="Freeform 2270"/>
          <p:cNvSpPr/>
          <p:nvPr/>
        </p:nvSpPr>
        <p:spPr>
          <a:xfrm>
            <a:off x="1204264" y="6177026"/>
            <a:ext cx="131394" cy="8889"/>
          </a:xfrm>
          <a:custGeom>
            <a:avLst/>
            <a:gdLst/>
            <a:ahLst/>
            <a:cxnLst/>
            <a:rect l="0" t="0" r="0" b="0"/>
            <a:pathLst>
              <a:path w="131394" h="8889">
                <a:moveTo>
                  <a:pt x="0" y="8889"/>
                </a:moveTo>
                <a:lnTo>
                  <a:pt x="0" y="4571"/>
                </a:lnTo>
                <a:lnTo>
                  <a:pt x="8839" y="4571"/>
                </a:lnTo>
                <a:lnTo>
                  <a:pt x="13107" y="4571"/>
                </a:lnTo>
                <a:lnTo>
                  <a:pt x="21946" y="4571"/>
                </a:lnTo>
                <a:lnTo>
                  <a:pt x="35052" y="4571"/>
                </a:lnTo>
                <a:lnTo>
                  <a:pt x="52426" y="4571"/>
                </a:lnTo>
                <a:lnTo>
                  <a:pt x="65532" y="0"/>
                </a:lnTo>
                <a:lnTo>
                  <a:pt x="91771" y="0"/>
                </a:lnTo>
                <a:lnTo>
                  <a:pt x="96343" y="0"/>
                </a:lnTo>
                <a:lnTo>
                  <a:pt x="100533" y="0"/>
                </a:lnTo>
                <a:lnTo>
                  <a:pt x="109424" y="0"/>
                </a:lnTo>
                <a:lnTo>
                  <a:pt x="113996" y="0"/>
                </a:lnTo>
                <a:lnTo>
                  <a:pt x="122505" y="0"/>
                </a:lnTo>
                <a:lnTo>
                  <a:pt x="126822" y="0"/>
                </a:lnTo>
                <a:lnTo>
                  <a:pt x="13139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1" name="Freeform 2271"/>
          <p:cNvSpPr/>
          <p:nvPr/>
        </p:nvSpPr>
        <p:spPr>
          <a:xfrm>
            <a:off x="4013580" y="6786118"/>
            <a:ext cx="113411" cy="13080"/>
          </a:xfrm>
          <a:custGeom>
            <a:avLst/>
            <a:gdLst/>
            <a:ahLst/>
            <a:cxnLst/>
            <a:rect l="0" t="0" r="0" b="0"/>
            <a:pathLst>
              <a:path w="113411" h="13080">
                <a:moveTo>
                  <a:pt x="0" y="0"/>
                </a:moveTo>
                <a:lnTo>
                  <a:pt x="0" y="8509"/>
                </a:lnTo>
                <a:lnTo>
                  <a:pt x="3937" y="8509"/>
                </a:lnTo>
                <a:lnTo>
                  <a:pt x="3937" y="13080"/>
                </a:lnTo>
                <a:lnTo>
                  <a:pt x="8255" y="13080"/>
                </a:lnTo>
                <a:lnTo>
                  <a:pt x="12828" y="13080"/>
                </a:lnTo>
                <a:lnTo>
                  <a:pt x="17399" y="13080"/>
                </a:lnTo>
                <a:lnTo>
                  <a:pt x="30480" y="13080"/>
                </a:lnTo>
                <a:lnTo>
                  <a:pt x="38990" y="13080"/>
                </a:lnTo>
                <a:lnTo>
                  <a:pt x="65533" y="13080"/>
                </a:lnTo>
                <a:lnTo>
                  <a:pt x="78360" y="13080"/>
                </a:lnTo>
                <a:lnTo>
                  <a:pt x="87249" y="13080"/>
                </a:lnTo>
                <a:lnTo>
                  <a:pt x="104522" y="13080"/>
                </a:lnTo>
                <a:lnTo>
                  <a:pt x="113411" y="130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2" name="Freeform 2272"/>
          <p:cNvSpPr/>
          <p:nvPr/>
        </p:nvSpPr>
        <p:spPr>
          <a:xfrm>
            <a:off x="4096511" y="6777227"/>
            <a:ext cx="8891" cy="65532"/>
          </a:xfrm>
          <a:custGeom>
            <a:avLst/>
            <a:gdLst/>
            <a:ahLst/>
            <a:cxnLst/>
            <a:rect l="0" t="0" r="0" b="0"/>
            <a:pathLst>
              <a:path w="8891" h="65532">
                <a:moveTo>
                  <a:pt x="0" y="0"/>
                </a:moveTo>
                <a:lnTo>
                  <a:pt x="0" y="4573"/>
                </a:lnTo>
                <a:lnTo>
                  <a:pt x="0" y="17400"/>
                </a:lnTo>
                <a:lnTo>
                  <a:pt x="0" y="21971"/>
                </a:lnTo>
                <a:lnTo>
                  <a:pt x="0" y="30735"/>
                </a:lnTo>
                <a:lnTo>
                  <a:pt x="0" y="35052"/>
                </a:lnTo>
                <a:lnTo>
                  <a:pt x="0" y="48514"/>
                </a:lnTo>
                <a:lnTo>
                  <a:pt x="0" y="52451"/>
                </a:lnTo>
                <a:lnTo>
                  <a:pt x="0" y="57024"/>
                </a:lnTo>
                <a:lnTo>
                  <a:pt x="0" y="61214"/>
                </a:lnTo>
                <a:lnTo>
                  <a:pt x="4318" y="61214"/>
                </a:lnTo>
                <a:lnTo>
                  <a:pt x="8891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3" name="Freeform 2273"/>
          <p:cNvSpPr/>
          <p:nvPr/>
        </p:nvSpPr>
        <p:spPr>
          <a:xfrm>
            <a:off x="4162044" y="6724522"/>
            <a:ext cx="127127" cy="109729"/>
          </a:xfrm>
          <a:custGeom>
            <a:avLst/>
            <a:gdLst/>
            <a:ahLst/>
            <a:cxnLst/>
            <a:rect l="0" t="0" r="0" b="0"/>
            <a:pathLst>
              <a:path w="127127" h="109729">
                <a:moveTo>
                  <a:pt x="0" y="4573"/>
                </a:moveTo>
                <a:lnTo>
                  <a:pt x="4317" y="4573"/>
                </a:lnTo>
                <a:lnTo>
                  <a:pt x="8890" y="0"/>
                </a:lnTo>
                <a:lnTo>
                  <a:pt x="13081" y="0"/>
                </a:lnTo>
                <a:lnTo>
                  <a:pt x="17652" y="0"/>
                </a:lnTo>
                <a:lnTo>
                  <a:pt x="26542" y="0"/>
                </a:lnTo>
                <a:lnTo>
                  <a:pt x="30479" y="0"/>
                </a:lnTo>
                <a:lnTo>
                  <a:pt x="39370" y="0"/>
                </a:lnTo>
                <a:lnTo>
                  <a:pt x="43941" y="0"/>
                </a:lnTo>
                <a:lnTo>
                  <a:pt x="43941" y="4573"/>
                </a:lnTo>
                <a:lnTo>
                  <a:pt x="57022" y="13336"/>
                </a:lnTo>
                <a:lnTo>
                  <a:pt x="57022" y="17654"/>
                </a:lnTo>
                <a:lnTo>
                  <a:pt x="57022" y="22225"/>
                </a:lnTo>
                <a:lnTo>
                  <a:pt x="57022" y="26543"/>
                </a:lnTo>
                <a:lnTo>
                  <a:pt x="57022" y="31116"/>
                </a:lnTo>
                <a:lnTo>
                  <a:pt x="57022" y="35053"/>
                </a:lnTo>
                <a:lnTo>
                  <a:pt x="57022" y="39243"/>
                </a:lnTo>
                <a:lnTo>
                  <a:pt x="57022" y="48387"/>
                </a:lnTo>
                <a:lnTo>
                  <a:pt x="48514" y="57278"/>
                </a:lnTo>
                <a:lnTo>
                  <a:pt x="48514" y="61596"/>
                </a:lnTo>
                <a:lnTo>
                  <a:pt x="43941" y="74676"/>
                </a:lnTo>
                <a:lnTo>
                  <a:pt x="43941" y="78867"/>
                </a:lnTo>
                <a:lnTo>
                  <a:pt x="43941" y="83440"/>
                </a:lnTo>
                <a:lnTo>
                  <a:pt x="43941" y="87757"/>
                </a:lnTo>
                <a:lnTo>
                  <a:pt x="43941" y="92075"/>
                </a:lnTo>
                <a:lnTo>
                  <a:pt x="52704" y="96648"/>
                </a:lnTo>
                <a:lnTo>
                  <a:pt x="57022" y="96648"/>
                </a:lnTo>
                <a:lnTo>
                  <a:pt x="61595" y="105156"/>
                </a:lnTo>
                <a:lnTo>
                  <a:pt x="70103" y="105156"/>
                </a:lnTo>
                <a:lnTo>
                  <a:pt x="74421" y="105156"/>
                </a:lnTo>
                <a:lnTo>
                  <a:pt x="74421" y="109729"/>
                </a:lnTo>
                <a:lnTo>
                  <a:pt x="87757" y="109729"/>
                </a:lnTo>
                <a:lnTo>
                  <a:pt x="92075" y="109729"/>
                </a:lnTo>
                <a:lnTo>
                  <a:pt x="100584" y="109729"/>
                </a:lnTo>
                <a:lnTo>
                  <a:pt x="105156" y="109729"/>
                </a:lnTo>
                <a:lnTo>
                  <a:pt x="113665" y="109729"/>
                </a:lnTo>
                <a:lnTo>
                  <a:pt x="118236" y="109729"/>
                </a:lnTo>
                <a:lnTo>
                  <a:pt x="122554" y="109729"/>
                </a:lnTo>
                <a:lnTo>
                  <a:pt x="122554" y="101219"/>
                </a:lnTo>
                <a:lnTo>
                  <a:pt x="127127" y="9664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4" name="Freeform 2274"/>
          <p:cNvSpPr/>
          <p:nvPr/>
        </p:nvSpPr>
        <p:spPr>
          <a:xfrm>
            <a:off x="4310760" y="6751065"/>
            <a:ext cx="78994" cy="78613"/>
          </a:xfrm>
          <a:custGeom>
            <a:avLst/>
            <a:gdLst/>
            <a:ahLst/>
            <a:cxnLst/>
            <a:rect l="0" t="0" r="0" b="0"/>
            <a:pathLst>
              <a:path w="78994" h="78613">
                <a:moveTo>
                  <a:pt x="8891" y="0"/>
                </a:moveTo>
                <a:lnTo>
                  <a:pt x="8891" y="4573"/>
                </a:lnTo>
                <a:lnTo>
                  <a:pt x="8891" y="12700"/>
                </a:lnTo>
                <a:lnTo>
                  <a:pt x="8891" y="17273"/>
                </a:lnTo>
                <a:lnTo>
                  <a:pt x="8891" y="21844"/>
                </a:lnTo>
                <a:lnTo>
                  <a:pt x="8891" y="30735"/>
                </a:lnTo>
                <a:lnTo>
                  <a:pt x="8891" y="35053"/>
                </a:lnTo>
                <a:lnTo>
                  <a:pt x="4573" y="35053"/>
                </a:lnTo>
                <a:lnTo>
                  <a:pt x="4573" y="43562"/>
                </a:lnTo>
                <a:lnTo>
                  <a:pt x="4573" y="48133"/>
                </a:lnTo>
                <a:lnTo>
                  <a:pt x="4573" y="52324"/>
                </a:lnTo>
                <a:lnTo>
                  <a:pt x="4573" y="56897"/>
                </a:lnTo>
                <a:lnTo>
                  <a:pt x="8891" y="56897"/>
                </a:lnTo>
                <a:lnTo>
                  <a:pt x="17399" y="56897"/>
                </a:lnTo>
                <a:lnTo>
                  <a:pt x="21718" y="56897"/>
                </a:lnTo>
                <a:lnTo>
                  <a:pt x="35053" y="56897"/>
                </a:lnTo>
                <a:lnTo>
                  <a:pt x="39624" y="56897"/>
                </a:lnTo>
                <a:lnTo>
                  <a:pt x="43943" y="52324"/>
                </a:lnTo>
                <a:lnTo>
                  <a:pt x="57024" y="52324"/>
                </a:lnTo>
                <a:lnTo>
                  <a:pt x="61342" y="52324"/>
                </a:lnTo>
                <a:lnTo>
                  <a:pt x="65913" y="52324"/>
                </a:lnTo>
                <a:lnTo>
                  <a:pt x="70105" y="52324"/>
                </a:lnTo>
                <a:lnTo>
                  <a:pt x="74423" y="52324"/>
                </a:lnTo>
                <a:lnTo>
                  <a:pt x="74423" y="56897"/>
                </a:lnTo>
                <a:lnTo>
                  <a:pt x="78994" y="61214"/>
                </a:lnTo>
                <a:lnTo>
                  <a:pt x="78994" y="65532"/>
                </a:lnTo>
                <a:lnTo>
                  <a:pt x="74423" y="65532"/>
                </a:lnTo>
                <a:lnTo>
                  <a:pt x="65913" y="65532"/>
                </a:lnTo>
                <a:lnTo>
                  <a:pt x="52451" y="74676"/>
                </a:lnTo>
                <a:lnTo>
                  <a:pt x="39624" y="74676"/>
                </a:lnTo>
                <a:lnTo>
                  <a:pt x="21718" y="78613"/>
                </a:lnTo>
                <a:lnTo>
                  <a:pt x="17399" y="78613"/>
                </a:lnTo>
                <a:lnTo>
                  <a:pt x="13462" y="78613"/>
                </a:lnTo>
                <a:lnTo>
                  <a:pt x="4573" y="78613"/>
                </a:lnTo>
                <a:lnTo>
                  <a:pt x="0" y="786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5" name="Freeform 2275"/>
          <p:cNvSpPr/>
          <p:nvPr/>
        </p:nvSpPr>
        <p:spPr>
          <a:xfrm>
            <a:off x="4345813" y="6733285"/>
            <a:ext cx="65532" cy="17780"/>
          </a:xfrm>
          <a:custGeom>
            <a:avLst/>
            <a:gdLst/>
            <a:ahLst/>
            <a:cxnLst/>
            <a:rect l="0" t="0" r="0" b="0"/>
            <a:pathLst>
              <a:path w="65532" h="17780">
                <a:moveTo>
                  <a:pt x="0" y="17780"/>
                </a:moveTo>
                <a:lnTo>
                  <a:pt x="0" y="13462"/>
                </a:lnTo>
                <a:lnTo>
                  <a:pt x="4571" y="13462"/>
                </a:lnTo>
                <a:lnTo>
                  <a:pt x="8890" y="8891"/>
                </a:lnTo>
                <a:lnTo>
                  <a:pt x="17398" y="8891"/>
                </a:lnTo>
                <a:lnTo>
                  <a:pt x="21971" y="8891"/>
                </a:lnTo>
                <a:lnTo>
                  <a:pt x="30860" y="0"/>
                </a:lnTo>
                <a:lnTo>
                  <a:pt x="43941" y="0"/>
                </a:lnTo>
                <a:lnTo>
                  <a:pt x="52451" y="0"/>
                </a:lnTo>
                <a:lnTo>
                  <a:pt x="61340" y="0"/>
                </a:lnTo>
                <a:lnTo>
                  <a:pt x="6553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6" name="Freeform 2276"/>
          <p:cNvSpPr/>
          <p:nvPr/>
        </p:nvSpPr>
        <p:spPr>
          <a:xfrm>
            <a:off x="4437634" y="6690106"/>
            <a:ext cx="153288" cy="131064"/>
          </a:xfrm>
          <a:custGeom>
            <a:avLst/>
            <a:gdLst/>
            <a:ahLst/>
            <a:cxnLst/>
            <a:rect l="0" t="0" r="0" b="0"/>
            <a:pathLst>
              <a:path w="153288" h="131064">
                <a:moveTo>
                  <a:pt x="0" y="131064"/>
                </a:moveTo>
                <a:lnTo>
                  <a:pt x="8762" y="131064"/>
                </a:lnTo>
                <a:lnTo>
                  <a:pt x="13335" y="126491"/>
                </a:lnTo>
                <a:lnTo>
                  <a:pt x="17652" y="113283"/>
                </a:lnTo>
                <a:lnTo>
                  <a:pt x="30733" y="109092"/>
                </a:lnTo>
                <a:lnTo>
                  <a:pt x="43814" y="96012"/>
                </a:lnTo>
                <a:lnTo>
                  <a:pt x="70104" y="73659"/>
                </a:lnTo>
                <a:lnTo>
                  <a:pt x="83185" y="60959"/>
                </a:lnTo>
                <a:lnTo>
                  <a:pt x="100583" y="56641"/>
                </a:lnTo>
                <a:lnTo>
                  <a:pt x="131571" y="25908"/>
                </a:lnTo>
                <a:lnTo>
                  <a:pt x="135636" y="25908"/>
                </a:lnTo>
                <a:lnTo>
                  <a:pt x="148970" y="12700"/>
                </a:lnTo>
                <a:lnTo>
                  <a:pt x="148970" y="8127"/>
                </a:lnTo>
                <a:lnTo>
                  <a:pt x="153288" y="3937"/>
                </a:lnTo>
                <a:lnTo>
                  <a:pt x="15328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7" name="Freeform 2277"/>
          <p:cNvSpPr/>
          <p:nvPr/>
        </p:nvSpPr>
        <p:spPr>
          <a:xfrm>
            <a:off x="4485766" y="6711695"/>
            <a:ext cx="13081" cy="0"/>
          </a:xfrm>
          <a:custGeom>
            <a:avLst/>
            <a:gdLst/>
            <a:ahLst/>
            <a:cxnLst/>
            <a:rect l="0" t="0" r="0" b="0"/>
            <a:pathLst>
              <a:path w="13081">
                <a:moveTo>
                  <a:pt x="0" y="0"/>
                </a:moveTo>
                <a:lnTo>
                  <a:pt x="4573" y="0"/>
                </a:lnTo>
                <a:lnTo>
                  <a:pt x="8510" y="0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8" name="Freeform 2278"/>
          <p:cNvSpPr/>
          <p:nvPr/>
        </p:nvSpPr>
        <p:spPr>
          <a:xfrm>
            <a:off x="3563111" y="6711695"/>
            <a:ext cx="87123" cy="144526"/>
          </a:xfrm>
          <a:custGeom>
            <a:avLst/>
            <a:gdLst/>
            <a:ahLst/>
            <a:cxnLst/>
            <a:rect l="0" t="0" r="0" b="0"/>
            <a:pathLst>
              <a:path w="87123" h="144526">
                <a:moveTo>
                  <a:pt x="0" y="0"/>
                </a:moveTo>
                <a:lnTo>
                  <a:pt x="0" y="4319"/>
                </a:lnTo>
                <a:lnTo>
                  <a:pt x="4318" y="4319"/>
                </a:lnTo>
                <a:lnTo>
                  <a:pt x="4318" y="8890"/>
                </a:lnTo>
                <a:lnTo>
                  <a:pt x="4318" y="12827"/>
                </a:lnTo>
                <a:lnTo>
                  <a:pt x="4318" y="21590"/>
                </a:lnTo>
                <a:lnTo>
                  <a:pt x="4318" y="26163"/>
                </a:lnTo>
                <a:lnTo>
                  <a:pt x="4318" y="43943"/>
                </a:lnTo>
                <a:lnTo>
                  <a:pt x="4318" y="47880"/>
                </a:lnTo>
                <a:lnTo>
                  <a:pt x="4318" y="56643"/>
                </a:lnTo>
                <a:lnTo>
                  <a:pt x="4318" y="78359"/>
                </a:lnTo>
                <a:lnTo>
                  <a:pt x="4318" y="87503"/>
                </a:lnTo>
                <a:lnTo>
                  <a:pt x="4318" y="100584"/>
                </a:lnTo>
                <a:lnTo>
                  <a:pt x="4318" y="104902"/>
                </a:lnTo>
                <a:lnTo>
                  <a:pt x="4318" y="109475"/>
                </a:lnTo>
                <a:lnTo>
                  <a:pt x="4318" y="122556"/>
                </a:lnTo>
                <a:lnTo>
                  <a:pt x="4318" y="126746"/>
                </a:lnTo>
                <a:lnTo>
                  <a:pt x="4318" y="135637"/>
                </a:lnTo>
                <a:lnTo>
                  <a:pt x="8891" y="135637"/>
                </a:lnTo>
                <a:lnTo>
                  <a:pt x="8891" y="139955"/>
                </a:lnTo>
                <a:lnTo>
                  <a:pt x="12828" y="139955"/>
                </a:lnTo>
                <a:lnTo>
                  <a:pt x="17399" y="139955"/>
                </a:lnTo>
                <a:lnTo>
                  <a:pt x="21591" y="139955"/>
                </a:lnTo>
                <a:lnTo>
                  <a:pt x="26162" y="139955"/>
                </a:lnTo>
                <a:lnTo>
                  <a:pt x="34798" y="139955"/>
                </a:lnTo>
                <a:lnTo>
                  <a:pt x="43308" y="122556"/>
                </a:lnTo>
                <a:lnTo>
                  <a:pt x="47879" y="117983"/>
                </a:lnTo>
                <a:lnTo>
                  <a:pt x="56642" y="109475"/>
                </a:lnTo>
                <a:lnTo>
                  <a:pt x="56642" y="100584"/>
                </a:lnTo>
                <a:lnTo>
                  <a:pt x="60960" y="91694"/>
                </a:lnTo>
                <a:lnTo>
                  <a:pt x="74423" y="70105"/>
                </a:lnTo>
                <a:lnTo>
                  <a:pt x="74423" y="61214"/>
                </a:lnTo>
                <a:lnTo>
                  <a:pt x="74423" y="43943"/>
                </a:lnTo>
                <a:lnTo>
                  <a:pt x="74423" y="39370"/>
                </a:lnTo>
                <a:lnTo>
                  <a:pt x="74423" y="30481"/>
                </a:lnTo>
                <a:lnTo>
                  <a:pt x="74423" y="26163"/>
                </a:lnTo>
                <a:lnTo>
                  <a:pt x="74423" y="39370"/>
                </a:lnTo>
                <a:lnTo>
                  <a:pt x="74423" y="47880"/>
                </a:lnTo>
                <a:lnTo>
                  <a:pt x="65533" y="61214"/>
                </a:lnTo>
                <a:lnTo>
                  <a:pt x="65533" y="87503"/>
                </a:lnTo>
                <a:lnTo>
                  <a:pt x="65533" y="91694"/>
                </a:lnTo>
                <a:lnTo>
                  <a:pt x="65533" y="104902"/>
                </a:lnTo>
                <a:lnTo>
                  <a:pt x="65533" y="114046"/>
                </a:lnTo>
                <a:lnTo>
                  <a:pt x="65533" y="117983"/>
                </a:lnTo>
                <a:lnTo>
                  <a:pt x="65533" y="131064"/>
                </a:lnTo>
                <a:lnTo>
                  <a:pt x="65533" y="135637"/>
                </a:lnTo>
                <a:lnTo>
                  <a:pt x="65533" y="139955"/>
                </a:lnTo>
                <a:lnTo>
                  <a:pt x="65533" y="144526"/>
                </a:lnTo>
                <a:lnTo>
                  <a:pt x="74423" y="144526"/>
                </a:lnTo>
                <a:lnTo>
                  <a:pt x="78360" y="144526"/>
                </a:lnTo>
                <a:lnTo>
                  <a:pt x="82931" y="144526"/>
                </a:lnTo>
                <a:lnTo>
                  <a:pt x="87123" y="14452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79" name="Freeform 2279"/>
          <p:cNvSpPr/>
          <p:nvPr/>
        </p:nvSpPr>
        <p:spPr>
          <a:xfrm>
            <a:off x="3668014" y="6694043"/>
            <a:ext cx="12700" cy="162178"/>
          </a:xfrm>
          <a:custGeom>
            <a:avLst/>
            <a:gdLst/>
            <a:ahLst/>
            <a:cxnLst/>
            <a:rect l="0" t="0" r="0" b="0"/>
            <a:pathLst>
              <a:path w="12700" h="162178">
                <a:moveTo>
                  <a:pt x="12700" y="162178"/>
                </a:moveTo>
                <a:lnTo>
                  <a:pt x="12700" y="157607"/>
                </a:lnTo>
                <a:lnTo>
                  <a:pt x="12700" y="153289"/>
                </a:lnTo>
                <a:lnTo>
                  <a:pt x="12700" y="140208"/>
                </a:lnTo>
                <a:lnTo>
                  <a:pt x="12700" y="122554"/>
                </a:lnTo>
                <a:lnTo>
                  <a:pt x="12700" y="96011"/>
                </a:lnTo>
                <a:lnTo>
                  <a:pt x="12700" y="87757"/>
                </a:lnTo>
                <a:lnTo>
                  <a:pt x="12700" y="52704"/>
                </a:lnTo>
                <a:lnTo>
                  <a:pt x="8508" y="39242"/>
                </a:lnTo>
                <a:lnTo>
                  <a:pt x="4571" y="26542"/>
                </a:lnTo>
                <a:lnTo>
                  <a:pt x="4571" y="8763"/>
                </a:lnTo>
                <a:lnTo>
                  <a:pt x="4571" y="41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0" name="Freeform 2280"/>
          <p:cNvSpPr/>
          <p:nvPr/>
        </p:nvSpPr>
        <p:spPr>
          <a:xfrm>
            <a:off x="3698747" y="6716014"/>
            <a:ext cx="34799" cy="83184"/>
          </a:xfrm>
          <a:custGeom>
            <a:avLst/>
            <a:gdLst/>
            <a:ahLst/>
            <a:cxnLst/>
            <a:rect l="0" t="0" r="0" b="0"/>
            <a:pathLst>
              <a:path w="34799" h="83184">
                <a:moveTo>
                  <a:pt x="0" y="83184"/>
                </a:moveTo>
                <a:lnTo>
                  <a:pt x="8256" y="83184"/>
                </a:lnTo>
                <a:lnTo>
                  <a:pt x="8256" y="78613"/>
                </a:lnTo>
                <a:lnTo>
                  <a:pt x="8256" y="74040"/>
                </a:lnTo>
                <a:lnTo>
                  <a:pt x="8256" y="70104"/>
                </a:lnTo>
                <a:lnTo>
                  <a:pt x="12828" y="61213"/>
                </a:lnTo>
                <a:lnTo>
                  <a:pt x="17399" y="43561"/>
                </a:lnTo>
                <a:lnTo>
                  <a:pt x="21591" y="35051"/>
                </a:lnTo>
                <a:lnTo>
                  <a:pt x="30481" y="21844"/>
                </a:lnTo>
                <a:lnTo>
                  <a:pt x="34799" y="17271"/>
                </a:lnTo>
                <a:lnTo>
                  <a:pt x="34799" y="13081"/>
                </a:lnTo>
                <a:lnTo>
                  <a:pt x="34799" y="8508"/>
                </a:lnTo>
                <a:lnTo>
                  <a:pt x="3479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1" name="Freeform 2281"/>
          <p:cNvSpPr/>
          <p:nvPr/>
        </p:nvSpPr>
        <p:spPr>
          <a:xfrm>
            <a:off x="3733546" y="6777227"/>
            <a:ext cx="39624" cy="52451"/>
          </a:xfrm>
          <a:custGeom>
            <a:avLst/>
            <a:gdLst/>
            <a:ahLst/>
            <a:cxnLst/>
            <a:rect l="0" t="0" r="0" b="0"/>
            <a:pathLst>
              <a:path w="39624" h="52451">
                <a:moveTo>
                  <a:pt x="0" y="0"/>
                </a:moveTo>
                <a:lnTo>
                  <a:pt x="0" y="0"/>
                </a:lnTo>
                <a:lnTo>
                  <a:pt x="0" y="4573"/>
                </a:lnTo>
                <a:lnTo>
                  <a:pt x="4571" y="4573"/>
                </a:lnTo>
                <a:lnTo>
                  <a:pt x="9144" y="12827"/>
                </a:lnTo>
                <a:lnTo>
                  <a:pt x="13081" y="12827"/>
                </a:lnTo>
                <a:lnTo>
                  <a:pt x="13081" y="17400"/>
                </a:lnTo>
                <a:lnTo>
                  <a:pt x="13081" y="21971"/>
                </a:lnTo>
                <a:lnTo>
                  <a:pt x="17271" y="21971"/>
                </a:lnTo>
                <a:lnTo>
                  <a:pt x="17271" y="26162"/>
                </a:lnTo>
                <a:lnTo>
                  <a:pt x="26162" y="30735"/>
                </a:lnTo>
                <a:lnTo>
                  <a:pt x="30733" y="35052"/>
                </a:lnTo>
                <a:lnTo>
                  <a:pt x="30733" y="39370"/>
                </a:lnTo>
                <a:lnTo>
                  <a:pt x="35051" y="39370"/>
                </a:lnTo>
                <a:lnTo>
                  <a:pt x="35051" y="48514"/>
                </a:lnTo>
                <a:lnTo>
                  <a:pt x="39624" y="48514"/>
                </a:lnTo>
                <a:lnTo>
                  <a:pt x="39624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2" name="Freeform 2282"/>
          <p:cNvSpPr/>
          <p:nvPr/>
        </p:nvSpPr>
        <p:spPr>
          <a:xfrm>
            <a:off x="3803650" y="6755638"/>
            <a:ext cx="4190" cy="78613"/>
          </a:xfrm>
          <a:custGeom>
            <a:avLst/>
            <a:gdLst/>
            <a:ahLst/>
            <a:cxnLst/>
            <a:rect l="0" t="0" r="0" b="0"/>
            <a:pathLst>
              <a:path w="4190" h="78613">
                <a:moveTo>
                  <a:pt x="0" y="78613"/>
                </a:moveTo>
                <a:lnTo>
                  <a:pt x="4190" y="78613"/>
                </a:lnTo>
                <a:lnTo>
                  <a:pt x="4190" y="74040"/>
                </a:lnTo>
                <a:lnTo>
                  <a:pt x="4190" y="65532"/>
                </a:lnTo>
                <a:lnTo>
                  <a:pt x="4190" y="60959"/>
                </a:lnTo>
                <a:lnTo>
                  <a:pt x="4190" y="43560"/>
                </a:lnTo>
                <a:lnTo>
                  <a:pt x="4190" y="34416"/>
                </a:lnTo>
                <a:lnTo>
                  <a:pt x="4190" y="21589"/>
                </a:lnTo>
                <a:lnTo>
                  <a:pt x="4190" y="12700"/>
                </a:lnTo>
                <a:lnTo>
                  <a:pt x="4190" y="8127"/>
                </a:lnTo>
                <a:lnTo>
                  <a:pt x="419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3" name="Freeform 2283"/>
          <p:cNvSpPr/>
          <p:nvPr/>
        </p:nvSpPr>
        <p:spPr>
          <a:xfrm>
            <a:off x="3877945" y="6746747"/>
            <a:ext cx="4571" cy="78994"/>
          </a:xfrm>
          <a:custGeom>
            <a:avLst/>
            <a:gdLst/>
            <a:ahLst/>
            <a:cxnLst/>
            <a:rect l="0" t="0" r="0" b="0"/>
            <a:pathLst>
              <a:path w="4571" h="78994">
                <a:moveTo>
                  <a:pt x="0" y="78994"/>
                </a:moveTo>
                <a:lnTo>
                  <a:pt x="4571" y="74423"/>
                </a:lnTo>
                <a:lnTo>
                  <a:pt x="4571" y="69850"/>
                </a:lnTo>
                <a:lnTo>
                  <a:pt x="4571" y="61215"/>
                </a:lnTo>
                <a:lnTo>
                  <a:pt x="4571" y="56642"/>
                </a:lnTo>
                <a:lnTo>
                  <a:pt x="4571" y="47880"/>
                </a:lnTo>
                <a:lnTo>
                  <a:pt x="4571" y="35053"/>
                </a:lnTo>
                <a:lnTo>
                  <a:pt x="4571" y="30480"/>
                </a:lnTo>
                <a:lnTo>
                  <a:pt x="4571" y="8891"/>
                </a:lnTo>
                <a:lnTo>
                  <a:pt x="4571" y="4318"/>
                </a:lnTo>
                <a:lnTo>
                  <a:pt x="457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4" name="Freeform 2284"/>
          <p:cNvSpPr/>
          <p:nvPr/>
        </p:nvSpPr>
        <p:spPr>
          <a:xfrm>
            <a:off x="3838702" y="6720585"/>
            <a:ext cx="82803" cy="56642"/>
          </a:xfrm>
          <a:custGeom>
            <a:avLst/>
            <a:gdLst/>
            <a:ahLst/>
            <a:cxnLst/>
            <a:rect l="0" t="0" r="0" b="0"/>
            <a:pathLst>
              <a:path w="82803" h="56642">
                <a:moveTo>
                  <a:pt x="0" y="30480"/>
                </a:moveTo>
                <a:lnTo>
                  <a:pt x="0" y="17273"/>
                </a:lnTo>
                <a:lnTo>
                  <a:pt x="0" y="12700"/>
                </a:lnTo>
                <a:lnTo>
                  <a:pt x="4190" y="12700"/>
                </a:lnTo>
                <a:lnTo>
                  <a:pt x="4190" y="8510"/>
                </a:lnTo>
                <a:lnTo>
                  <a:pt x="8763" y="8510"/>
                </a:lnTo>
                <a:lnTo>
                  <a:pt x="12700" y="3937"/>
                </a:lnTo>
                <a:lnTo>
                  <a:pt x="17271" y="3937"/>
                </a:lnTo>
                <a:lnTo>
                  <a:pt x="21589" y="0"/>
                </a:lnTo>
                <a:lnTo>
                  <a:pt x="26162" y="0"/>
                </a:lnTo>
                <a:lnTo>
                  <a:pt x="30480" y="0"/>
                </a:lnTo>
                <a:lnTo>
                  <a:pt x="39243" y="0"/>
                </a:lnTo>
                <a:lnTo>
                  <a:pt x="52324" y="0"/>
                </a:lnTo>
                <a:lnTo>
                  <a:pt x="56642" y="0"/>
                </a:lnTo>
                <a:lnTo>
                  <a:pt x="65532" y="0"/>
                </a:lnTo>
                <a:lnTo>
                  <a:pt x="70103" y="0"/>
                </a:lnTo>
                <a:lnTo>
                  <a:pt x="74294" y="0"/>
                </a:lnTo>
                <a:lnTo>
                  <a:pt x="78867" y="3937"/>
                </a:lnTo>
                <a:lnTo>
                  <a:pt x="78867" y="8510"/>
                </a:lnTo>
                <a:lnTo>
                  <a:pt x="82803" y="8510"/>
                </a:lnTo>
                <a:lnTo>
                  <a:pt x="82803" y="12700"/>
                </a:lnTo>
                <a:lnTo>
                  <a:pt x="82803" y="21591"/>
                </a:lnTo>
                <a:lnTo>
                  <a:pt x="82803" y="26162"/>
                </a:lnTo>
                <a:lnTo>
                  <a:pt x="78867" y="26162"/>
                </a:lnTo>
                <a:lnTo>
                  <a:pt x="65532" y="30480"/>
                </a:lnTo>
                <a:lnTo>
                  <a:pt x="61213" y="35053"/>
                </a:lnTo>
                <a:lnTo>
                  <a:pt x="47751" y="43180"/>
                </a:lnTo>
                <a:lnTo>
                  <a:pt x="39243" y="47753"/>
                </a:lnTo>
                <a:lnTo>
                  <a:pt x="35051" y="52324"/>
                </a:lnTo>
                <a:lnTo>
                  <a:pt x="26162" y="52324"/>
                </a:lnTo>
                <a:lnTo>
                  <a:pt x="26162" y="566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5" name="Freeform 2285"/>
          <p:cNvSpPr/>
          <p:nvPr/>
        </p:nvSpPr>
        <p:spPr>
          <a:xfrm>
            <a:off x="3265932" y="6698233"/>
            <a:ext cx="82550" cy="52832"/>
          </a:xfrm>
          <a:custGeom>
            <a:avLst/>
            <a:gdLst/>
            <a:ahLst/>
            <a:cxnLst/>
            <a:rect l="0" t="0" r="0" b="0"/>
            <a:pathLst>
              <a:path w="82550" h="52832">
                <a:moveTo>
                  <a:pt x="0" y="52832"/>
                </a:moveTo>
                <a:lnTo>
                  <a:pt x="0" y="48261"/>
                </a:lnTo>
                <a:lnTo>
                  <a:pt x="0" y="43943"/>
                </a:lnTo>
                <a:lnTo>
                  <a:pt x="8508" y="39625"/>
                </a:lnTo>
                <a:lnTo>
                  <a:pt x="17018" y="30862"/>
                </a:lnTo>
                <a:lnTo>
                  <a:pt x="30479" y="22352"/>
                </a:lnTo>
                <a:lnTo>
                  <a:pt x="34416" y="13462"/>
                </a:lnTo>
                <a:lnTo>
                  <a:pt x="47878" y="8890"/>
                </a:lnTo>
                <a:lnTo>
                  <a:pt x="52070" y="4573"/>
                </a:lnTo>
                <a:lnTo>
                  <a:pt x="56641" y="0"/>
                </a:lnTo>
                <a:lnTo>
                  <a:pt x="60959" y="0"/>
                </a:lnTo>
                <a:lnTo>
                  <a:pt x="65532" y="0"/>
                </a:lnTo>
                <a:lnTo>
                  <a:pt x="69469" y="13462"/>
                </a:lnTo>
                <a:lnTo>
                  <a:pt x="69469" y="17781"/>
                </a:lnTo>
                <a:lnTo>
                  <a:pt x="78358" y="22352"/>
                </a:lnTo>
                <a:lnTo>
                  <a:pt x="78358" y="26289"/>
                </a:lnTo>
                <a:lnTo>
                  <a:pt x="78358" y="30862"/>
                </a:lnTo>
                <a:lnTo>
                  <a:pt x="82550" y="30862"/>
                </a:lnTo>
                <a:lnTo>
                  <a:pt x="82550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6" name="Freeform 2286"/>
          <p:cNvSpPr/>
          <p:nvPr/>
        </p:nvSpPr>
        <p:spPr>
          <a:xfrm>
            <a:off x="3274440" y="6812026"/>
            <a:ext cx="57024" cy="13081"/>
          </a:xfrm>
          <a:custGeom>
            <a:avLst/>
            <a:gdLst/>
            <a:ahLst/>
            <a:cxnLst/>
            <a:rect l="0" t="0" r="0" b="0"/>
            <a:pathLst>
              <a:path w="57024" h="13081">
                <a:moveTo>
                  <a:pt x="0" y="13081"/>
                </a:moveTo>
                <a:lnTo>
                  <a:pt x="4319" y="8508"/>
                </a:lnTo>
                <a:lnTo>
                  <a:pt x="17400" y="8508"/>
                </a:lnTo>
                <a:lnTo>
                  <a:pt x="21971" y="8508"/>
                </a:lnTo>
                <a:lnTo>
                  <a:pt x="39370" y="4571"/>
                </a:lnTo>
                <a:lnTo>
                  <a:pt x="43562" y="4571"/>
                </a:lnTo>
                <a:lnTo>
                  <a:pt x="48133" y="4571"/>
                </a:lnTo>
                <a:lnTo>
                  <a:pt x="52451" y="4571"/>
                </a:lnTo>
                <a:lnTo>
                  <a:pt x="570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7" name="Freeform 2287"/>
          <p:cNvSpPr/>
          <p:nvPr/>
        </p:nvSpPr>
        <p:spPr>
          <a:xfrm>
            <a:off x="3278759" y="6847077"/>
            <a:ext cx="69723" cy="4573"/>
          </a:xfrm>
          <a:custGeom>
            <a:avLst/>
            <a:gdLst/>
            <a:ahLst/>
            <a:cxnLst/>
            <a:rect l="0" t="0" r="0" b="0"/>
            <a:pathLst>
              <a:path w="69723" h="4573">
                <a:moveTo>
                  <a:pt x="0" y="0"/>
                </a:moveTo>
                <a:lnTo>
                  <a:pt x="0" y="4573"/>
                </a:lnTo>
                <a:lnTo>
                  <a:pt x="4191" y="4573"/>
                </a:lnTo>
                <a:lnTo>
                  <a:pt x="17652" y="4573"/>
                </a:lnTo>
                <a:lnTo>
                  <a:pt x="21589" y="4573"/>
                </a:lnTo>
                <a:lnTo>
                  <a:pt x="30480" y="4573"/>
                </a:lnTo>
                <a:lnTo>
                  <a:pt x="39243" y="4573"/>
                </a:lnTo>
                <a:lnTo>
                  <a:pt x="48132" y="4573"/>
                </a:lnTo>
                <a:lnTo>
                  <a:pt x="56642" y="4573"/>
                </a:lnTo>
                <a:lnTo>
                  <a:pt x="65531" y="4573"/>
                </a:lnTo>
                <a:lnTo>
                  <a:pt x="65531" y="0"/>
                </a:lnTo>
                <a:lnTo>
                  <a:pt x="6972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8" name="Freeform 2288"/>
          <p:cNvSpPr/>
          <p:nvPr/>
        </p:nvSpPr>
        <p:spPr>
          <a:xfrm>
            <a:off x="2634995" y="6737603"/>
            <a:ext cx="0" cy="117984"/>
          </a:xfrm>
          <a:custGeom>
            <a:avLst/>
            <a:gdLst/>
            <a:ahLst/>
            <a:cxnLst/>
            <a:rect l="0" t="0" r="0" b="0"/>
            <a:pathLst>
              <a:path h="117984">
                <a:moveTo>
                  <a:pt x="0" y="0"/>
                </a:moveTo>
                <a:lnTo>
                  <a:pt x="0" y="8891"/>
                </a:lnTo>
                <a:lnTo>
                  <a:pt x="0" y="21972"/>
                </a:lnTo>
                <a:lnTo>
                  <a:pt x="0" y="26162"/>
                </a:lnTo>
                <a:lnTo>
                  <a:pt x="0" y="35053"/>
                </a:lnTo>
                <a:lnTo>
                  <a:pt x="0" y="48515"/>
                </a:lnTo>
                <a:lnTo>
                  <a:pt x="0" y="65532"/>
                </a:lnTo>
                <a:lnTo>
                  <a:pt x="0" y="70105"/>
                </a:lnTo>
                <a:lnTo>
                  <a:pt x="0" y="82931"/>
                </a:lnTo>
                <a:lnTo>
                  <a:pt x="0" y="87504"/>
                </a:lnTo>
                <a:lnTo>
                  <a:pt x="0" y="91694"/>
                </a:lnTo>
                <a:lnTo>
                  <a:pt x="0" y="96267"/>
                </a:lnTo>
                <a:lnTo>
                  <a:pt x="0" y="100585"/>
                </a:lnTo>
                <a:lnTo>
                  <a:pt x="0" y="109474"/>
                </a:lnTo>
                <a:lnTo>
                  <a:pt x="0" y="114047"/>
                </a:lnTo>
                <a:lnTo>
                  <a:pt x="0" y="1179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89" name="Freeform 2289"/>
          <p:cNvSpPr/>
          <p:nvPr/>
        </p:nvSpPr>
        <p:spPr>
          <a:xfrm>
            <a:off x="2674366" y="6812026"/>
            <a:ext cx="87757" cy="65786"/>
          </a:xfrm>
          <a:custGeom>
            <a:avLst/>
            <a:gdLst/>
            <a:ahLst/>
            <a:cxnLst/>
            <a:rect l="0" t="0" r="0" b="0"/>
            <a:pathLst>
              <a:path w="87757" h="65786">
                <a:moveTo>
                  <a:pt x="0" y="17271"/>
                </a:moveTo>
                <a:lnTo>
                  <a:pt x="4572" y="17271"/>
                </a:lnTo>
                <a:lnTo>
                  <a:pt x="13081" y="17271"/>
                </a:lnTo>
                <a:lnTo>
                  <a:pt x="22225" y="21844"/>
                </a:lnTo>
                <a:lnTo>
                  <a:pt x="26416" y="21844"/>
                </a:lnTo>
                <a:lnTo>
                  <a:pt x="35051" y="21844"/>
                </a:lnTo>
                <a:lnTo>
                  <a:pt x="57276" y="30733"/>
                </a:lnTo>
                <a:lnTo>
                  <a:pt x="61467" y="30733"/>
                </a:lnTo>
                <a:lnTo>
                  <a:pt x="70104" y="30733"/>
                </a:lnTo>
                <a:lnTo>
                  <a:pt x="74676" y="30733"/>
                </a:lnTo>
                <a:lnTo>
                  <a:pt x="78866" y="30733"/>
                </a:lnTo>
                <a:lnTo>
                  <a:pt x="87757" y="21844"/>
                </a:lnTo>
                <a:lnTo>
                  <a:pt x="87757" y="17271"/>
                </a:lnTo>
                <a:lnTo>
                  <a:pt x="87757" y="13081"/>
                </a:lnTo>
                <a:lnTo>
                  <a:pt x="87757" y="4571"/>
                </a:lnTo>
                <a:lnTo>
                  <a:pt x="87757" y="0"/>
                </a:lnTo>
                <a:lnTo>
                  <a:pt x="74676" y="0"/>
                </a:lnTo>
                <a:lnTo>
                  <a:pt x="61467" y="0"/>
                </a:lnTo>
                <a:lnTo>
                  <a:pt x="52704" y="0"/>
                </a:lnTo>
                <a:lnTo>
                  <a:pt x="30988" y="0"/>
                </a:lnTo>
                <a:lnTo>
                  <a:pt x="22225" y="0"/>
                </a:lnTo>
                <a:lnTo>
                  <a:pt x="17653" y="0"/>
                </a:lnTo>
                <a:lnTo>
                  <a:pt x="8763" y="4571"/>
                </a:lnTo>
                <a:lnTo>
                  <a:pt x="4572" y="13081"/>
                </a:lnTo>
                <a:lnTo>
                  <a:pt x="4572" y="21844"/>
                </a:lnTo>
                <a:lnTo>
                  <a:pt x="4572" y="35051"/>
                </a:lnTo>
                <a:lnTo>
                  <a:pt x="4572" y="43561"/>
                </a:lnTo>
                <a:lnTo>
                  <a:pt x="4572" y="47751"/>
                </a:lnTo>
                <a:lnTo>
                  <a:pt x="4572" y="52324"/>
                </a:lnTo>
                <a:lnTo>
                  <a:pt x="8763" y="56642"/>
                </a:lnTo>
                <a:lnTo>
                  <a:pt x="17653" y="61213"/>
                </a:lnTo>
                <a:lnTo>
                  <a:pt x="22225" y="65786"/>
                </a:lnTo>
                <a:lnTo>
                  <a:pt x="26416" y="65786"/>
                </a:lnTo>
                <a:lnTo>
                  <a:pt x="30988" y="65786"/>
                </a:lnTo>
                <a:lnTo>
                  <a:pt x="35051" y="65786"/>
                </a:lnTo>
                <a:lnTo>
                  <a:pt x="39242" y="65786"/>
                </a:lnTo>
                <a:lnTo>
                  <a:pt x="43814" y="65786"/>
                </a:lnTo>
                <a:lnTo>
                  <a:pt x="52704" y="65786"/>
                </a:lnTo>
                <a:lnTo>
                  <a:pt x="57276" y="612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0" name="Freeform 2290"/>
          <p:cNvSpPr/>
          <p:nvPr/>
        </p:nvSpPr>
        <p:spPr>
          <a:xfrm>
            <a:off x="2766314" y="6794245"/>
            <a:ext cx="135636" cy="74423"/>
          </a:xfrm>
          <a:custGeom>
            <a:avLst/>
            <a:gdLst/>
            <a:ahLst/>
            <a:cxnLst/>
            <a:rect l="0" t="0" r="0" b="0"/>
            <a:pathLst>
              <a:path w="135636" h="74423">
                <a:moveTo>
                  <a:pt x="43687" y="17781"/>
                </a:moveTo>
                <a:lnTo>
                  <a:pt x="39115" y="17781"/>
                </a:lnTo>
                <a:lnTo>
                  <a:pt x="35052" y="17781"/>
                </a:lnTo>
                <a:lnTo>
                  <a:pt x="26288" y="17781"/>
                </a:lnTo>
                <a:lnTo>
                  <a:pt x="21971" y="22352"/>
                </a:lnTo>
                <a:lnTo>
                  <a:pt x="13208" y="22352"/>
                </a:lnTo>
                <a:lnTo>
                  <a:pt x="4571" y="35052"/>
                </a:lnTo>
                <a:lnTo>
                  <a:pt x="0" y="39625"/>
                </a:lnTo>
                <a:lnTo>
                  <a:pt x="0" y="43943"/>
                </a:lnTo>
                <a:lnTo>
                  <a:pt x="0" y="52832"/>
                </a:lnTo>
                <a:lnTo>
                  <a:pt x="0" y="61342"/>
                </a:lnTo>
                <a:lnTo>
                  <a:pt x="0" y="65532"/>
                </a:lnTo>
                <a:lnTo>
                  <a:pt x="0" y="70105"/>
                </a:lnTo>
                <a:lnTo>
                  <a:pt x="4571" y="70105"/>
                </a:lnTo>
                <a:lnTo>
                  <a:pt x="8636" y="74423"/>
                </a:lnTo>
                <a:lnTo>
                  <a:pt x="21971" y="74423"/>
                </a:lnTo>
                <a:lnTo>
                  <a:pt x="30861" y="74423"/>
                </a:lnTo>
                <a:lnTo>
                  <a:pt x="43687" y="74423"/>
                </a:lnTo>
                <a:lnTo>
                  <a:pt x="47878" y="74423"/>
                </a:lnTo>
                <a:lnTo>
                  <a:pt x="52450" y="65532"/>
                </a:lnTo>
                <a:lnTo>
                  <a:pt x="61340" y="57405"/>
                </a:lnTo>
                <a:lnTo>
                  <a:pt x="65531" y="43943"/>
                </a:lnTo>
                <a:lnTo>
                  <a:pt x="70103" y="30862"/>
                </a:lnTo>
                <a:lnTo>
                  <a:pt x="70103" y="26289"/>
                </a:lnTo>
                <a:lnTo>
                  <a:pt x="78740" y="17781"/>
                </a:lnTo>
                <a:lnTo>
                  <a:pt x="78740" y="8890"/>
                </a:lnTo>
                <a:lnTo>
                  <a:pt x="78740" y="4573"/>
                </a:lnTo>
                <a:lnTo>
                  <a:pt x="78740" y="0"/>
                </a:lnTo>
                <a:lnTo>
                  <a:pt x="78740" y="8890"/>
                </a:lnTo>
                <a:lnTo>
                  <a:pt x="82931" y="13463"/>
                </a:lnTo>
                <a:lnTo>
                  <a:pt x="87503" y="22352"/>
                </a:lnTo>
                <a:lnTo>
                  <a:pt x="91821" y="26289"/>
                </a:lnTo>
                <a:lnTo>
                  <a:pt x="105156" y="39625"/>
                </a:lnTo>
                <a:lnTo>
                  <a:pt x="117983" y="52832"/>
                </a:lnTo>
                <a:lnTo>
                  <a:pt x="122555" y="57405"/>
                </a:lnTo>
                <a:lnTo>
                  <a:pt x="126872" y="61342"/>
                </a:lnTo>
                <a:lnTo>
                  <a:pt x="131444" y="65532"/>
                </a:lnTo>
                <a:lnTo>
                  <a:pt x="135636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1" name="Freeform 2291"/>
          <p:cNvSpPr/>
          <p:nvPr/>
        </p:nvSpPr>
        <p:spPr>
          <a:xfrm>
            <a:off x="2919348" y="6790054"/>
            <a:ext cx="70104" cy="78614"/>
          </a:xfrm>
          <a:custGeom>
            <a:avLst/>
            <a:gdLst/>
            <a:ahLst/>
            <a:cxnLst/>
            <a:rect l="0" t="0" r="0" b="0"/>
            <a:pathLst>
              <a:path w="70104" h="78614">
                <a:moveTo>
                  <a:pt x="0" y="0"/>
                </a:moveTo>
                <a:lnTo>
                  <a:pt x="0" y="0"/>
                </a:lnTo>
                <a:lnTo>
                  <a:pt x="4572" y="0"/>
                </a:lnTo>
                <a:lnTo>
                  <a:pt x="4572" y="8764"/>
                </a:lnTo>
                <a:lnTo>
                  <a:pt x="8891" y="17654"/>
                </a:lnTo>
                <a:lnTo>
                  <a:pt x="8891" y="26543"/>
                </a:lnTo>
                <a:lnTo>
                  <a:pt x="8891" y="30480"/>
                </a:lnTo>
                <a:lnTo>
                  <a:pt x="13462" y="35053"/>
                </a:lnTo>
                <a:lnTo>
                  <a:pt x="13462" y="39243"/>
                </a:lnTo>
                <a:lnTo>
                  <a:pt x="17653" y="52705"/>
                </a:lnTo>
                <a:lnTo>
                  <a:pt x="17653" y="57023"/>
                </a:lnTo>
                <a:lnTo>
                  <a:pt x="26290" y="74296"/>
                </a:lnTo>
                <a:lnTo>
                  <a:pt x="26290" y="78614"/>
                </a:lnTo>
                <a:lnTo>
                  <a:pt x="30862" y="78614"/>
                </a:lnTo>
                <a:lnTo>
                  <a:pt x="35053" y="78614"/>
                </a:lnTo>
                <a:lnTo>
                  <a:pt x="39625" y="78614"/>
                </a:lnTo>
                <a:lnTo>
                  <a:pt x="43943" y="78614"/>
                </a:lnTo>
                <a:lnTo>
                  <a:pt x="48134" y="74296"/>
                </a:lnTo>
                <a:lnTo>
                  <a:pt x="56769" y="61596"/>
                </a:lnTo>
                <a:lnTo>
                  <a:pt x="61341" y="57023"/>
                </a:lnTo>
                <a:lnTo>
                  <a:pt x="61341" y="48134"/>
                </a:lnTo>
                <a:lnTo>
                  <a:pt x="65532" y="35053"/>
                </a:lnTo>
                <a:lnTo>
                  <a:pt x="65532" y="30480"/>
                </a:lnTo>
                <a:lnTo>
                  <a:pt x="70104" y="26543"/>
                </a:lnTo>
                <a:lnTo>
                  <a:pt x="70104" y="219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2" name="Freeform 2292"/>
          <p:cNvSpPr/>
          <p:nvPr/>
        </p:nvSpPr>
        <p:spPr>
          <a:xfrm>
            <a:off x="3007105" y="6786118"/>
            <a:ext cx="139955" cy="82550"/>
          </a:xfrm>
          <a:custGeom>
            <a:avLst/>
            <a:gdLst/>
            <a:ahLst/>
            <a:cxnLst/>
            <a:rect l="0" t="0" r="0" b="0"/>
            <a:pathLst>
              <a:path w="139955" h="82550">
                <a:moveTo>
                  <a:pt x="0" y="47752"/>
                </a:moveTo>
                <a:lnTo>
                  <a:pt x="0" y="47752"/>
                </a:lnTo>
                <a:lnTo>
                  <a:pt x="4065" y="47752"/>
                </a:lnTo>
                <a:lnTo>
                  <a:pt x="8637" y="56641"/>
                </a:lnTo>
                <a:lnTo>
                  <a:pt x="17146" y="56641"/>
                </a:lnTo>
                <a:lnTo>
                  <a:pt x="21718" y="56641"/>
                </a:lnTo>
                <a:lnTo>
                  <a:pt x="35052" y="56641"/>
                </a:lnTo>
                <a:lnTo>
                  <a:pt x="47880" y="52070"/>
                </a:lnTo>
                <a:lnTo>
                  <a:pt x="52197" y="47752"/>
                </a:lnTo>
                <a:lnTo>
                  <a:pt x="56770" y="47752"/>
                </a:lnTo>
                <a:lnTo>
                  <a:pt x="56770" y="43179"/>
                </a:lnTo>
                <a:lnTo>
                  <a:pt x="61342" y="38989"/>
                </a:lnTo>
                <a:lnTo>
                  <a:pt x="65533" y="25908"/>
                </a:lnTo>
                <a:lnTo>
                  <a:pt x="65533" y="21590"/>
                </a:lnTo>
                <a:lnTo>
                  <a:pt x="65533" y="12700"/>
                </a:lnTo>
                <a:lnTo>
                  <a:pt x="61342" y="8127"/>
                </a:lnTo>
                <a:lnTo>
                  <a:pt x="47880" y="8127"/>
                </a:lnTo>
                <a:lnTo>
                  <a:pt x="21718" y="0"/>
                </a:lnTo>
                <a:lnTo>
                  <a:pt x="17146" y="0"/>
                </a:lnTo>
                <a:lnTo>
                  <a:pt x="8637" y="12700"/>
                </a:lnTo>
                <a:lnTo>
                  <a:pt x="0" y="17017"/>
                </a:lnTo>
                <a:lnTo>
                  <a:pt x="0" y="21590"/>
                </a:lnTo>
                <a:lnTo>
                  <a:pt x="0" y="38989"/>
                </a:lnTo>
                <a:lnTo>
                  <a:pt x="0" y="43179"/>
                </a:lnTo>
                <a:lnTo>
                  <a:pt x="0" y="52070"/>
                </a:lnTo>
                <a:lnTo>
                  <a:pt x="4065" y="60959"/>
                </a:lnTo>
                <a:lnTo>
                  <a:pt x="4065" y="65532"/>
                </a:lnTo>
                <a:lnTo>
                  <a:pt x="8637" y="69469"/>
                </a:lnTo>
                <a:lnTo>
                  <a:pt x="8637" y="73659"/>
                </a:lnTo>
                <a:lnTo>
                  <a:pt x="25909" y="78232"/>
                </a:lnTo>
                <a:lnTo>
                  <a:pt x="35052" y="78232"/>
                </a:lnTo>
                <a:lnTo>
                  <a:pt x="39371" y="82550"/>
                </a:lnTo>
                <a:lnTo>
                  <a:pt x="65533" y="82550"/>
                </a:lnTo>
                <a:lnTo>
                  <a:pt x="69850" y="82550"/>
                </a:lnTo>
                <a:lnTo>
                  <a:pt x="87503" y="82550"/>
                </a:lnTo>
                <a:lnTo>
                  <a:pt x="96012" y="82550"/>
                </a:lnTo>
                <a:lnTo>
                  <a:pt x="109474" y="82550"/>
                </a:lnTo>
                <a:lnTo>
                  <a:pt x="126874" y="78232"/>
                </a:lnTo>
                <a:lnTo>
                  <a:pt x="131065" y="78232"/>
                </a:lnTo>
                <a:lnTo>
                  <a:pt x="131065" y="69469"/>
                </a:lnTo>
                <a:lnTo>
                  <a:pt x="139955" y="694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3" name="Freeform 2293"/>
          <p:cNvSpPr/>
          <p:nvPr/>
        </p:nvSpPr>
        <p:spPr>
          <a:xfrm>
            <a:off x="1283208" y="6772656"/>
            <a:ext cx="21589" cy="109727"/>
          </a:xfrm>
          <a:custGeom>
            <a:avLst/>
            <a:gdLst/>
            <a:ahLst/>
            <a:cxnLst/>
            <a:rect l="0" t="0" r="0" b="0"/>
            <a:pathLst>
              <a:path w="21589" h="109727">
                <a:moveTo>
                  <a:pt x="0" y="109727"/>
                </a:moveTo>
                <a:lnTo>
                  <a:pt x="0" y="105156"/>
                </a:lnTo>
                <a:lnTo>
                  <a:pt x="0" y="96265"/>
                </a:lnTo>
                <a:lnTo>
                  <a:pt x="0" y="83565"/>
                </a:lnTo>
                <a:lnTo>
                  <a:pt x="8508" y="70103"/>
                </a:lnTo>
                <a:lnTo>
                  <a:pt x="8508" y="61214"/>
                </a:lnTo>
                <a:lnTo>
                  <a:pt x="12827" y="35052"/>
                </a:lnTo>
                <a:lnTo>
                  <a:pt x="12827" y="26162"/>
                </a:lnTo>
                <a:lnTo>
                  <a:pt x="21589" y="17398"/>
                </a:lnTo>
                <a:lnTo>
                  <a:pt x="21589" y="4571"/>
                </a:lnTo>
                <a:lnTo>
                  <a:pt x="2158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4" name="Freeform 2294"/>
          <p:cNvSpPr/>
          <p:nvPr/>
        </p:nvSpPr>
        <p:spPr>
          <a:xfrm>
            <a:off x="1261262" y="6737858"/>
            <a:ext cx="170409" cy="166115"/>
          </a:xfrm>
          <a:custGeom>
            <a:avLst/>
            <a:gdLst/>
            <a:ahLst/>
            <a:cxnLst/>
            <a:rect l="0" t="0" r="0" b="0"/>
            <a:pathLst>
              <a:path w="170409" h="166115">
                <a:moveTo>
                  <a:pt x="0" y="8636"/>
                </a:moveTo>
                <a:lnTo>
                  <a:pt x="4267" y="4318"/>
                </a:lnTo>
                <a:lnTo>
                  <a:pt x="13055" y="0"/>
                </a:lnTo>
                <a:lnTo>
                  <a:pt x="25882" y="0"/>
                </a:lnTo>
                <a:lnTo>
                  <a:pt x="34773" y="0"/>
                </a:lnTo>
                <a:lnTo>
                  <a:pt x="48107" y="0"/>
                </a:lnTo>
                <a:lnTo>
                  <a:pt x="56998" y="0"/>
                </a:lnTo>
                <a:lnTo>
                  <a:pt x="83160" y="0"/>
                </a:lnTo>
                <a:lnTo>
                  <a:pt x="87477" y="0"/>
                </a:lnTo>
                <a:lnTo>
                  <a:pt x="100559" y="0"/>
                </a:lnTo>
                <a:lnTo>
                  <a:pt x="113640" y="0"/>
                </a:lnTo>
                <a:lnTo>
                  <a:pt x="117957" y="0"/>
                </a:lnTo>
                <a:lnTo>
                  <a:pt x="127101" y="8636"/>
                </a:lnTo>
                <a:lnTo>
                  <a:pt x="131038" y="13207"/>
                </a:lnTo>
                <a:lnTo>
                  <a:pt x="131038" y="17144"/>
                </a:lnTo>
                <a:lnTo>
                  <a:pt x="131038" y="34798"/>
                </a:lnTo>
                <a:lnTo>
                  <a:pt x="131038" y="39369"/>
                </a:lnTo>
                <a:lnTo>
                  <a:pt x="131038" y="48260"/>
                </a:lnTo>
                <a:lnTo>
                  <a:pt x="131038" y="60960"/>
                </a:lnTo>
                <a:lnTo>
                  <a:pt x="127101" y="60960"/>
                </a:lnTo>
                <a:lnTo>
                  <a:pt x="122529" y="69850"/>
                </a:lnTo>
                <a:lnTo>
                  <a:pt x="117957" y="78739"/>
                </a:lnTo>
                <a:lnTo>
                  <a:pt x="109449" y="82676"/>
                </a:lnTo>
                <a:lnTo>
                  <a:pt x="109449" y="87249"/>
                </a:lnTo>
                <a:lnTo>
                  <a:pt x="104876" y="87249"/>
                </a:lnTo>
                <a:lnTo>
                  <a:pt x="95987" y="91820"/>
                </a:lnTo>
                <a:lnTo>
                  <a:pt x="95987" y="96012"/>
                </a:lnTo>
                <a:lnTo>
                  <a:pt x="83160" y="100330"/>
                </a:lnTo>
                <a:lnTo>
                  <a:pt x="78588" y="109219"/>
                </a:lnTo>
                <a:lnTo>
                  <a:pt x="74396" y="109219"/>
                </a:lnTo>
                <a:lnTo>
                  <a:pt x="87477" y="109219"/>
                </a:lnTo>
                <a:lnTo>
                  <a:pt x="91415" y="109219"/>
                </a:lnTo>
                <a:lnTo>
                  <a:pt x="95987" y="109219"/>
                </a:lnTo>
                <a:lnTo>
                  <a:pt x="100559" y="109219"/>
                </a:lnTo>
                <a:lnTo>
                  <a:pt x="117957" y="109219"/>
                </a:lnTo>
                <a:lnTo>
                  <a:pt x="122529" y="109219"/>
                </a:lnTo>
                <a:lnTo>
                  <a:pt x="127101" y="109219"/>
                </a:lnTo>
                <a:lnTo>
                  <a:pt x="144120" y="109219"/>
                </a:lnTo>
                <a:lnTo>
                  <a:pt x="148691" y="113792"/>
                </a:lnTo>
                <a:lnTo>
                  <a:pt x="162154" y="122300"/>
                </a:lnTo>
                <a:lnTo>
                  <a:pt x="166090" y="122300"/>
                </a:lnTo>
                <a:lnTo>
                  <a:pt x="166090" y="126492"/>
                </a:lnTo>
                <a:lnTo>
                  <a:pt x="170409" y="135381"/>
                </a:lnTo>
                <a:lnTo>
                  <a:pt x="170409" y="139954"/>
                </a:lnTo>
                <a:lnTo>
                  <a:pt x="157582" y="144525"/>
                </a:lnTo>
                <a:lnTo>
                  <a:pt x="144120" y="148844"/>
                </a:lnTo>
                <a:lnTo>
                  <a:pt x="135610" y="148844"/>
                </a:lnTo>
                <a:lnTo>
                  <a:pt x="117957" y="157352"/>
                </a:lnTo>
                <a:lnTo>
                  <a:pt x="87477" y="161544"/>
                </a:lnTo>
                <a:lnTo>
                  <a:pt x="69824" y="161544"/>
                </a:lnTo>
                <a:lnTo>
                  <a:pt x="43535" y="161544"/>
                </a:lnTo>
                <a:lnTo>
                  <a:pt x="39345" y="166115"/>
                </a:lnTo>
                <a:lnTo>
                  <a:pt x="34773" y="166115"/>
                </a:lnTo>
                <a:lnTo>
                  <a:pt x="30454" y="16611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5" name="Freeform 2295"/>
          <p:cNvSpPr/>
          <p:nvPr/>
        </p:nvSpPr>
        <p:spPr>
          <a:xfrm>
            <a:off x="1445005" y="6798818"/>
            <a:ext cx="17400" cy="118364"/>
          </a:xfrm>
          <a:custGeom>
            <a:avLst/>
            <a:gdLst/>
            <a:ahLst/>
            <a:cxnLst/>
            <a:rect l="0" t="0" r="0" b="0"/>
            <a:pathLst>
              <a:path w="17400" h="118364">
                <a:moveTo>
                  <a:pt x="17400" y="118364"/>
                </a:moveTo>
                <a:lnTo>
                  <a:pt x="17400" y="109473"/>
                </a:lnTo>
                <a:lnTo>
                  <a:pt x="17400" y="105155"/>
                </a:lnTo>
                <a:lnTo>
                  <a:pt x="17400" y="96392"/>
                </a:lnTo>
                <a:lnTo>
                  <a:pt x="12828" y="70103"/>
                </a:lnTo>
                <a:lnTo>
                  <a:pt x="8891" y="57403"/>
                </a:lnTo>
                <a:lnTo>
                  <a:pt x="0" y="43941"/>
                </a:lnTo>
                <a:lnTo>
                  <a:pt x="0" y="17779"/>
                </a:lnTo>
                <a:lnTo>
                  <a:pt x="0" y="13208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6" name="Freeform 2296"/>
          <p:cNvSpPr/>
          <p:nvPr/>
        </p:nvSpPr>
        <p:spPr>
          <a:xfrm>
            <a:off x="1457833" y="6807708"/>
            <a:ext cx="57022" cy="52450"/>
          </a:xfrm>
          <a:custGeom>
            <a:avLst/>
            <a:gdLst/>
            <a:ahLst/>
            <a:cxnLst/>
            <a:rect l="0" t="0" r="0" b="0"/>
            <a:pathLst>
              <a:path w="57022" h="52450">
                <a:moveTo>
                  <a:pt x="0" y="48513"/>
                </a:moveTo>
                <a:lnTo>
                  <a:pt x="0" y="52450"/>
                </a:lnTo>
                <a:lnTo>
                  <a:pt x="4572" y="52450"/>
                </a:lnTo>
                <a:lnTo>
                  <a:pt x="8889" y="48513"/>
                </a:lnTo>
                <a:lnTo>
                  <a:pt x="13461" y="43942"/>
                </a:lnTo>
                <a:lnTo>
                  <a:pt x="26542" y="35051"/>
                </a:lnTo>
                <a:lnTo>
                  <a:pt x="31114" y="30480"/>
                </a:lnTo>
                <a:lnTo>
                  <a:pt x="35052" y="21970"/>
                </a:lnTo>
                <a:lnTo>
                  <a:pt x="39369" y="17399"/>
                </a:lnTo>
                <a:lnTo>
                  <a:pt x="48133" y="8889"/>
                </a:lnTo>
                <a:lnTo>
                  <a:pt x="52705" y="4318"/>
                </a:lnTo>
                <a:lnTo>
                  <a:pt x="57022" y="4318"/>
                </a:lnTo>
                <a:lnTo>
                  <a:pt x="5702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7" name="Freeform 2297"/>
          <p:cNvSpPr/>
          <p:nvPr/>
        </p:nvSpPr>
        <p:spPr>
          <a:xfrm>
            <a:off x="1510538" y="6829678"/>
            <a:ext cx="56769" cy="52705"/>
          </a:xfrm>
          <a:custGeom>
            <a:avLst/>
            <a:gdLst/>
            <a:ahLst/>
            <a:cxnLst/>
            <a:rect l="0" t="0" r="0" b="0"/>
            <a:pathLst>
              <a:path w="56769" h="52705">
                <a:moveTo>
                  <a:pt x="8889" y="13081"/>
                </a:moveTo>
                <a:lnTo>
                  <a:pt x="8889" y="17399"/>
                </a:lnTo>
                <a:lnTo>
                  <a:pt x="13208" y="17399"/>
                </a:lnTo>
                <a:lnTo>
                  <a:pt x="17779" y="17399"/>
                </a:lnTo>
                <a:lnTo>
                  <a:pt x="21717" y="17399"/>
                </a:lnTo>
                <a:lnTo>
                  <a:pt x="30479" y="17399"/>
                </a:lnTo>
                <a:lnTo>
                  <a:pt x="35051" y="17399"/>
                </a:lnTo>
                <a:lnTo>
                  <a:pt x="39370" y="17399"/>
                </a:lnTo>
                <a:lnTo>
                  <a:pt x="43942" y="17399"/>
                </a:lnTo>
                <a:lnTo>
                  <a:pt x="48259" y="17399"/>
                </a:lnTo>
                <a:lnTo>
                  <a:pt x="48259" y="13081"/>
                </a:lnTo>
                <a:lnTo>
                  <a:pt x="52831" y="13081"/>
                </a:lnTo>
                <a:lnTo>
                  <a:pt x="52831" y="8510"/>
                </a:lnTo>
                <a:lnTo>
                  <a:pt x="52831" y="4192"/>
                </a:lnTo>
                <a:lnTo>
                  <a:pt x="52831" y="0"/>
                </a:lnTo>
                <a:lnTo>
                  <a:pt x="48259" y="0"/>
                </a:lnTo>
                <a:lnTo>
                  <a:pt x="43942" y="0"/>
                </a:lnTo>
                <a:lnTo>
                  <a:pt x="39370" y="0"/>
                </a:lnTo>
                <a:lnTo>
                  <a:pt x="35051" y="0"/>
                </a:lnTo>
                <a:lnTo>
                  <a:pt x="26289" y="0"/>
                </a:lnTo>
                <a:lnTo>
                  <a:pt x="21717" y="4192"/>
                </a:lnTo>
                <a:lnTo>
                  <a:pt x="13208" y="13081"/>
                </a:lnTo>
                <a:lnTo>
                  <a:pt x="13208" y="21972"/>
                </a:lnTo>
                <a:lnTo>
                  <a:pt x="8889" y="26543"/>
                </a:lnTo>
                <a:lnTo>
                  <a:pt x="0" y="26543"/>
                </a:lnTo>
                <a:lnTo>
                  <a:pt x="0" y="30480"/>
                </a:lnTo>
                <a:lnTo>
                  <a:pt x="0" y="34672"/>
                </a:lnTo>
                <a:lnTo>
                  <a:pt x="4317" y="39243"/>
                </a:lnTo>
                <a:lnTo>
                  <a:pt x="8889" y="39243"/>
                </a:lnTo>
                <a:lnTo>
                  <a:pt x="13208" y="43561"/>
                </a:lnTo>
                <a:lnTo>
                  <a:pt x="17779" y="43561"/>
                </a:lnTo>
                <a:lnTo>
                  <a:pt x="21717" y="43561"/>
                </a:lnTo>
                <a:lnTo>
                  <a:pt x="26289" y="43561"/>
                </a:lnTo>
                <a:lnTo>
                  <a:pt x="39370" y="52705"/>
                </a:lnTo>
                <a:lnTo>
                  <a:pt x="43942" y="52705"/>
                </a:lnTo>
                <a:lnTo>
                  <a:pt x="48259" y="52705"/>
                </a:lnTo>
                <a:lnTo>
                  <a:pt x="52831" y="52705"/>
                </a:lnTo>
                <a:lnTo>
                  <a:pt x="56769" y="527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8" name="Freeform 2298"/>
          <p:cNvSpPr/>
          <p:nvPr/>
        </p:nvSpPr>
        <p:spPr>
          <a:xfrm>
            <a:off x="1611122" y="6812026"/>
            <a:ext cx="91820" cy="74040"/>
          </a:xfrm>
          <a:custGeom>
            <a:avLst/>
            <a:gdLst/>
            <a:ahLst/>
            <a:cxnLst/>
            <a:rect l="0" t="0" r="0" b="0"/>
            <a:pathLst>
              <a:path w="91820" h="74040">
                <a:moveTo>
                  <a:pt x="0" y="74040"/>
                </a:moveTo>
                <a:lnTo>
                  <a:pt x="8889" y="70103"/>
                </a:lnTo>
                <a:lnTo>
                  <a:pt x="30860" y="56642"/>
                </a:lnTo>
                <a:lnTo>
                  <a:pt x="48260" y="39624"/>
                </a:lnTo>
                <a:lnTo>
                  <a:pt x="52832" y="35051"/>
                </a:lnTo>
                <a:lnTo>
                  <a:pt x="56769" y="30733"/>
                </a:lnTo>
                <a:lnTo>
                  <a:pt x="74422" y="13081"/>
                </a:lnTo>
                <a:lnTo>
                  <a:pt x="78994" y="13081"/>
                </a:lnTo>
                <a:lnTo>
                  <a:pt x="9182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99" name="Freeform 2299"/>
          <p:cNvSpPr/>
          <p:nvPr/>
        </p:nvSpPr>
        <p:spPr>
          <a:xfrm>
            <a:off x="1615694" y="6859777"/>
            <a:ext cx="60960" cy="70105"/>
          </a:xfrm>
          <a:custGeom>
            <a:avLst/>
            <a:gdLst/>
            <a:ahLst/>
            <a:cxnLst/>
            <a:rect l="0" t="0" r="0" b="0"/>
            <a:pathLst>
              <a:path w="60960" h="70105">
                <a:moveTo>
                  <a:pt x="60960" y="70105"/>
                </a:moveTo>
                <a:lnTo>
                  <a:pt x="60960" y="65913"/>
                </a:lnTo>
                <a:lnTo>
                  <a:pt x="60960" y="52832"/>
                </a:lnTo>
                <a:lnTo>
                  <a:pt x="60960" y="48514"/>
                </a:lnTo>
                <a:lnTo>
                  <a:pt x="56769" y="43943"/>
                </a:lnTo>
                <a:lnTo>
                  <a:pt x="48260" y="39625"/>
                </a:lnTo>
                <a:lnTo>
                  <a:pt x="39370" y="26289"/>
                </a:lnTo>
                <a:lnTo>
                  <a:pt x="34798" y="26289"/>
                </a:lnTo>
                <a:lnTo>
                  <a:pt x="17779" y="18035"/>
                </a:lnTo>
                <a:lnTo>
                  <a:pt x="13207" y="88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0" name="Freeform 2300"/>
          <p:cNvSpPr/>
          <p:nvPr/>
        </p:nvSpPr>
        <p:spPr>
          <a:xfrm>
            <a:off x="1734057" y="6851650"/>
            <a:ext cx="0" cy="52070"/>
          </a:xfrm>
          <a:custGeom>
            <a:avLst/>
            <a:gdLst/>
            <a:ahLst/>
            <a:cxnLst/>
            <a:rect l="0" t="0" r="0" b="0"/>
            <a:pathLst>
              <a:path h="52070">
                <a:moveTo>
                  <a:pt x="0" y="52070"/>
                </a:moveTo>
                <a:lnTo>
                  <a:pt x="0" y="47752"/>
                </a:lnTo>
                <a:lnTo>
                  <a:pt x="0" y="38989"/>
                </a:lnTo>
                <a:lnTo>
                  <a:pt x="0" y="34416"/>
                </a:lnTo>
                <a:lnTo>
                  <a:pt x="0" y="26162"/>
                </a:lnTo>
                <a:lnTo>
                  <a:pt x="0" y="21589"/>
                </a:lnTo>
                <a:lnTo>
                  <a:pt x="0" y="1270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1" name="Freeform 2301"/>
          <p:cNvSpPr/>
          <p:nvPr/>
        </p:nvSpPr>
        <p:spPr>
          <a:xfrm>
            <a:off x="1720595" y="6803135"/>
            <a:ext cx="0" cy="4573"/>
          </a:xfrm>
          <a:custGeom>
            <a:avLst/>
            <a:gdLst/>
            <a:ahLst/>
            <a:cxnLst/>
            <a:rect l="0" t="0" r="0" b="0"/>
            <a:pathLst>
              <a:path h="4573">
                <a:moveTo>
                  <a:pt x="0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2" name="Freeform 2302"/>
          <p:cNvSpPr/>
          <p:nvPr/>
        </p:nvSpPr>
        <p:spPr>
          <a:xfrm>
            <a:off x="1799589" y="6741921"/>
            <a:ext cx="3937" cy="152908"/>
          </a:xfrm>
          <a:custGeom>
            <a:avLst/>
            <a:gdLst/>
            <a:ahLst/>
            <a:cxnLst/>
            <a:rect l="0" t="0" r="0" b="0"/>
            <a:pathLst>
              <a:path w="3937" h="152908">
                <a:moveTo>
                  <a:pt x="3937" y="152908"/>
                </a:moveTo>
                <a:lnTo>
                  <a:pt x="3937" y="148718"/>
                </a:lnTo>
                <a:lnTo>
                  <a:pt x="3937" y="135891"/>
                </a:lnTo>
                <a:lnTo>
                  <a:pt x="3937" y="105156"/>
                </a:lnTo>
                <a:lnTo>
                  <a:pt x="0" y="91949"/>
                </a:lnTo>
                <a:lnTo>
                  <a:pt x="0" y="78613"/>
                </a:lnTo>
                <a:lnTo>
                  <a:pt x="0" y="52324"/>
                </a:lnTo>
                <a:lnTo>
                  <a:pt x="0" y="35306"/>
                </a:lnTo>
                <a:lnTo>
                  <a:pt x="0" y="9144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3" name="Freeform 2303"/>
          <p:cNvSpPr/>
          <p:nvPr/>
        </p:nvSpPr>
        <p:spPr>
          <a:xfrm>
            <a:off x="1760220" y="6833870"/>
            <a:ext cx="78359" cy="13207"/>
          </a:xfrm>
          <a:custGeom>
            <a:avLst/>
            <a:gdLst/>
            <a:ahLst/>
            <a:cxnLst/>
            <a:rect l="0" t="0" r="0" b="0"/>
            <a:pathLst>
              <a:path w="78359" h="13207">
                <a:moveTo>
                  <a:pt x="78359" y="0"/>
                </a:moveTo>
                <a:lnTo>
                  <a:pt x="74422" y="0"/>
                </a:lnTo>
                <a:lnTo>
                  <a:pt x="60959" y="8889"/>
                </a:lnTo>
                <a:lnTo>
                  <a:pt x="52069" y="8889"/>
                </a:lnTo>
                <a:lnTo>
                  <a:pt x="47878" y="8889"/>
                </a:lnTo>
                <a:lnTo>
                  <a:pt x="34797" y="8889"/>
                </a:lnTo>
                <a:lnTo>
                  <a:pt x="26162" y="13207"/>
                </a:lnTo>
                <a:lnTo>
                  <a:pt x="4318" y="13207"/>
                </a:lnTo>
                <a:lnTo>
                  <a:pt x="0" y="1320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4" name="Freeform 2304"/>
          <p:cNvSpPr/>
          <p:nvPr/>
        </p:nvSpPr>
        <p:spPr>
          <a:xfrm>
            <a:off x="1877822" y="6851650"/>
            <a:ext cx="61595" cy="3937"/>
          </a:xfrm>
          <a:custGeom>
            <a:avLst/>
            <a:gdLst/>
            <a:ahLst/>
            <a:cxnLst/>
            <a:rect l="0" t="0" r="0" b="0"/>
            <a:pathLst>
              <a:path w="61595" h="3937">
                <a:moveTo>
                  <a:pt x="0" y="3937"/>
                </a:moveTo>
                <a:lnTo>
                  <a:pt x="4572" y="3937"/>
                </a:lnTo>
                <a:lnTo>
                  <a:pt x="13461" y="3937"/>
                </a:lnTo>
                <a:lnTo>
                  <a:pt x="22351" y="3937"/>
                </a:lnTo>
                <a:lnTo>
                  <a:pt x="26542" y="0"/>
                </a:lnTo>
                <a:lnTo>
                  <a:pt x="31114" y="0"/>
                </a:lnTo>
                <a:lnTo>
                  <a:pt x="39623" y="0"/>
                </a:lnTo>
                <a:lnTo>
                  <a:pt x="43942" y="0"/>
                </a:lnTo>
                <a:lnTo>
                  <a:pt x="6159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5" name="Freeform 2305"/>
          <p:cNvSpPr/>
          <p:nvPr/>
        </p:nvSpPr>
        <p:spPr>
          <a:xfrm>
            <a:off x="2023236" y="6729095"/>
            <a:ext cx="205740" cy="174878"/>
          </a:xfrm>
          <a:custGeom>
            <a:avLst/>
            <a:gdLst/>
            <a:ahLst/>
            <a:cxnLst/>
            <a:rect l="0" t="0" r="0" b="0"/>
            <a:pathLst>
              <a:path w="205740" h="174878">
                <a:moveTo>
                  <a:pt x="21971" y="39243"/>
                </a:moveTo>
                <a:lnTo>
                  <a:pt x="17399" y="39243"/>
                </a:lnTo>
                <a:lnTo>
                  <a:pt x="13081" y="39243"/>
                </a:lnTo>
                <a:lnTo>
                  <a:pt x="4572" y="48132"/>
                </a:lnTo>
                <a:lnTo>
                  <a:pt x="4572" y="52705"/>
                </a:lnTo>
                <a:lnTo>
                  <a:pt x="4572" y="69723"/>
                </a:lnTo>
                <a:lnTo>
                  <a:pt x="4572" y="78867"/>
                </a:lnTo>
                <a:lnTo>
                  <a:pt x="0" y="105156"/>
                </a:lnTo>
                <a:lnTo>
                  <a:pt x="0" y="118237"/>
                </a:lnTo>
                <a:lnTo>
                  <a:pt x="0" y="135636"/>
                </a:lnTo>
                <a:lnTo>
                  <a:pt x="0" y="139826"/>
                </a:lnTo>
                <a:lnTo>
                  <a:pt x="0" y="148717"/>
                </a:lnTo>
                <a:lnTo>
                  <a:pt x="0" y="153288"/>
                </a:lnTo>
                <a:lnTo>
                  <a:pt x="0" y="157607"/>
                </a:lnTo>
                <a:lnTo>
                  <a:pt x="0" y="162178"/>
                </a:lnTo>
                <a:lnTo>
                  <a:pt x="4572" y="162178"/>
                </a:lnTo>
                <a:lnTo>
                  <a:pt x="8509" y="166115"/>
                </a:lnTo>
                <a:lnTo>
                  <a:pt x="21971" y="170688"/>
                </a:lnTo>
                <a:lnTo>
                  <a:pt x="26290" y="170688"/>
                </a:lnTo>
                <a:lnTo>
                  <a:pt x="30862" y="174878"/>
                </a:lnTo>
                <a:lnTo>
                  <a:pt x="35053" y="174878"/>
                </a:lnTo>
                <a:lnTo>
                  <a:pt x="39624" y="174878"/>
                </a:lnTo>
                <a:lnTo>
                  <a:pt x="52452" y="174878"/>
                </a:lnTo>
                <a:lnTo>
                  <a:pt x="61341" y="174878"/>
                </a:lnTo>
                <a:lnTo>
                  <a:pt x="82931" y="153288"/>
                </a:lnTo>
                <a:lnTo>
                  <a:pt x="87503" y="144399"/>
                </a:lnTo>
                <a:lnTo>
                  <a:pt x="96393" y="131063"/>
                </a:lnTo>
                <a:lnTo>
                  <a:pt x="109093" y="96012"/>
                </a:lnTo>
                <a:lnTo>
                  <a:pt x="109093" y="87502"/>
                </a:lnTo>
                <a:lnTo>
                  <a:pt x="109093" y="74294"/>
                </a:lnTo>
                <a:lnTo>
                  <a:pt x="109093" y="65532"/>
                </a:lnTo>
                <a:lnTo>
                  <a:pt x="109093" y="69723"/>
                </a:lnTo>
                <a:lnTo>
                  <a:pt x="109093" y="74294"/>
                </a:lnTo>
                <a:lnTo>
                  <a:pt x="109093" y="83184"/>
                </a:lnTo>
                <a:lnTo>
                  <a:pt x="109093" y="96012"/>
                </a:lnTo>
                <a:lnTo>
                  <a:pt x="109093" y="105156"/>
                </a:lnTo>
                <a:lnTo>
                  <a:pt x="117984" y="127126"/>
                </a:lnTo>
                <a:lnTo>
                  <a:pt x="122556" y="131063"/>
                </a:lnTo>
                <a:lnTo>
                  <a:pt x="126874" y="139826"/>
                </a:lnTo>
                <a:lnTo>
                  <a:pt x="131446" y="139826"/>
                </a:lnTo>
                <a:lnTo>
                  <a:pt x="135637" y="139826"/>
                </a:lnTo>
                <a:lnTo>
                  <a:pt x="135637" y="144399"/>
                </a:lnTo>
                <a:lnTo>
                  <a:pt x="140209" y="144399"/>
                </a:lnTo>
                <a:lnTo>
                  <a:pt x="153036" y="139826"/>
                </a:lnTo>
                <a:lnTo>
                  <a:pt x="166497" y="135636"/>
                </a:lnTo>
                <a:lnTo>
                  <a:pt x="175261" y="127126"/>
                </a:lnTo>
                <a:lnTo>
                  <a:pt x="201549" y="92075"/>
                </a:lnTo>
                <a:lnTo>
                  <a:pt x="205740" y="78867"/>
                </a:lnTo>
                <a:lnTo>
                  <a:pt x="205740" y="60959"/>
                </a:lnTo>
                <a:lnTo>
                  <a:pt x="205740" y="52705"/>
                </a:lnTo>
                <a:lnTo>
                  <a:pt x="205740" y="43561"/>
                </a:lnTo>
                <a:lnTo>
                  <a:pt x="205740" y="26543"/>
                </a:lnTo>
                <a:lnTo>
                  <a:pt x="205740" y="21970"/>
                </a:lnTo>
                <a:lnTo>
                  <a:pt x="205740" y="8763"/>
                </a:lnTo>
                <a:lnTo>
                  <a:pt x="205740" y="4190"/>
                </a:lnTo>
                <a:lnTo>
                  <a:pt x="20574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6" name="Freeform 2306"/>
          <p:cNvSpPr/>
          <p:nvPr/>
        </p:nvSpPr>
        <p:spPr>
          <a:xfrm>
            <a:off x="2237485" y="6733285"/>
            <a:ext cx="78994" cy="149098"/>
          </a:xfrm>
          <a:custGeom>
            <a:avLst/>
            <a:gdLst/>
            <a:ahLst/>
            <a:cxnLst/>
            <a:rect l="0" t="0" r="0" b="0"/>
            <a:pathLst>
              <a:path w="78994" h="149098">
                <a:moveTo>
                  <a:pt x="52832" y="105156"/>
                </a:moveTo>
                <a:lnTo>
                  <a:pt x="43688" y="105156"/>
                </a:lnTo>
                <a:lnTo>
                  <a:pt x="30481" y="105156"/>
                </a:lnTo>
                <a:lnTo>
                  <a:pt x="26544" y="105156"/>
                </a:lnTo>
                <a:lnTo>
                  <a:pt x="21972" y="114047"/>
                </a:lnTo>
                <a:lnTo>
                  <a:pt x="13209" y="114047"/>
                </a:lnTo>
                <a:lnTo>
                  <a:pt x="8891" y="118365"/>
                </a:lnTo>
                <a:lnTo>
                  <a:pt x="0" y="118365"/>
                </a:lnTo>
                <a:lnTo>
                  <a:pt x="0" y="122936"/>
                </a:lnTo>
                <a:lnTo>
                  <a:pt x="0" y="126873"/>
                </a:lnTo>
                <a:lnTo>
                  <a:pt x="0" y="131446"/>
                </a:lnTo>
                <a:lnTo>
                  <a:pt x="0" y="135636"/>
                </a:lnTo>
                <a:lnTo>
                  <a:pt x="4319" y="140209"/>
                </a:lnTo>
                <a:lnTo>
                  <a:pt x="8891" y="149098"/>
                </a:lnTo>
                <a:lnTo>
                  <a:pt x="13209" y="149098"/>
                </a:lnTo>
                <a:lnTo>
                  <a:pt x="17781" y="149098"/>
                </a:lnTo>
                <a:lnTo>
                  <a:pt x="21972" y="149098"/>
                </a:lnTo>
                <a:lnTo>
                  <a:pt x="26544" y="144527"/>
                </a:lnTo>
                <a:lnTo>
                  <a:pt x="30481" y="135636"/>
                </a:lnTo>
                <a:lnTo>
                  <a:pt x="39370" y="131446"/>
                </a:lnTo>
                <a:lnTo>
                  <a:pt x="43688" y="126873"/>
                </a:lnTo>
                <a:lnTo>
                  <a:pt x="48260" y="114047"/>
                </a:lnTo>
                <a:lnTo>
                  <a:pt x="48260" y="109474"/>
                </a:lnTo>
                <a:lnTo>
                  <a:pt x="52832" y="105156"/>
                </a:lnTo>
                <a:lnTo>
                  <a:pt x="52832" y="114047"/>
                </a:lnTo>
                <a:lnTo>
                  <a:pt x="52832" y="122936"/>
                </a:lnTo>
                <a:lnTo>
                  <a:pt x="52832" y="126873"/>
                </a:lnTo>
                <a:lnTo>
                  <a:pt x="52832" y="131446"/>
                </a:lnTo>
                <a:lnTo>
                  <a:pt x="57023" y="135636"/>
                </a:lnTo>
                <a:lnTo>
                  <a:pt x="61341" y="140209"/>
                </a:lnTo>
                <a:lnTo>
                  <a:pt x="69850" y="144527"/>
                </a:lnTo>
                <a:lnTo>
                  <a:pt x="74422" y="144527"/>
                </a:lnTo>
                <a:lnTo>
                  <a:pt x="78994" y="144527"/>
                </a:lnTo>
                <a:lnTo>
                  <a:pt x="78994" y="135636"/>
                </a:lnTo>
                <a:lnTo>
                  <a:pt x="78994" y="122936"/>
                </a:lnTo>
                <a:lnTo>
                  <a:pt x="78994" y="118365"/>
                </a:lnTo>
                <a:lnTo>
                  <a:pt x="78994" y="109474"/>
                </a:lnTo>
                <a:lnTo>
                  <a:pt x="78994" y="105156"/>
                </a:lnTo>
                <a:lnTo>
                  <a:pt x="78994" y="91822"/>
                </a:lnTo>
                <a:lnTo>
                  <a:pt x="65913" y="74677"/>
                </a:lnTo>
                <a:lnTo>
                  <a:pt x="65913" y="61342"/>
                </a:lnTo>
                <a:lnTo>
                  <a:pt x="57023" y="56769"/>
                </a:lnTo>
                <a:lnTo>
                  <a:pt x="52832" y="39371"/>
                </a:lnTo>
                <a:lnTo>
                  <a:pt x="48260" y="26290"/>
                </a:lnTo>
                <a:lnTo>
                  <a:pt x="39370" y="17780"/>
                </a:lnTo>
                <a:lnTo>
                  <a:pt x="39370" y="4573"/>
                </a:lnTo>
                <a:lnTo>
                  <a:pt x="35434" y="4573"/>
                </a:lnTo>
                <a:lnTo>
                  <a:pt x="3543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7" name="Freeform 2307"/>
          <p:cNvSpPr/>
          <p:nvPr/>
        </p:nvSpPr>
        <p:spPr>
          <a:xfrm>
            <a:off x="2329560" y="6825107"/>
            <a:ext cx="61341" cy="61595"/>
          </a:xfrm>
          <a:custGeom>
            <a:avLst/>
            <a:gdLst/>
            <a:ahLst/>
            <a:cxnLst/>
            <a:rect l="0" t="0" r="0" b="0"/>
            <a:pathLst>
              <a:path w="61341" h="61595">
                <a:moveTo>
                  <a:pt x="0" y="0"/>
                </a:moveTo>
                <a:lnTo>
                  <a:pt x="4319" y="0"/>
                </a:lnTo>
                <a:lnTo>
                  <a:pt x="8891" y="0"/>
                </a:lnTo>
                <a:lnTo>
                  <a:pt x="13463" y="0"/>
                </a:lnTo>
                <a:lnTo>
                  <a:pt x="17400" y="0"/>
                </a:lnTo>
                <a:lnTo>
                  <a:pt x="26290" y="0"/>
                </a:lnTo>
                <a:lnTo>
                  <a:pt x="35053" y="0"/>
                </a:lnTo>
                <a:lnTo>
                  <a:pt x="39625" y="0"/>
                </a:lnTo>
                <a:lnTo>
                  <a:pt x="43942" y="9144"/>
                </a:lnTo>
                <a:lnTo>
                  <a:pt x="47879" y="13334"/>
                </a:lnTo>
                <a:lnTo>
                  <a:pt x="56769" y="17652"/>
                </a:lnTo>
                <a:lnTo>
                  <a:pt x="61341" y="26543"/>
                </a:lnTo>
                <a:lnTo>
                  <a:pt x="61341" y="31114"/>
                </a:lnTo>
                <a:lnTo>
                  <a:pt x="61341" y="39624"/>
                </a:lnTo>
                <a:lnTo>
                  <a:pt x="61341" y="48387"/>
                </a:lnTo>
                <a:lnTo>
                  <a:pt x="61341" y="52705"/>
                </a:lnTo>
                <a:lnTo>
                  <a:pt x="61341" y="57276"/>
                </a:lnTo>
                <a:lnTo>
                  <a:pt x="61341" y="615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8" name="Freeform 2308"/>
          <p:cNvSpPr/>
          <p:nvPr/>
        </p:nvSpPr>
        <p:spPr>
          <a:xfrm>
            <a:off x="2421382" y="6724522"/>
            <a:ext cx="8763" cy="140209"/>
          </a:xfrm>
          <a:custGeom>
            <a:avLst/>
            <a:gdLst/>
            <a:ahLst/>
            <a:cxnLst/>
            <a:rect l="0" t="0" r="0" b="0"/>
            <a:pathLst>
              <a:path w="8763" h="140209">
                <a:moveTo>
                  <a:pt x="0" y="0"/>
                </a:moveTo>
                <a:lnTo>
                  <a:pt x="4572" y="57278"/>
                </a:lnTo>
                <a:lnTo>
                  <a:pt x="4572" y="83440"/>
                </a:lnTo>
                <a:lnTo>
                  <a:pt x="4572" y="92075"/>
                </a:lnTo>
                <a:lnTo>
                  <a:pt x="8763" y="105156"/>
                </a:lnTo>
                <a:lnTo>
                  <a:pt x="8763" y="113919"/>
                </a:lnTo>
                <a:lnTo>
                  <a:pt x="8763" y="118237"/>
                </a:lnTo>
                <a:lnTo>
                  <a:pt x="8763" y="122810"/>
                </a:lnTo>
                <a:lnTo>
                  <a:pt x="8763" y="127128"/>
                </a:lnTo>
                <a:lnTo>
                  <a:pt x="8763" y="131699"/>
                </a:lnTo>
                <a:lnTo>
                  <a:pt x="8763" y="135636"/>
                </a:lnTo>
                <a:lnTo>
                  <a:pt x="8763" y="140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09" name="Freeform 2309"/>
          <p:cNvSpPr/>
          <p:nvPr/>
        </p:nvSpPr>
        <p:spPr>
          <a:xfrm>
            <a:off x="2491104" y="6821170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10" name="Rectangle 2310"/>
          <p:cNvSpPr/>
          <p:nvPr/>
        </p:nvSpPr>
        <p:spPr>
          <a:xfrm>
            <a:off x="315163" y="10484183"/>
            <a:ext cx="2007590" cy="578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>
              <a:tabLst>
                <a:tab pos="1974138" algn="l"/>
              </a:tabLst>
            </a:pPr>
            <a:r>
              <a:rPr lang="en-US" sz="343" b="0" i="0" spc="0" baseline="0" dirty="0">
                <a:latin typeface="Times New Roman"/>
              </a:rPr>
              <a:t>   	  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7398F0C-60B3-45E6-9842-F8C2528C00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8478"/>
          <a:stretch/>
        </p:blipFill>
        <p:spPr>
          <a:xfrm>
            <a:off x="20" y="10"/>
            <a:ext cx="7575530" cy="1070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515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C9375410-8B62-490F-A040-B04DAC80E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12380"/>
            <a:ext cx="7575551" cy="11513900"/>
          </a:xfrm>
          <a:prstGeom prst="rect">
            <a:avLst/>
          </a:prstGeom>
          <a:solidFill>
            <a:srgbClr val="8C4F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8">
            <a:extLst>
              <a:ext uri="{FF2B5EF4-FFF2-40B4-BE49-F238E27FC236}">
                <a16:creationId xmlns:a16="http://schemas.microsoft.com/office/drawing/2014/main" id="{0A6EB756-4CB4-45FA-B1F4-1C27E53E0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801571" y="1566069"/>
            <a:ext cx="13178692" cy="757555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5ED9D8F-9D41-4F0B-8B9B-073B8B46C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448234" y="1556795"/>
            <a:ext cx="8472018" cy="757555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CB54229-4981-420A-A0FA-60999A3483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5536"/>
          <a:stretch/>
        </p:blipFill>
        <p:spPr>
          <a:xfrm>
            <a:off x="770728" y="2886456"/>
            <a:ext cx="6034090" cy="491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278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9A21340-639D-4D37-8482-18DA9BD02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8379"/>
            <a:ext cx="7560410" cy="629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01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Freeform 684"/>
          <p:cNvSpPr/>
          <p:nvPr/>
        </p:nvSpPr>
        <p:spPr>
          <a:xfrm>
            <a:off x="6932041" y="3538092"/>
            <a:ext cx="635" cy="0"/>
          </a:xfrm>
          <a:custGeom>
            <a:avLst/>
            <a:gdLst/>
            <a:ahLst/>
            <a:cxnLst/>
            <a:rect l="0" t="0" r="0" b="0"/>
            <a:pathLst>
              <a:path w="635">
                <a:moveTo>
                  <a:pt x="0" y="0"/>
                </a:moveTo>
                <a:lnTo>
                  <a:pt x="63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5" name="Freeform 685"/>
          <p:cNvSpPr/>
          <p:nvPr/>
        </p:nvSpPr>
        <p:spPr>
          <a:xfrm>
            <a:off x="6932676" y="3538092"/>
            <a:ext cx="3937" cy="0"/>
          </a:xfrm>
          <a:custGeom>
            <a:avLst/>
            <a:gdLst/>
            <a:ahLst/>
            <a:cxnLst/>
            <a:rect l="0" t="0" r="0" b="0"/>
            <a:pathLst>
              <a:path w="3937">
                <a:moveTo>
                  <a:pt x="3937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6" name="Freeform 686"/>
          <p:cNvSpPr/>
          <p:nvPr/>
        </p:nvSpPr>
        <p:spPr>
          <a:xfrm>
            <a:off x="6954266" y="3511930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7" name="Freeform 687"/>
          <p:cNvSpPr/>
          <p:nvPr/>
        </p:nvSpPr>
        <p:spPr>
          <a:xfrm>
            <a:off x="6741541" y="3481069"/>
            <a:ext cx="0" cy="4064"/>
          </a:xfrm>
          <a:custGeom>
            <a:avLst/>
            <a:gdLst/>
            <a:ahLst/>
            <a:cxnLst/>
            <a:rect l="0" t="0" r="0" b="0"/>
            <a:pathLst>
              <a:path h="4064">
                <a:moveTo>
                  <a:pt x="0" y="0"/>
                </a:moveTo>
                <a:lnTo>
                  <a:pt x="0" y="4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8" name="Freeform 688"/>
          <p:cNvSpPr/>
          <p:nvPr/>
        </p:nvSpPr>
        <p:spPr>
          <a:xfrm>
            <a:off x="2401189" y="1420621"/>
            <a:ext cx="131444" cy="140209"/>
          </a:xfrm>
          <a:custGeom>
            <a:avLst/>
            <a:gdLst/>
            <a:ahLst/>
            <a:cxnLst/>
            <a:rect l="0" t="0" r="0" b="0"/>
            <a:pathLst>
              <a:path w="131444" h="140209">
                <a:moveTo>
                  <a:pt x="0" y="21718"/>
                </a:moveTo>
                <a:lnTo>
                  <a:pt x="4571" y="17781"/>
                </a:lnTo>
                <a:lnTo>
                  <a:pt x="8890" y="13462"/>
                </a:lnTo>
                <a:lnTo>
                  <a:pt x="17653" y="13462"/>
                </a:lnTo>
                <a:lnTo>
                  <a:pt x="30480" y="8891"/>
                </a:lnTo>
                <a:lnTo>
                  <a:pt x="35052" y="0"/>
                </a:lnTo>
                <a:lnTo>
                  <a:pt x="39369" y="0"/>
                </a:lnTo>
                <a:lnTo>
                  <a:pt x="43941" y="0"/>
                </a:lnTo>
                <a:lnTo>
                  <a:pt x="52450" y="0"/>
                </a:lnTo>
                <a:lnTo>
                  <a:pt x="57022" y="0"/>
                </a:lnTo>
                <a:lnTo>
                  <a:pt x="61340" y="0"/>
                </a:lnTo>
                <a:lnTo>
                  <a:pt x="65912" y="0"/>
                </a:lnTo>
                <a:lnTo>
                  <a:pt x="65912" y="4319"/>
                </a:lnTo>
                <a:lnTo>
                  <a:pt x="69850" y="4319"/>
                </a:lnTo>
                <a:lnTo>
                  <a:pt x="74421" y="4319"/>
                </a:lnTo>
                <a:lnTo>
                  <a:pt x="78612" y="8891"/>
                </a:lnTo>
                <a:lnTo>
                  <a:pt x="78612" y="13462"/>
                </a:lnTo>
                <a:lnTo>
                  <a:pt x="87503" y="13462"/>
                </a:lnTo>
                <a:lnTo>
                  <a:pt x="87503" y="17781"/>
                </a:lnTo>
                <a:lnTo>
                  <a:pt x="92075" y="26289"/>
                </a:lnTo>
                <a:lnTo>
                  <a:pt x="96393" y="26289"/>
                </a:lnTo>
                <a:lnTo>
                  <a:pt x="96393" y="39371"/>
                </a:lnTo>
                <a:lnTo>
                  <a:pt x="96393" y="43943"/>
                </a:lnTo>
                <a:lnTo>
                  <a:pt x="92075" y="48260"/>
                </a:lnTo>
                <a:lnTo>
                  <a:pt x="78612" y="61342"/>
                </a:lnTo>
                <a:lnTo>
                  <a:pt x="78612" y="65533"/>
                </a:lnTo>
                <a:lnTo>
                  <a:pt x="61340" y="78741"/>
                </a:lnTo>
                <a:lnTo>
                  <a:pt x="61340" y="83312"/>
                </a:lnTo>
                <a:lnTo>
                  <a:pt x="57022" y="87504"/>
                </a:lnTo>
                <a:lnTo>
                  <a:pt x="57022" y="92075"/>
                </a:lnTo>
                <a:lnTo>
                  <a:pt x="52450" y="92075"/>
                </a:lnTo>
                <a:lnTo>
                  <a:pt x="52450" y="96394"/>
                </a:lnTo>
                <a:lnTo>
                  <a:pt x="48133" y="100584"/>
                </a:lnTo>
                <a:lnTo>
                  <a:pt x="48133" y="104902"/>
                </a:lnTo>
                <a:lnTo>
                  <a:pt x="48133" y="109474"/>
                </a:lnTo>
                <a:lnTo>
                  <a:pt x="48133" y="118364"/>
                </a:lnTo>
                <a:lnTo>
                  <a:pt x="48133" y="122556"/>
                </a:lnTo>
                <a:lnTo>
                  <a:pt x="52450" y="126873"/>
                </a:lnTo>
                <a:lnTo>
                  <a:pt x="52450" y="131446"/>
                </a:lnTo>
                <a:lnTo>
                  <a:pt x="57022" y="131446"/>
                </a:lnTo>
                <a:lnTo>
                  <a:pt x="61340" y="135636"/>
                </a:lnTo>
                <a:lnTo>
                  <a:pt x="65912" y="140209"/>
                </a:lnTo>
                <a:lnTo>
                  <a:pt x="74421" y="140209"/>
                </a:lnTo>
                <a:lnTo>
                  <a:pt x="78612" y="140209"/>
                </a:lnTo>
                <a:lnTo>
                  <a:pt x="87503" y="140209"/>
                </a:lnTo>
                <a:lnTo>
                  <a:pt x="92075" y="140209"/>
                </a:lnTo>
                <a:lnTo>
                  <a:pt x="105156" y="135636"/>
                </a:lnTo>
                <a:lnTo>
                  <a:pt x="113665" y="135636"/>
                </a:lnTo>
                <a:lnTo>
                  <a:pt x="117983" y="131446"/>
                </a:lnTo>
                <a:lnTo>
                  <a:pt x="126872" y="131446"/>
                </a:lnTo>
                <a:lnTo>
                  <a:pt x="131444" y="13144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9" name="Freeform 689"/>
          <p:cNvSpPr/>
          <p:nvPr/>
        </p:nvSpPr>
        <p:spPr>
          <a:xfrm>
            <a:off x="2576195" y="1451102"/>
            <a:ext cx="126746" cy="92075"/>
          </a:xfrm>
          <a:custGeom>
            <a:avLst/>
            <a:gdLst/>
            <a:ahLst/>
            <a:cxnLst/>
            <a:rect l="0" t="0" r="0" b="0"/>
            <a:pathLst>
              <a:path w="126746" h="92075">
                <a:moveTo>
                  <a:pt x="21971" y="0"/>
                </a:moveTo>
                <a:lnTo>
                  <a:pt x="17399" y="0"/>
                </a:lnTo>
                <a:lnTo>
                  <a:pt x="13081" y="0"/>
                </a:lnTo>
                <a:lnTo>
                  <a:pt x="8509" y="0"/>
                </a:lnTo>
                <a:lnTo>
                  <a:pt x="4190" y="4571"/>
                </a:lnTo>
                <a:lnTo>
                  <a:pt x="0" y="8890"/>
                </a:lnTo>
                <a:lnTo>
                  <a:pt x="0" y="21970"/>
                </a:lnTo>
                <a:lnTo>
                  <a:pt x="0" y="30861"/>
                </a:lnTo>
                <a:lnTo>
                  <a:pt x="0" y="43941"/>
                </a:lnTo>
                <a:lnTo>
                  <a:pt x="0" y="57023"/>
                </a:lnTo>
                <a:lnTo>
                  <a:pt x="0" y="65913"/>
                </a:lnTo>
                <a:lnTo>
                  <a:pt x="4190" y="78993"/>
                </a:lnTo>
                <a:lnTo>
                  <a:pt x="17399" y="83312"/>
                </a:lnTo>
                <a:lnTo>
                  <a:pt x="21971" y="92075"/>
                </a:lnTo>
                <a:lnTo>
                  <a:pt x="35052" y="92075"/>
                </a:lnTo>
                <a:lnTo>
                  <a:pt x="52450" y="92075"/>
                </a:lnTo>
                <a:lnTo>
                  <a:pt x="61213" y="92075"/>
                </a:lnTo>
                <a:lnTo>
                  <a:pt x="87503" y="92075"/>
                </a:lnTo>
                <a:lnTo>
                  <a:pt x="100584" y="92075"/>
                </a:lnTo>
                <a:lnTo>
                  <a:pt x="104775" y="92075"/>
                </a:lnTo>
                <a:lnTo>
                  <a:pt x="117982" y="87883"/>
                </a:lnTo>
                <a:lnTo>
                  <a:pt x="122555" y="87883"/>
                </a:lnTo>
                <a:lnTo>
                  <a:pt x="122555" y="83312"/>
                </a:lnTo>
                <a:lnTo>
                  <a:pt x="126746" y="65913"/>
                </a:lnTo>
                <a:lnTo>
                  <a:pt x="126746" y="57023"/>
                </a:lnTo>
                <a:lnTo>
                  <a:pt x="126746" y="35052"/>
                </a:lnTo>
                <a:lnTo>
                  <a:pt x="126746" y="30861"/>
                </a:lnTo>
                <a:lnTo>
                  <a:pt x="126746" y="26542"/>
                </a:lnTo>
                <a:lnTo>
                  <a:pt x="126746" y="17779"/>
                </a:lnTo>
                <a:lnTo>
                  <a:pt x="122555" y="17779"/>
                </a:lnTo>
                <a:lnTo>
                  <a:pt x="109347" y="4571"/>
                </a:lnTo>
                <a:lnTo>
                  <a:pt x="96265" y="0"/>
                </a:lnTo>
                <a:lnTo>
                  <a:pt x="91694" y="0"/>
                </a:lnTo>
                <a:lnTo>
                  <a:pt x="87503" y="0"/>
                </a:lnTo>
                <a:lnTo>
                  <a:pt x="83184" y="0"/>
                </a:lnTo>
                <a:lnTo>
                  <a:pt x="69722" y="0"/>
                </a:lnTo>
                <a:lnTo>
                  <a:pt x="65531" y="0"/>
                </a:lnTo>
                <a:lnTo>
                  <a:pt x="61213" y="4571"/>
                </a:lnTo>
                <a:lnTo>
                  <a:pt x="61213" y="8890"/>
                </a:lnTo>
                <a:lnTo>
                  <a:pt x="56641" y="88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0" name="Freeform 690"/>
          <p:cNvSpPr/>
          <p:nvPr/>
        </p:nvSpPr>
        <p:spPr>
          <a:xfrm>
            <a:off x="2729229" y="1429512"/>
            <a:ext cx="56897" cy="117982"/>
          </a:xfrm>
          <a:custGeom>
            <a:avLst/>
            <a:gdLst/>
            <a:ahLst/>
            <a:cxnLst/>
            <a:rect l="0" t="0" r="0" b="0"/>
            <a:pathLst>
              <a:path w="56897" h="117982">
                <a:moveTo>
                  <a:pt x="56897" y="117982"/>
                </a:moveTo>
                <a:lnTo>
                  <a:pt x="56897" y="109473"/>
                </a:lnTo>
                <a:lnTo>
                  <a:pt x="56897" y="100583"/>
                </a:lnTo>
                <a:lnTo>
                  <a:pt x="56897" y="87503"/>
                </a:lnTo>
                <a:lnTo>
                  <a:pt x="56897" y="65531"/>
                </a:lnTo>
                <a:lnTo>
                  <a:pt x="56897" y="52451"/>
                </a:lnTo>
                <a:lnTo>
                  <a:pt x="56897" y="39369"/>
                </a:lnTo>
                <a:lnTo>
                  <a:pt x="56897" y="21590"/>
                </a:lnTo>
                <a:lnTo>
                  <a:pt x="56897" y="17398"/>
                </a:lnTo>
                <a:lnTo>
                  <a:pt x="56897" y="8890"/>
                </a:lnTo>
                <a:lnTo>
                  <a:pt x="56897" y="0"/>
                </a:lnTo>
                <a:lnTo>
                  <a:pt x="52706" y="0"/>
                </a:lnTo>
                <a:lnTo>
                  <a:pt x="48134" y="0"/>
                </a:lnTo>
                <a:lnTo>
                  <a:pt x="39244" y="8890"/>
                </a:lnTo>
                <a:lnTo>
                  <a:pt x="26163" y="21590"/>
                </a:lnTo>
                <a:lnTo>
                  <a:pt x="21844" y="21590"/>
                </a:lnTo>
                <a:lnTo>
                  <a:pt x="8510" y="26161"/>
                </a:lnTo>
                <a:lnTo>
                  <a:pt x="4572" y="39369"/>
                </a:lnTo>
                <a:lnTo>
                  <a:pt x="0" y="393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1" name="Freeform 691"/>
          <p:cNvSpPr/>
          <p:nvPr/>
        </p:nvSpPr>
        <p:spPr>
          <a:xfrm>
            <a:off x="2808097" y="1403350"/>
            <a:ext cx="78613" cy="135635"/>
          </a:xfrm>
          <a:custGeom>
            <a:avLst/>
            <a:gdLst/>
            <a:ahLst/>
            <a:cxnLst/>
            <a:rect l="0" t="0" r="0" b="0"/>
            <a:pathLst>
              <a:path w="78613" h="135635">
                <a:moveTo>
                  <a:pt x="70104" y="135635"/>
                </a:moveTo>
                <a:lnTo>
                  <a:pt x="70104" y="135635"/>
                </a:lnTo>
                <a:lnTo>
                  <a:pt x="70104" y="131064"/>
                </a:lnTo>
                <a:lnTo>
                  <a:pt x="78613" y="117855"/>
                </a:lnTo>
                <a:lnTo>
                  <a:pt x="78613" y="100583"/>
                </a:lnTo>
                <a:lnTo>
                  <a:pt x="78613" y="87121"/>
                </a:lnTo>
                <a:lnTo>
                  <a:pt x="78613" y="69722"/>
                </a:lnTo>
                <a:lnTo>
                  <a:pt x="74422" y="56642"/>
                </a:lnTo>
                <a:lnTo>
                  <a:pt x="70104" y="47752"/>
                </a:lnTo>
                <a:lnTo>
                  <a:pt x="70104" y="35052"/>
                </a:lnTo>
                <a:lnTo>
                  <a:pt x="65532" y="30733"/>
                </a:lnTo>
                <a:lnTo>
                  <a:pt x="65532" y="13080"/>
                </a:lnTo>
                <a:lnTo>
                  <a:pt x="60960" y="8508"/>
                </a:lnTo>
                <a:lnTo>
                  <a:pt x="60960" y="4191"/>
                </a:lnTo>
                <a:lnTo>
                  <a:pt x="60960" y="0"/>
                </a:lnTo>
                <a:lnTo>
                  <a:pt x="48132" y="0"/>
                </a:lnTo>
                <a:lnTo>
                  <a:pt x="43560" y="0"/>
                </a:lnTo>
                <a:lnTo>
                  <a:pt x="25907" y="0"/>
                </a:lnTo>
                <a:lnTo>
                  <a:pt x="13080" y="4191"/>
                </a:lnTo>
                <a:lnTo>
                  <a:pt x="4317" y="13080"/>
                </a:lnTo>
                <a:lnTo>
                  <a:pt x="0" y="13080"/>
                </a:lnTo>
                <a:lnTo>
                  <a:pt x="0" y="172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2" name="Freeform 692"/>
          <p:cNvSpPr/>
          <p:nvPr/>
        </p:nvSpPr>
        <p:spPr>
          <a:xfrm>
            <a:off x="2799333" y="1459992"/>
            <a:ext cx="122428" cy="13080"/>
          </a:xfrm>
          <a:custGeom>
            <a:avLst/>
            <a:gdLst/>
            <a:ahLst/>
            <a:cxnLst/>
            <a:rect l="0" t="0" r="0" b="0"/>
            <a:pathLst>
              <a:path w="122428" h="13080">
                <a:moveTo>
                  <a:pt x="122428" y="0"/>
                </a:moveTo>
                <a:lnTo>
                  <a:pt x="122428" y="4572"/>
                </a:lnTo>
                <a:lnTo>
                  <a:pt x="117856" y="4572"/>
                </a:lnTo>
                <a:lnTo>
                  <a:pt x="105156" y="13080"/>
                </a:lnTo>
                <a:lnTo>
                  <a:pt x="87377" y="13080"/>
                </a:lnTo>
                <a:lnTo>
                  <a:pt x="74296" y="13080"/>
                </a:lnTo>
                <a:lnTo>
                  <a:pt x="39243" y="13080"/>
                </a:lnTo>
                <a:lnTo>
                  <a:pt x="30481" y="13080"/>
                </a:lnTo>
                <a:lnTo>
                  <a:pt x="17272" y="13080"/>
                </a:lnTo>
                <a:lnTo>
                  <a:pt x="8764" y="13080"/>
                </a:lnTo>
                <a:lnTo>
                  <a:pt x="0" y="130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3" name="Freeform 693"/>
          <p:cNvSpPr/>
          <p:nvPr/>
        </p:nvSpPr>
        <p:spPr>
          <a:xfrm>
            <a:off x="981151" y="1521587"/>
            <a:ext cx="122529" cy="83184"/>
          </a:xfrm>
          <a:custGeom>
            <a:avLst/>
            <a:gdLst/>
            <a:ahLst/>
            <a:cxnLst/>
            <a:rect l="0" t="0" r="0" b="0"/>
            <a:pathLst>
              <a:path w="122529" h="83184">
                <a:moveTo>
                  <a:pt x="61569" y="13080"/>
                </a:moveTo>
                <a:lnTo>
                  <a:pt x="61569" y="8763"/>
                </a:lnTo>
                <a:lnTo>
                  <a:pt x="52730" y="8763"/>
                </a:lnTo>
                <a:lnTo>
                  <a:pt x="39319" y="8763"/>
                </a:lnTo>
                <a:lnTo>
                  <a:pt x="26212" y="8763"/>
                </a:lnTo>
                <a:lnTo>
                  <a:pt x="17678" y="8763"/>
                </a:lnTo>
                <a:lnTo>
                  <a:pt x="13411" y="8763"/>
                </a:lnTo>
                <a:lnTo>
                  <a:pt x="8839" y="8763"/>
                </a:lnTo>
                <a:lnTo>
                  <a:pt x="0" y="8763"/>
                </a:lnTo>
                <a:lnTo>
                  <a:pt x="0" y="13080"/>
                </a:lnTo>
                <a:lnTo>
                  <a:pt x="0" y="17653"/>
                </a:lnTo>
                <a:lnTo>
                  <a:pt x="0" y="21970"/>
                </a:lnTo>
                <a:lnTo>
                  <a:pt x="0" y="26161"/>
                </a:lnTo>
                <a:lnTo>
                  <a:pt x="0" y="30733"/>
                </a:lnTo>
                <a:lnTo>
                  <a:pt x="4572" y="43815"/>
                </a:lnTo>
                <a:lnTo>
                  <a:pt x="8839" y="48132"/>
                </a:lnTo>
                <a:lnTo>
                  <a:pt x="13411" y="52451"/>
                </a:lnTo>
                <a:lnTo>
                  <a:pt x="30785" y="65785"/>
                </a:lnTo>
                <a:lnTo>
                  <a:pt x="35052" y="65785"/>
                </a:lnTo>
                <a:lnTo>
                  <a:pt x="52730" y="70104"/>
                </a:lnTo>
                <a:lnTo>
                  <a:pt x="65532" y="70104"/>
                </a:lnTo>
                <a:lnTo>
                  <a:pt x="74371" y="70104"/>
                </a:lnTo>
                <a:lnTo>
                  <a:pt x="87477" y="70104"/>
                </a:lnTo>
                <a:lnTo>
                  <a:pt x="92049" y="70104"/>
                </a:lnTo>
                <a:lnTo>
                  <a:pt x="92049" y="57022"/>
                </a:lnTo>
                <a:lnTo>
                  <a:pt x="96316" y="52451"/>
                </a:lnTo>
                <a:lnTo>
                  <a:pt x="96316" y="48132"/>
                </a:lnTo>
                <a:lnTo>
                  <a:pt x="96316" y="30733"/>
                </a:lnTo>
                <a:lnTo>
                  <a:pt x="96316" y="21970"/>
                </a:lnTo>
                <a:lnTo>
                  <a:pt x="96316" y="8763"/>
                </a:lnTo>
                <a:lnTo>
                  <a:pt x="96316" y="4191"/>
                </a:lnTo>
                <a:lnTo>
                  <a:pt x="96316" y="0"/>
                </a:lnTo>
                <a:lnTo>
                  <a:pt x="96316" y="4191"/>
                </a:lnTo>
                <a:lnTo>
                  <a:pt x="96316" y="17653"/>
                </a:lnTo>
                <a:lnTo>
                  <a:pt x="96316" y="26161"/>
                </a:lnTo>
                <a:lnTo>
                  <a:pt x="96316" y="30733"/>
                </a:lnTo>
                <a:lnTo>
                  <a:pt x="96316" y="35052"/>
                </a:lnTo>
                <a:lnTo>
                  <a:pt x="96316" y="48132"/>
                </a:lnTo>
                <a:lnTo>
                  <a:pt x="105156" y="61214"/>
                </a:lnTo>
                <a:lnTo>
                  <a:pt x="109728" y="70104"/>
                </a:lnTo>
                <a:lnTo>
                  <a:pt x="113690" y="70104"/>
                </a:lnTo>
                <a:lnTo>
                  <a:pt x="118262" y="83184"/>
                </a:lnTo>
                <a:lnTo>
                  <a:pt x="122529" y="831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4" name="Freeform 694"/>
          <p:cNvSpPr/>
          <p:nvPr/>
        </p:nvSpPr>
        <p:spPr>
          <a:xfrm>
            <a:off x="1130198" y="1478026"/>
            <a:ext cx="122529" cy="135254"/>
          </a:xfrm>
          <a:custGeom>
            <a:avLst/>
            <a:gdLst/>
            <a:ahLst/>
            <a:cxnLst/>
            <a:rect l="0" t="0" r="0" b="0"/>
            <a:pathLst>
              <a:path w="122529" h="135254">
                <a:moveTo>
                  <a:pt x="0" y="135254"/>
                </a:moveTo>
                <a:lnTo>
                  <a:pt x="0" y="126745"/>
                </a:lnTo>
                <a:lnTo>
                  <a:pt x="0" y="117855"/>
                </a:lnTo>
                <a:lnTo>
                  <a:pt x="0" y="109346"/>
                </a:lnTo>
                <a:lnTo>
                  <a:pt x="0" y="82804"/>
                </a:lnTo>
                <a:lnTo>
                  <a:pt x="0" y="69722"/>
                </a:lnTo>
                <a:lnTo>
                  <a:pt x="0" y="65531"/>
                </a:lnTo>
                <a:lnTo>
                  <a:pt x="4267" y="47752"/>
                </a:lnTo>
                <a:lnTo>
                  <a:pt x="4267" y="43561"/>
                </a:lnTo>
                <a:lnTo>
                  <a:pt x="4267" y="35052"/>
                </a:lnTo>
                <a:lnTo>
                  <a:pt x="12802" y="35052"/>
                </a:lnTo>
                <a:lnTo>
                  <a:pt x="12802" y="30479"/>
                </a:lnTo>
                <a:lnTo>
                  <a:pt x="17374" y="30479"/>
                </a:lnTo>
                <a:lnTo>
                  <a:pt x="21641" y="30479"/>
                </a:lnTo>
                <a:lnTo>
                  <a:pt x="30480" y="35052"/>
                </a:lnTo>
                <a:lnTo>
                  <a:pt x="39014" y="39242"/>
                </a:lnTo>
                <a:lnTo>
                  <a:pt x="43586" y="52324"/>
                </a:lnTo>
                <a:lnTo>
                  <a:pt x="47854" y="65531"/>
                </a:lnTo>
                <a:lnTo>
                  <a:pt x="47854" y="82804"/>
                </a:lnTo>
                <a:lnTo>
                  <a:pt x="47854" y="87376"/>
                </a:lnTo>
                <a:lnTo>
                  <a:pt x="47854" y="100583"/>
                </a:lnTo>
                <a:lnTo>
                  <a:pt x="47854" y="104775"/>
                </a:lnTo>
                <a:lnTo>
                  <a:pt x="47854" y="96012"/>
                </a:lnTo>
                <a:lnTo>
                  <a:pt x="47854" y="91693"/>
                </a:lnTo>
                <a:lnTo>
                  <a:pt x="47854" y="82804"/>
                </a:lnTo>
                <a:lnTo>
                  <a:pt x="56693" y="61214"/>
                </a:lnTo>
                <a:lnTo>
                  <a:pt x="56693" y="43561"/>
                </a:lnTo>
                <a:lnTo>
                  <a:pt x="60960" y="30479"/>
                </a:lnTo>
                <a:lnTo>
                  <a:pt x="60960" y="21590"/>
                </a:lnTo>
                <a:lnTo>
                  <a:pt x="65532" y="17271"/>
                </a:lnTo>
                <a:lnTo>
                  <a:pt x="65532" y="12700"/>
                </a:lnTo>
                <a:lnTo>
                  <a:pt x="69799" y="4191"/>
                </a:lnTo>
                <a:lnTo>
                  <a:pt x="69799" y="0"/>
                </a:lnTo>
                <a:lnTo>
                  <a:pt x="74371" y="0"/>
                </a:lnTo>
                <a:lnTo>
                  <a:pt x="82905" y="0"/>
                </a:lnTo>
                <a:lnTo>
                  <a:pt x="87173" y="0"/>
                </a:lnTo>
                <a:lnTo>
                  <a:pt x="91745" y="0"/>
                </a:lnTo>
                <a:lnTo>
                  <a:pt x="96012" y="8508"/>
                </a:lnTo>
                <a:lnTo>
                  <a:pt x="109118" y="26162"/>
                </a:lnTo>
                <a:lnTo>
                  <a:pt x="113690" y="30479"/>
                </a:lnTo>
                <a:lnTo>
                  <a:pt x="117957" y="39242"/>
                </a:lnTo>
                <a:lnTo>
                  <a:pt x="122529" y="61214"/>
                </a:lnTo>
                <a:lnTo>
                  <a:pt x="122529" y="69722"/>
                </a:lnTo>
                <a:lnTo>
                  <a:pt x="122529" y="87376"/>
                </a:lnTo>
                <a:lnTo>
                  <a:pt x="122529" y="96012"/>
                </a:lnTo>
                <a:lnTo>
                  <a:pt x="122529" y="100583"/>
                </a:lnTo>
                <a:lnTo>
                  <a:pt x="122529" y="1047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5" name="Freeform 695"/>
          <p:cNvSpPr/>
          <p:nvPr/>
        </p:nvSpPr>
        <p:spPr>
          <a:xfrm>
            <a:off x="1265529" y="1482217"/>
            <a:ext cx="284632" cy="127126"/>
          </a:xfrm>
          <a:custGeom>
            <a:avLst/>
            <a:gdLst/>
            <a:ahLst/>
            <a:cxnLst/>
            <a:rect l="0" t="0" r="0" b="0"/>
            <a:pathLst>
              <a:path w="284632" h="127126">
                <a:moveTo>
                  <a:pt x="0" y="35051"/>
                </a:moveTo>
                <a:lnTo>
                  <a:pt x="4267" y="35051"/>
                </a:lnTo>
                <a:lnTo>
                  <a:pt x="13107" y="35051"/>
                </a:lnTo>
                <a:lnTo>
                  <a:pt x="26187" y="35051"/>
                </a:lnTo>
                <a:lnTo>
                  <a:pt x="35078" y="35051"/>
                </a:lnTo>
                <a:lnTo>
                  <a:pt x="48159" y="35051"/>
                </a:lnTo>
                <a:lnTo>
                  <a:pt x="65812" y="35051"/>
                </a:lnTo>
                <a:lnTo>
                  <a:pt x="70129" y="35051"/>
                </a:lnTo>
                <a:lnTo>
                  <a:pt x="83210" y="35051"/>
                </a:lnTo>
                <a:lnTo>
                  <a:pt x="87782" y="35051"/>
                </a:lnTo>
                <a:lnTo>
                  <a:pt x="92101" y="35051"/>
                </a:lnTo>
                <a:lnTo>
                  <a:pt x="96292" y="30861"/>
                </a:lnTo>
                <a:lnTo>
                  <a:pt x="96292" y="26288"/>
                </a:lnTo>
                <a:lnTo>
                  <a:pt x="96292" y="21971"/>
                </a:lnTo>
                <a:lnTo>
                  <a:pt x="96292" y="8509"/>
                </a:lnTo>
                <a:lnTo>
                  <a:pt x="96292" y="4317"/>
                </a:lnTo>
                <a:lnTo>
                  <a:pt x="96292" y="0"/>
                </a:lnTo>
                <a:lnTo>
                  <a:pt x="92101" y="0"/>
                </a:lnTo>
                <a:lnTo>
                  <a:pt x="83210" y="0"/>
                </a:lnTo>
                <a:lnTo>
                  <a:pt x="74701" y="0"/>
                </a:lnTo>
                <a:lnTo>
                  <a:pt x="70129" y="0"/>
                </a:lnTo>
                <a:lnTo>
                  <a:pt x="65812" y="4317"/>
                </a:lnTo>
                <a:lnTo>
                  <a:pt x="61240" y="13080"/>
                </a:lnTo>
                <a:lnTo>
                  <a:pt x="48159" y="17399"/>
                </a:lnTo>
                <a:lnTo>
                  <a:pt x="43840" y="30861"/>
                </a:lnTo>
                <a:lnTo>
                  <a:pt x="39268" y="35051"/>
                </a:lnTo>
                <a:lnTo>
                  <a:pt x="39268" y="43561"/>
                </a:lnTo>
                <a:lnTo>
                  <a:pt x="39268" y="48133"/>
                </a:lnTo>
                <a:lnTo>
                  <a:pt x="39268" y="52450"/>
                </a:lnTo>
                <a:lnTo>
                  <a:pt x="39268" y="70103"/>
                </a:lnTo>
                <a:lnTo>
                  <a:pt x="39268" y="74422"/>
                </a:lnTo>
                <a:lnTo>
                  <a:pt x="39268" y="87502"/>
                </a:lnTo>
                <a:lnTo>
                  <a:pt x="43840" y="91821"/>
                </a:lnTo>
                <a:lnTo>
                  <a:pt x="48159" y="96392"/>
                </a:lnTo>
                <a:lnTo>
                  <a:pt x="61240" y="100584"/>
                </a:lnTo>
                <a:lnTo>
                  <a:pt x="65812" y="100584"/>
                </a:lnTo>
                <a:lnTo>
                  <a:pt x="78893" y="109474"/>
                </a:lnTo>
                <a:lnTo>
                  <a:pt x="96292" y="113664"/>
                </a:lnTo>
                <a:lnTo>
                  <a:pt x="109373" y="113664"/>
                </a:lnTo>
                <a:lnTo>
                  <a:pt x="118262" y="118237"/>
                </a:lnTo>
                <a:lnTo>
                  <a:pt x="122581" y="118237"/>
                </a:lnTo>
                <a:lnTo>
                  <a:pt x="131343" y="118237"/>
                </a:lnTo>
                <a:lnTo>
                  <a:pt x="140234" y="118237"/>
                </a:lnTo>
                <a:lnTo>
                  <a:pt x="144424" y="118237"/>
                </a:lnTo>
                <a:lnTo>
                  <a:pt x="157632" y="109474"/>
                </a:lnTo>
                <a:lnTo>
                  <a:pt x="162204" y="96392"/>
                </a:lnTo>
                <a:lnTo>
                  <a:pt x="162204" y="83185"/>
                </a:lnTo>
                <a:lnTo>
                  <a:pt x="162204" y="78613"/>
                </a:lnTo>
                <a:lnTo>
                  <a:pt x="162204" y="74422"/>
                </a:lnTo>
                <a:lnTo>
                  <a:pt x="162204" y="65531"/>
                </a:lnTo>
                <a:lnTo>
                  <a:pt x="162204" y="61340"/>
                </a:lnTo>
                <a:lnTo>
                  <a:pt x="162204" y="52450"/>
                </a:lnTo>
                <a:lnTo>
                  <a:pt x="162204" y="48133"/>
                </a:lnTo>
                <a:lnTo>
                  <a:pt x="162204" y="43561"/>
                </a:lnTo>
                <a:lnTo>
                  <a:pt x="166396" y="43561"/>
                </a:lnTo>
                <a:lnTo>
                  <a:pt x="166396" y="39370"/>
                </a:lnTo>
                <a:lnTo>
                  <a:pt x="170713" y="35051"/>
                </a:lnTo>
                <a:lnTo>
                  <a:pt x="174904" y="30861"/>
                </a:lnTo>
                <a:lnTo>
                  <a:pt x="183795" y="30861"/>
                </a:lnTo>
                <a:lnTo>
                  <a:pt x="192684" y="30861"/>
                </a:lnTo>
                <a:lnTo>
                  <a:pt x="196876" y="30861"/>
                </a:lnTo>
                <a:lnTo>
                  <a:pt x="201448" y="30861"/>
                </a:lnTo>
                <a:lnTo>
                  <a:pt x="214274" y="30861"/>
                </a:lnTo>
                <a:lnTo>
                  <a:pt x="218846" y="30861"/>
                </a:lnTo>
                <a:lnTo>
                  <a:pt x="236499" y="35051"/>
                </a:lnTo>
                <a:lnTo>
                  <a:pt x="240818" y="43561"/>
                </a:lnTo>
                <a:lnTo>
                  <a:pt x="240818" y="48133"/>
                </a:lnTo>
                <a:lnTo>
                  <a:pt x="245009" y="65531"/>
                </a:lnTo>
                <a:lnTo>
                  <a:pt x="253898" y="74422"/>
                </a:lnTo>
                <a:lnTo>
                  <a:pt x="258217" y="96392"/>
                </a:lnTo>
                <a:lnTo>
                  <a:pt x="258217" y="100584"/>
                </a:lnTo>
                <a:lnTo>
                  <a:pt x="258217" y="105155"/>
                </a:lnTo>
                <a:lnTo>
                  <a:pt x="262407" y="109474"/>
                </a:lnTo>
                <a:lnTo>
                  <a:pt x="262407" y="113664"/>
                </a:lnTo>
                <a:lnTo>
                  <a:pt x="262407" y="118237"/>
                </a:lnTo>
                <a:lnTo>
                  <a:pt x="266979" y="127126"/>
                </a:lnTo>
                <a:lnTo>
                  <a:pt x="271298" y="127126"/>
                </a:lnTo>
                <a:lnTo>
                  <a:pt x="280060" y="127126"/>
                </a:lnTo>
                <a:lnTo>
                  <a:pt x="284632" y="12712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6" name="Freeform 696"/>
          <p:cNvSpPr/>
          <p:nvPr/>
        </p:nvSpPr>
        <p:spPr>
          <a:xfrm>
            <a:off x="1549908" y="1478026"/>
            <a:ext cx="78612" cy="12700"/>
          </a:xfrm>
          <a:custGeom>
            <a:avLst/>
            <a:gdLst/>
            <a:ahLst/>
            <a:cxnLst/>
            <a:rect l="0" t="0" r="0" b="0"/>
            <a:pathLst>
              <a:path w="78612" h="12700">
                <a:moveTo>
                  <a:pt x="78612" y="0"/>
                </a:moveTo>
                <a:lnTo>
                  <a:pt x="65531" y="0"/>
                </a:lnTo>
                <a:lnTo>
                  <a:pt x="61214" y="8508"/>
                </a:lnTo>
                <a:lnTo>
                  <a:pt x="52450" y="8508"/>
                </a:lnTo>
                <a:lnTo>
                  <a:pt x="39369" y="8508"/>
                </a:lnTo>
                <a:lnTo>
                  <a:pt x="30480" y="8508"/>
                </a:lnTo>
                <a:lnTo>
                  <a:pt x="17653" y="8508"/>
                </a:lnTo>
                <a:lnTo>
                  <a:pt x="13080" y="12700"/>
                </a:lnTo>
                <a:lnTo>
                  <a:pt x="4317" y="12700"/>
                </a:lnTo>
                <a:lnTo>
                  <a:pt x="0" y="1270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7" name="Freeform 697"/>
          <p:cNvSpPr/>
          <p:nvPr/>
        </p:nvSpPr>
        <p:spPr>
          <a:xfrm>
            <a:off x="1576069" y="1346580"/>
            <a:ext cx="8636" cy="240792"/>
          </a:xfrm>
          <a:custGeom>
            <a:avLst/>
            <a:gdLst/>
            <a:ahLst/>
            <a:cxnLst/>
            <a:rect l="0" t="0" r="0" b="0"/>
            <a:pathLst>
              <a:path w="8636" h="240792">
                <a:moveTo>
                  <a:pt x="8636" y="240792"/>
                </a:moveTo>
                <a:lnTo>
                  <a:pt x="8636" y="236221"/>
                </a:lnTo>
                <a:lnTo>
                  <a:pt x="8636" y="218822"/>
                </a:lnTo>
                <a:lnTo>
                  <a:pt x="8636" y="205740"/>
                </a:lnTo>
                <a:lnTo>
                  <a:pt x="8636" y="196977"/>
                </a:lnTo>
                <a:lnTo>
                  <a:pt x="8636" y="161925"/>
                </a:lnTo>
                <a:lnTo>
                  <a:pt x="8636" y="148717"/>
                </a:lnTo>
                <a:lnTo>
                  <a:pt x="8636" y="122555"/>
                </a:lnTo>
                <a:lnTo>
                  <a:pt x="8636" y="104902"/>
                </a:lnTo>
                <a:lnTo>
                  <a:pt x="4319" y="92075"/>
                </a:lnTo>
                <a:lnTo>
                  <a:pt x="4319" y="56770"/>
                </a:lnTo>
                <a:lnTo>
                  <a:pt x="4319" y="47879"/>
                </a:lnTo>
                <a:lnTo>
                  <a:pt x="4319" y="21972"/>
                </a:lnTo>
                <a:lnTo>
                  <a:pt x="4319" y="13082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8" name="Freeform 698"/>
          <p:cNvSpPr/>
          <p:nvPr/>
        </p:nvSpPr>
        <p:spPr>
          <a:xfrm>
            <a:off x="1615439" y="1504188"/>
            <a:ext cx="74422" cy="83184"/>
          </a:xfrm>
          <a:custGeom>
            <a:avLst/>
            <a:gdLst/>
            <a:ahLst/>
            <a:cxnLst/>
            <a:rect l="0" t="0" r="0" b="0"/>
            <a:pathLst>
              <a:path w="74422" h="83184">
                <a:moveTo>
                  <a:pt x="39371" y="0"/>
                </a:moveTo>
                <a:lnTo>
                  <a:pt x="39371" y="0"/>
                </a:lnTo>
                <a:lnTo>
                  <a:pt x="35053" y="0"/>
                </a:lnTo>
                <a:lnTo>
                  <a:pt x="30481" y="0"/>
                </a:lnTo>
                <a:lnTo>
                  <a:pt x="26162" y="4317"/>
                </a:lnTo>
                <a:lnTo>
                  <a:pt x="21971" y="13080"/>
                </a:lnTo>
                <a:lnTo>
                  <a:pt x="17400" y="17399"/>
                </a:lnTo>
                <a:lnTo>
                  <a:pt x="8891" y="17399"/>
                </a:lnTo>
                <a:lnTo>
                  <a:pt x="4319" y="21590"/>
                </a:lnTo>
                <a:lnTo>
                  <a:pt x="4319" y="26162"/>
                </a:lnTo>
                <a:lnTo>
                  <a:pt x="4319" y="30479"/>
                </a:lnTo>
                <a:lnTo>
                  <a:pt x="4319" y="35052"/>
                </a:lnTo>
                <a:lnTo>
                  <a:pt x="17400" y="35052"/>
                </a:lnTo>
                <a:lnTo>
                  <a:pt x="26162" y="35052"/>
                </a:lnTo>
                <a:lnTo>
                  <a:pt x="30481" y="35052"/>
                </a:lnTo>
                <a:lnTo>
                  <a:pt x="43562" y="35052"/>
                </a:lnTo>
                <a:lnTo>
                  <a:pt x="48134" y="35052"/>
                </a:lnTo>
                <a:lnTo>
                  <a:pt x="65533" y="43560"/>
                </a:lnTo>
                <a:lnTo>
                  <a:pt x="70105" y="43560"/>
                </a:lnTo>
                <a:lnTo>
                  <a:pt x="74422" y="48132"/>
                </a:lnTo>
                <a:lnTo>
                  <a:pt x="74422" y="52451"/>
                </a:lnTo>
                <a:lnTo>
                  <a:pt x="74422" y="56642"/>
                </a:lnTo>
                <a:lnTo>
                  <a:pt x="74422" y="61214"/>
                </a:lnTo>
                <a:lnTo>
                  <a:pt x="70105" y="65531"/>
                </a:lnTo>
                <a:lnTo>
                  <a:pt x="65533" y="65531"/>
                </a:lnTo>
                <a:lnTo>
                  <a:pt x="61215" y="69850"/>
                </a:lnTo>
                <a:lnTo>
                  <a:pt x="43562" y="78613"/>
                </a:lnTo>
                <a:lnTo>
                  <a:pt x="30481" y="78613"/>
                </a:lnTo>
                <a:lnTo>
                  <a:pt x="17400" y="83184"/>
                </a:lnTo>
                <a:lnTo>
                  <a:pt x="0" y="831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9" name="Freeform 699"/>
          <p:cNvSpPr/>
          <p:nvPr/>
        </p:nvSpPr>
        <p:spPr>
          <a:xfrm>
            <a:off x="577291" y="1416684"/>
            <a:ext cx="21640" cy="175007"/>
          </a:xfrm>
          <a:custGeom>
            <a:avLst/>
            <a:gdLst/>
            <a:ahLst/>
            <a:cxnLst/>
            <a:rect l="0" t="0" r="0" b="0"/>
            <a:pathLst>
              <a:path w="21640" h="175007">
                <a:moveTo>
                  <a:pt x="0" y="175007"/>
                </a:moveTo>
                <a:lnTo>
                  <a:pt x="0" y="166117"/>
                </a:lnTo>
                <a:lnTo>
                  <a:pt x="0" y="157354"/>
                </a:lnTo>
                <a:lnTo>
                  <a:pt x="0" y="144146"/>
                </a:lnTo>
                <a:lnTo>
                  <a:pt x="0" y="135636"/>
                </a:lnTo>
                <a:lnTo>
                  <a:pt x="4267" y="117983"/>
                </a:lnTo>
                <a:lnTo>
                  <a:pt x="4267" y="82932"/>
                </a:lnTo>
                <a:lnTo>
                  <a:pt x="8534" y="74042"/>
                </a:lnTo>
                <a:lnTo>
                  <a:pt x="8534" y="65533"/>
                </a:lnTo>
                <a:lnTo>
                  <a:pt x="13106" y="48133"/>
                </a:lnTo>
                <a:lnTo>
                  <a:pt x="13106" y="39371"/>
                </a:lnTo>
                <a:lnTo>
                  <a:pt x="13106" y="30481"/>
                </a:lnTo>
                <a:lnTo>
                  <a:pt x="13106" y="26289"/>
                </a:lnTo>
                <a:lnTo>
                  <a:pt x="21640" y="21971"/>
                </a:lnTo>
                <a:lnTo>
                  <a:pt x="21640" y="8509"/>
                </a:lnTo>
                <a:lnTo>
                  <a:pt x="21640" y="4319"/>
                </a:lnTo>
                <a:lnTo>
                  <a:pt x="2164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0" name="Freeform 700"/>
          <p:cNvSpPr/>
          <p:nvPr/>
        </p:nvSpPr>
        <p:spPr>
          <a:xfrm>
            <a:off x="537667" y="1412113"/>
            <a:ext cx="118262" cy="118237"/>
          </a:xfrm>
          <a:custGeom>
            <a:avLst/>
            <a:gdLst/>
            <a:ahLst/>
            <a:cxnLst/>
            <a:rect l="0" t="0" r="0" b="0"/>
            <a:pathLst>
              <a:path w="118262" h="118237">
                <a:moveTo>
                  <a:pt x="0" y="4571"/>
                </a:moveTo>
                <a:lnTo>
                  <a:pt x="8839" y="4571"/>
                </a:lnTo>
                <a:lnTo>
                  <a:pt x="17678" y="0"/>
                </a:lnTo>
                <a:lnTo>
                  <a:pt x="35356" y="0"/>
                </a:lnTo>
                <a:lnTo>
                  <a:pt x="48158" y="0"/>
                </a:lnTo>
                <a:lnTo>
                  <a:pt x="52730" y="0"/>
                </a:lnTo>
                <a:lnTo>
                  <a:pt x="61264" y="0"/>
                </a:lnTo>
                <a:lnTo>
                  <a:pt x="70104" y="0"/>
                </a:lnTo>
                <a:lnTo>
                  <a:pt x="74676" y="0"/>
                </a:lnTo>
                <a:lnTo>
                  <a:pt x="78943" y="0"/>
                </a:lnTo>
                <a:lnTo>
                  <a:pt x="83515" y="0"/>
                </a:lnTo>
                <a:lnTo>
                  <a:pt x="87782" y="0"/>
                </a:lnTo>
                <a:lnTo>
                  <a:pt x="92049" y="0"/>
                </a:lnTo>
                <a:lnTo>
                  <a:pt x="96316" y="4571"/>
                </a:lnTo>
                <a:lnTo>
                  <a:pt x="105156" y="8890"/>
                </a:lnTo>
                <a:lnTo>
                  <a:pt x="109728" y="13080"/>
                </a:lnTo>
                <a:lnTo>
                  <a:pt x="109728" y="21970"/>
                </a:lnTo>
                <a:lnTo>
                  <a:pt x="113995" y="30860"/>
                </a:lnTo>
                <a:lnTo>
                  <a:pt x="113995" y="35052"/>
                </a:lnTo>
                <a:lnTo>
                  <a:pt x="118262" y="39369"/>
                </a:lnTo>
                <a:lnTo>
                  <a:pt x="118262" y="43942"/>
                </a:lnTo>
                <a:lnTo>
                  <a:pt x="118262" y="52704"/>
                </a:lnTo>
                <a:lnTo>
                  <a:pt x="118262" y="57022"/>
                </a:lnTo>
                <a:lnTo>
                  <a:pt x="118262" y="61341"/>
                </a:lnTo>
                <a:lnTo>
                  <a:pt x="118262" y="70104"/>
                </a:lnTo>
                <a:lnTo>
                  <a:pt x="113995" y="74421"/>
                </a:lnTo>
                <a:lnTo>
                  <a:pt x="109728" y="87503"/>
                </a:lnTo>
                <a:lnTo>
                  <a:pt x="100584" y="92075"/>
                </a:lnTo>
                <a:lnTo>
                  <a:pt x="96316" y="96392"/>
                </a:lnTo>
                <a:lnTo>
                  <a:pt x="87782" y="109474"/>
                </a:lnTo>
                <a:lnTo>
                  <a:pt x="83515" y="113665"/>
                </a:lnTo>
                <a:lnTo>
                  <a:pt x="70104" y="118237"/>
                </a:lnTo>
                <a:lnTo>
                  <a:pt x="65837" y="118237"/>
                </a:lnTo>
                <a:lnTo>
                  <a:pt x="61264" y="118237"/>
                </a:lnTo>
                <a:lnTo>
                  <a:pt x="56997" y="118237"/>
                </a:lnTo>
                <a:lnTo>
                  <a:pt x="52730" y="118237"/>
                </a:lnTo>
                <a:lnTo>
                  <a:pt x="43891" y="118237"/>
                </a:lnTo>
                <a:lnTo>
                  <a:pt x="39624" y="118237"/>
                </a:lnTo>
                <a:lnTo>
                  <a:pt x="35356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1" name="Freeform 701"/>
          <p:cNvSpPr/>
          <p:nvPr/>
        </p:nvSpPr>
        <p:spPr>
          <a:xfrm>
            <a:off x="651662" y="1499616"/>
            <a:ext cx="236220" cy="122554"/>
          </a:xfrm>
          <a:custGeom>
            <a:avLst/>
            <a:gdLst/>
            <a:ahLst/>
            <a:cxnLst/>
            <a:rect l="0" t="0" r="0" b="0"/>
            <a:pathLst>
              <a:path w="236220" h="122554">
                <a:moveTo>
                  <a:pt x="91745" y="30734"/>
                </a:moveTo>
                <a:lnTo>
                  <a:pt x="91745" y="30734"/>
                </a:lnTo>
                <a:lnTo>
                  <a:pt x="91745" y="26162"/>
                </a:lnTo>
                <a:lnTo>
                  <a:pt x="91745" y="21971"/>
                </a:lnTo>
                <a:lnTo>
                  <a:pt x="87478" y="21971"/>
                </a:lnTo>
                <a:lnTo>
                  <a:pt x="78638" y="17652"/>
                </a:lnTo>
                <a:lnTo>
                  <a:pt x="65532" y="17652"/>
                </a:lnTo>
                <a:lnTo>
                  <a:pt x="52425" y="17652"/>
                </a:lnTo>
                <a:lnTo>
                  <a:pt x="48158" y="17652"/>
                </a:lnTo>
                <a:lnTo>
                  <a:pt x="39319" y="17652"/>
                </a:lnTo>
                <a:lnTo>
                  <a:pt x="26213" y="17652"/>
                </a:lnTo>
                <a:lnTo>
                  <a:pt x="21946" y="21971"/>
                </a:lnTo>
                <a:lnTo>
                  <a:pt x="17374" y="35051"/>
                </a:lnTo>
                <a:lnTo>
                  <a:pt x="17374" y="39624"/>
                </a:lnTo>
                <a:lnTo>
                  <a:pt x="13106" y="43941"/>
                </a:lnTo>
                <a:lnTo>
                  <a:pt x="4267" y="48132"/>
                </a:lnTo>
                <a:lnTo>
                  <a:pt x="4267" y="57023"/>
                </a:lnTo>
                <a:lnTo>
                  <a:pt x="0" y="65786"/>
                </a:lnTo>
                <a:lnTo>
                  <a:pt x="0" y="78993"/>
                </a:lnTo>
                <a:lnTo>
                  <a:pt x="0" y="87756"/>
                </a:lnTo>
                <a:lnTo>
                  <a:pt x="0" y="96265"/>
                </a:lnTo>
                <a:lnTo>
                  <a:pt x="0" y="100838"/>
                </a:lnTo>
                <a:lnTo>
                  <a:pt x="0" y="105155"/>
                </a:lnTo>
                <a:lnTo>
                  <a:pt x="8839" y="109727"/>
                </a:lnTo>
                <a:lnTo>
                  <a:pt x="13106" y="109727"/>
                </a:lnTo>
                <a:lnTo>
                  <a:pt x="30480" y="118237"/>
                </a:lnTo>
                <a:lnTo>
                  <a:pt x="34747" y="122554"/>
                </a:lnTo>
                <a:lnTo>
                  <a:pt x="43586" y="122554"/>
                </a:lnTo>
                <a:lnTo>
                  <a:pt x="56997" y="122554"/>
                </a:lnTo>
                <a:lnTo>
                  <a:pt x="65532" y="122554"/>
                </a:lnTo>
                <a:lnTo>
                  <a:pt x="78638" y="105155"/>
                </a:lnTo>
                <a:lnTo>
                  <a:pt x="91745" y="87756"/>
                </a:lnTo>
                <a:lnTo>
                  <a:pt x="104851" y="65786"/>
                </a:lnTo>
                <a:lnTo>
                  <a:pt x="113690" y="39624"/>
                </a:lnTo>
                <a:lnTo>
                  <a:pt x="113690" y="35051"/>
                </a:lnTo>
                <a:lnTo>
                  <a:pt x="113690" y="17652"/>
                </a:lnTo>
                <a:lnTo>
                  <a:pt x="113690" y="13462"/>
                </a:lnTo>
                <a:lnTo>
                  <a:pt x="113690" y="8889"/>
                </a:lnTo>
                <a:lnTo>
                  <a:pt x="113690" y="0"/>
                </a:lnTo>
                <a:lnTo>
                  <a:pt x="109118" y="0"/>
                </a:lnTo>
                <a:lnTo>
                  <a:pt x="109118" y="8889"/>
                </a:lnTo>
                <a:lnTo>
                  <a:pt x="100584" y="13462"/>
                </a:lnTo>
                <a:lnTo>
                  <a:pt x="100584" y="17652"/>
                </a:lnTo>
                <a:lnTo>
                  <a:pt x="100584" y="30734"/>
                </a:lnTo>
                <a:lnTo>
                  <a:pt x="104851" y="48132"/>
                </a:lnTo>
                <a:lnTo>
                  <a:pt x="109118" y="52704"/>
                </a:lnTo>
                <a:lnTo>
                  <a:pt x="122529" y="65786"/>
                </a:lnTo>
                <a:lnTo>
                  <a:pt x="126797" y="70103"/>
                </a:lnTo>
                <a:lnTo>
                  <a:pt x="131369" y="74422"/>
                </a:lnTo>
                <a:lnTo>
                  <a:pt x="139903" y="78993"/>
                </a:lnTo>
                <a:lnTo>
                  <a:pt x="144475" y="87756"/>
                </a:lnTo>
                <a:lnTo>
                  <a:pt x="153010" y="87756"/>
                </a:lnTo>
                <a:lnTo>
                  <a:pt x="157277" y="92075"/>
                </a:lnTo>
                <a:lnTo>
                  <a:pt x="161849" y="92075"/>
                </a:lnTo>
                <a:lnTo>
                  <a:pt x="166116" y="92075"/>
                </a:lnTo>
                <a:lnTo>
                  <a:pt x="170688" y="92075"/>
                </a:lnTo>
                <a:lnTo>
                  <a:pt x="174955" y="92075"/>
                </a:lnTo>
                <a:lnTo>
                  <a:pt x="179222" y="92075"/>
                </a:lnTo>
                <a:lnTo>
                  <a:pt x="179222" y="83185"/>
                </a:lnTo>
                <a:lnTo>
                  <a:pt x="179222" y="74422"/>
                </a:lnTo>
                <a:lnTo>
                  <a:pt x="179222" y="70103"/>
                </a:lnTo>
                <a:lnTo>
                  <a:pt x="179222" y="65786"/>
                </a:lnTo>
                <a:lnTo>
                  <a:pt x="188062" y="61214"/>
                </a:lnTo>
                <a:lnTo>
                  <a:pt x="188062" y="52704"/>
                </a:lnTo>
                <a:lnTo>
                  <a:pt x="188062" y="43941"/>
                </a:lnTo>
                <a:lnTo>
                  <a:pt x="188062" y="39624"/>
                </a:lnTo>
                <a:lnTo>
                  <a:pt x="192634" y="39624"/>
                </a:lnTo>
                <a:lnTo>
                  <a:pt x="196596" y="35051"/>
                </a:lnTo>
                <a:lnTo>
                  <a:pt x="201168" y="30734"/>
                </a:lnTo>
                <a:lnTo>
                  <a:pt x="210007" y="21971"/>
                </a:lnTo>
                <a:lnTo>
                  <a:pt x="218846" y="17652"/>
                </a:lnTo>
                <a:lnTo>
                  <a:pt x="223113" y="13462"/>
                </a:lnTo>
                <a:lnTo>
                  <a:pt x="231953" y="13462"/>
                </a:lnTo>
                <a:lnTo>
                  <a:pt x="231953" y="8889"/>
                </a:lnTo>
                <a:lnTo>
                  <a:pt x="236220" y="88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2" name="Freeform 702"/>
          <p:cNvSpPr/>
          <p:nvPr/>
        </p:nvSpPr>
        <p:spPr>
          <a:xfrm>
            <a:off x="922629" y="1421003"/>
            <a:ext cx="9144" cy="161798"/>
          </a:xfrm>
          <a:custGeom>
            <a:avLst/>
            <a:gdLst/>
            <a:ahLst/>
            <a:cxnLst/>
            <a:rect l="0" t="0" r="0" b="0"/>
            <a:pathLst>
              <a:path w="9144" h="161798">
                <a:moveTo>
                  <a:pt x="0" y="0"/>
                </a:moveTo>
                <a:lnTo>
                  <a:pt x="0" y="8763"/>
                </a:lnTo>
                <a:lnTo>
                  <a:pt x="0" y="17652"/>
                </a:lnTo>
                <a:lnTo>
                  <a:pt x="0" y="30479"/>
                </a:lnTo>
                <a:lnTo>
                  <a:pt x="9144" y="39242"/>
                </a:lnTo>
                <a:lnTo>
                  <a:pt x="9144" y="74294"/>
                </a:lnTo>
                <a:lnTo>
                  <a:pt x="9144" y="87502"/>
                </a:lnTo>
                <a:lnTo>
                  <a:pt x="9144" y="96265"/>
                </a:lnTo>
                <a:lnTo>
                  <a:pt x="9144" y="131317"/>
                </a:lnTo>
                <a:lnTo>
                  <a:pt x="9144" y="139827"/>
                </a:lnTo>
                <a:lnTo>
                  <a:pt x="9144" y="153035"/>
                </a:lnTo>
                <a:lnTo>
                  <a:pt x="9144" y="1617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3" name="Freeform 703"/>
          <p:cNvSpPr/>
          <p:nvPr/>
        </p:nvSpPr>
        <p:spPr>
          <a:xfrm>
            <a:off x="1733423" y="1499616"/>
            <a:ext cx="188341" cy="96265"/>
          </a:xfrm>
          <a:custGeom>
            <a:avLst/>
            <a:gdLst/>
            <a:ahLst/>
            <a:cxnLst/>
            <a:rect l="0" t="0" r="0" b="0"/>
            <a:pathLst>
              <a:path w="188341" h="96265">
                <a:moveTo>
                  <a:pt x="0" y="0"/>
                </a:moveTo>
                <a:lnTo>
                  <a:pt x="0" y="8889"/>
                </a:lnTo>
                <a:lnTo>
                  <a:pt x="0" y="17652"/>
                </a:lnTo>
                <a:lnTo>
                  <a:pt x="0" y="21971"/>
                </a:lnTo>
                <a:lnTo>
                  <a:pt x="0" y="35051"/>
                </a:lnTo>
                <a:lnTo>
                  <a:pt x="0" y="39624"/>
                </a:lnTo>
                <a:lnTo>
                  <a:pt x="0" y="57023"/>
                </a:lnTo>
                <a:lnTo>
                  <a:pt x="0" y="61214"/>
                </a:lnTo>
                <a:lnTo>
                  <a:pt x="0" y="70103"/>
                </a:lnTo>
                <a:lnTo>
                  <a:pt x="0" y="78993"/>
                </a:lnTo>
                <a:lnTo>
                  <a:pt x="0" y="83185"/>
                </a:lnTo>
                <a:lnTo>
                  <a:pt x="0" y="92075"/>
                </a:lnTo>
                <a:lnTo>
                  <a:pt x="4572" y="92075"/>
                </a:lnTo>
                <a:lnTo>
                  <a:pt x="17653" y="96265"/>
                </a:lnTo>
                <a:lnTo>
                  <a:pt x="21971" y="96265"/>
                </a:lnTo>
                <a:lnTo>
                  <a:pt x="30734" y="96265"/>
                </a:lnTo>
                <a:lnTo>
                  <a:pt x="52704" y="87756"/>
                </a:lnTo>
                <a:lnTo>
                  <a:pt x="65785" y="83185"/>
                </a:lnTo>
                <a:lnTo>
                  <a:pt x="87503" y="57023"/>
                </a:lnTo>
                <a:lnTo>
                  <a:pt x="92075" y="43941"/>
                </a:lnTo>
                <a:lnTo>
                  <a:pt x="96266" y="30734"/>
                </a:lnTo>
                <a:lnTo>
                  <a:pt x="96266" y="17652"/>
                </a:lnTo>
                <a:lnTo>
                  <a:pt x="96266" y="13462"/>
                </a:lnTo>
                <a:lnTo>
                  <a:pt x="96266" y="8889"/>
                </a:lnTo>
                <a:lnTo>
                  <a:pt x="96266" y="21971"/>
                </a:lnTo>
                <a:lnTo>
                  <a:pt x="96266" y="30734"/>
                </a:lnTo>
                <a:lnTo>
                  <a:pt x="96266" y="52704"/>
                </a:lnTo>
                <a:lnTo>
                  <a:pt x="100837" y="61214"/>
                </a:lnTo>
                <a:lnTo>
                  <a:pt x="113919" y="83185"/>
                </a:lnTo>
                <a:lnTo>
                  <a:pt x="118237" y="83185"/>
                </a:lnTo>
                <a:lnTo>
                  <a:pt x="127127" y="87756"/>
                </a:lnTo>
                <a:lnTo>
                  <a:pt x="140207" y="92075"/>
                </a:lnTo>
                <a:lnTo>
                  <a:pt x="144399" y="92075"/>
                </a:lnTo>
                <a:lnTo>
                  <a:pt x="148971" y="92075"/>
                </a:lnTo>
                <a:lnTo>
                  <a:pt x="161797" y="92075"/>
                </a:lnTo>
                <a:lnTo>
                  <a:pt x="166369" y="92075"/>
                </a:lnTo>
                <a:lnTo>
                  <a:pt x="175259" y="83185"/>
                </a:lnTo>
                <a:lnTo>
                  <a:pt x="175259" y="70103"/>
                </a:lnTo>
                <a:lnTo>
                  <a:pt x="183769" y="57023"/>
                </a:lnTo>
                <a:lnTo>
                  <a:pt x="183769" y="39624"/>
                </a:lnTo>
                <a:lnTo>
                  <a:pt x="183769" y="30734"/>
                </a:lnTo>
                <a:lnTo>
                  <a:pt x="183769" y="21971"/>
                </a:lnTo>
                <a:lnTo>
                  <a:pt x="183769" y="17652"/>
                </a:lnTo>
                <a:lnTo>
                  <a:pt x="183769" y="13462"/>
                </a:lnTo>
                <a:lnTo>
                  <a:pt x="188341" y="4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4" name="Freeform 704"/>
          <p:cNvSpPr/>
          <p:nvPr/>
        </p:nvSpPr>
        <p:spPr>
          <a:xfrm>
            <a:off x="1930273" y="1521587"/>
            <a:ext cx="122554" cy="70104"/>
          </a:xfrm>
          <a:custGeom>
            <a:avLst/>
            <a:gdLst/>
            <a:ahLst/>
            <a:cxnLst/>
            <a:rect l="0" t="0" r="0" b="0"/>
            <a:pathLst>
              <a:path w="122554" h="70104">
                <a:moveTo>
                  <a:pt x="78994" y="8763"/>
                </a:moveTo>
                <a:lnTo>
                  <a:pt x="78994" y="0"/>
                </a:lnTo>
                <a:lnTo>
                  <a:pt x="65531" y="0"/>
                </a:lnTo>
                <a:lnTo>
                  <a:pt x="61341" y="0"/>
                </a:lnTo>
                <a:lnTo>
                  <a:pt x="52450" y="0"/>
                </a:lnTo>
                <a:lnTo>
                  <a:pt x="39369" y="0"/>
                </a:lnTo>
                <a:lnTo>
                  <a:pt x="35052" y="0"/>
                </a:lnTo>
                <a:lnTo>
                  <a:pt x="26288" y="0"/>
                </a:lnTo>
                <a:lnTo>
                  <a:pt x="21971" y="0"/>
                </a:lnTo>
                <a:lnTo>
                  <a:pt x="13081" y="4191"/>
                </a:lnTo>
                <a:lnTo>
                  <a:pt x="8890" y="8763"/>
                </a:lnTo>
                <a:lnTo>
                  <a:pt x="4572" y="13080"/>
                </a:lnTo>
                <a:lnTo>
                  <a:pt x="4572" y="21970"/>
                </a:lnTo>
                <a:lnTo>
                  <a:pt x="4572" y="26161"/>
                </a:lnTo>
                <a:lnTo>
                  <a:pt x="0" y="39243"/>
                </a:lnTo>
                <a:lnTo>
                  <a:pt x="0" y="43815"/>
                </a:lnTo>
                <a:lnTo>
                  <a:pt x="0" y="48132"/>
                </a:lnTo>
                <a:lnTo>
                  <a:pt x="0" y="52451"/>
                </a:lnTo>
                <a:lnTo>
                  <a:pt x="0" y="57022"/>
                </a:lnTo>
                <a:lnTo>
                  <a:pt x="4572" y="65785"/>
                </a:lnTo>
                <a:lnTo>
                  <a:pt x="17399" y="65785"/>
                </a:lnTo>
                <a:lnTo>
                  <a:pt x="21971" y="70104"/>
                </a:lnTo>
                <a:lnTo>
                  <a:pt x="30860" y="70104"/>
                </a:lnTo>
                <a:lnTo>
                  <a:pt x="35052" y="70104"/>
                </a:lnTo>
                <a:lnTo>
                  <a:pt x="48132" y="65785"/>
                </a:lnTo>
                <a:lnTo>
                  <a:pt x="65531" y="52451"/>
                </a:lnTo>
                <a:lnTo>
                  <a:pt x="70103" y="48132"/>
                </a:lnTo>
                <a:lnTo>
                  <a:pt x="82931" y="39243"/>
                </a:lnTo>
                <a:lnTo>
                  <a:pt x="87503" y="35052"/>
                </a:lnTo>
                <a:lnTo>
                  <a:pt x="87503" y="26161"/>
                </a:lnTo>
                <a:lnTo>
                  <a:pt x="91821" y="21970"/>
                </a:lnTo>
                <a:lnTo>
                  <a:pt x="91821" y="17653"/>
                </a:lnTo>
                <a:lnTo>
                  <a:pt x="91821" y="13080"/>
                </a:lnTo>
                <a:lnTo>
                  <a:pt x="91821" y="26161"/>
                </a:lnTo>
                <a:lnTo>
                  <a:pt x="91821" y="30733"/>
                </a:lnTo>
                <a:lnTo>
                  <a:pt x="91821" y="35052"/>
                </a:lnTo>
                <a:lnTo>
                  <a:pt x="91821" y="39243"/>
                </a:lnTo>
                <a:lnTo>
                  <a:pt x="91821" y="43815"/>
                </a:lnTo>
                <a:lnTo>
                  <a:pt x="96393" y="48132"/>
                </a:lnTo>
                <a:lnTo>
                  <a:pt x="105156" y="52451"/>
                </a:lnTo>
                <a:lnTo>
                  <a:pt x="109474" y="52451"/>
                </a:lnTo>
                <a:lnTo>
                  <a:pt x="113665" y="52451"/>
                </a:lnTo>
                <a:lnTo>
                  <a:pt x="118237" y="52451"/>
                </a:lnTo>
                <a:lnTo>
                  <a:pt x="122554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5" name="Freeform 705"/>
          <p:cNvSpPr/>
          <p:nvPr/>
        </p:nvSpPr>
        <p:spPr>
          <a:xfrm>
            <a:off x="2070226" y="1442973"/>
            <a:ext cx="8763" cy="131065"/>
          </a:xfrm>
          <a:custGeom>
            <a:avLst/>
            <a:gdLst/>
            <a:ahLst/>
            <a:cxnLst/>
            <a:rect l="0" t="0" r="0" b="0"/>
            <a:pathLst>
              <a:path w="8763" h="131065">
                <a:moveTo>
                  <a:pt x="8763" y="131065"/>
                </a:moveTo>
                <a:lnTo>
                  <a:pt x="8763" y="122429"/>
                </a:lnTo>
                <a:lnTo>
                  <a:pt x="8763" y="104775"/>
                </a:lnTo>
                <a:lnTo>
                  <a:pt x="8763" y="91694"/>
                </a:lnTo>
                <a:lnTo>
                  <a:pt x="8763" y="74295"/>
                </a:lnTo>
                <a:lnTo>
                  <a:pt x="8763" y="61215"/>
                </a:lnTo>
                <a:lnTo>
                  <a:pt x="8763" y="43561"/>
                </a:lnTo>
                <a:lnTo>
                  <a:pt x="4191" y="26162"/>
                </a:lnTo>
                <a:lnTo>
                  <a:pt x="4191" y="17272"/>
                </a:lnTo>
                <a:lnTo>
                  <a:pt x="4191" y="13082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6" name="Freeform 706"/>
          <p:cNvSpPr/>
          <p:nvPr/>
        </p:nvSpPr>
        <p:spPr>
          <a:xfrm>
            <a:off x="2092198" y="1513078"/>
            <a:ext cx="82803" cy="56641"/>
          </a:xfrm>
          <a:custGeom>
            <a:avLst/>
            <a:gdLst/>
            <a:ahLst/>
            <a:cxnLst/>
            <a:rect l="0" t="0" r="0" b="0"/>
            <a:pathLst>
              <a:path w="82803" h="56641">
                <a:moveTo>
                  <a:pt x="0" y="12700"/>
                </a:moveTo>
                <a:lnTo>
                  <a:pt x="4191" y="12700"/>
                </a:lnTo>
                <a:lnTo>
                  <a:pt x="17272" y="4190"/>
                </a:lnTo>
                <a:lnTo>
                  <a:pt x="21590" y="4190"/>
                </a:lnTo>
                <a:lnTo>
                  <a:pt x="30479" y="4190"/>
                </a:lnTo>
                <a:lnTo>
                  <a:pt x="35052" y="0"/>
                </a:lnTo>
                <a:lnTo>
                  <a:pt x="43560" y="0"/>
                </a:lnTo>
                <a:lnTo>
                  <a:pt x="56641" y="0"/>
                </a:lnTo>
                <a:lnTo>
                  <a:pt x="65531" y="0"/>
                </a:lnTo>
                <a:lnTo>
                  <a:pt x="74294" y="4190"/>
                </a:lnTo>
                <a:lnTo>
                  <a:pt x="78612" y="8509"/>
                </a:lnTo>
                <a:lnTo>
                  <a:pt x="82803" y="12700"/>
                </a:lnTo>
                <a:lnTo>
                  <a:pt x="82803" y="30479"/>
                </a:lnTo>
                <a:lnTo>
                  <a:pt x="82803" y="34670"/>
                </a:lnTo>
                <a:lnTo>
                  <a:pt x="82803" y="47752"/>
                </a:lnTo>
                <a:lnTo>
                  <a:pt x="82803" y="52324"/>
                </a:lnTo>
                <a:lnTo>
                  <a:pt x="82803" y="566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7" name="Freeform 707"/>
          <p:cNvSpPr/>
          <p:nvPr/>
        </p:nvSpPr>
        <p:spPr>
          <a:xfrm>
            <a:off x="2179573" y="1438655"/>
            <a:ext cx="12828" cy="135383"/>
          </a:xfrm>
          <a:custGeom>
            <a:avLst/>
            <a:gdLst/>
            <a:ahLst/>
            <a:cxnLst/>
            <a:rect l="0" t="0" r="0" b="0"/>
            <a:pathLst>
              <a:path w="12828" h="135383">
                <a:moveTo>
                  <a:pt x="12828" y="0"/>
                </a:moveTo>
                <a:lnTo>
                  <a:pt x="12828" y="8510"/>
                </a:lnTo>
                <a:lnTo>
                  <a:pt x="12828" y="21590"/>
                </a:lnTo>
                <a:lnTo>
                  <a:pt x="12828" y="30480"/>
                </a:lnTo>
                <a:lnTo>
                  <a:pt x="4319" y="43562"/>
                </a:lnTo>
                <a:lnTo>
                  <a:pt x="0" y="69850"/>
                </a:lnTo>
                <a:lnTo>
                  <a:pt x="0" y="78613"/>
                </a:lnTo>
                <a:lnTo>
                  <a:pt x="0" y="91695"/>
                </a:lnTo>
                <a:lnTo>
                  <a:pt x="0" y="109093"/>
                </a:lnTo>
                <a:lnTo>
                  <a:pt x="0" y="113665"/>
                </a:lnTo>
                <a:lnTo>
                  <a:pt x="0" y="126747"/>
                </a:lnTo>
                <a:lnTo>
                  <a:pt x="0" y="131064"/>
                </a:lnTo>
                <a:lnTo>
                  <a:pt x="4319" y="135383"/>
                </a:lnTo>
                <a:lnTo>
                  <a:pt x="8637" y="1353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8" name="Freeform 708"/>
          <p:cNvSpPr/>
          <p:nvPr/>
        </p:nvSpPr>
        <p:spPr>
          <a:xfrm>
            <a:off x="563575" y="1604771"/>
            <a:ext cx="2511602" cy="74422"/>
          </a:xfrm>
          <a:custGeom>
            <a:avLst/>
            <a:gdLst/>
            <a:ahLst/>
            <a:cxnLst/>
            <a:rect l="0" t="0" r="0" b="0"/>
            <a:pathLst>
              <a:path w="2511602" h="74422">
                <a:moveTo>
                  <a:pt x="0" y="74422"/>
                </a:moveTo>
                <a:lnTo>
                  <a:pt x="8839" y="74422"/>
                </a:lnTo>
                <a:lnTo>
                  <a:pt x="21641" y="74422"/>
                </a:lnTo>
                <a:lnTo>
                  <a:pt x="39319" y="74422"/>
                </a:lnTo>
                <a:lnTo>
                  <a:pt x="56693" y="74422"/>
                </a:lnTo>
                <a:lnTo>
                  <a:pt x="78638" y="74422"/>
                </a:lnTo>
                <a:lnTo>
                  <a:pt x="87477" y="74422"/>
                </a:lnTo>
                <a:lnTo>
                  <a:pt x="122225" y="74422"/>
                </a:lnTo>
                <a:lnTo>
                  <a:pt x="135636" y="74422"/>
                </a:lnTo>
                <a:lnTo>
                  <a:pt x="161848" y="74422"/>
                </a:lnTo>
                <a:lnTo>
                  <a:pt x="166116" y="74422"/>
                </a:lnTo>
                <a:lnTo>
                  <a:pt x="174955" y="74422"/>
                </a:lnTo>
                <a:lnTo>
                  <a:pt x="187756" y="74422"/>
                </a:lnTo>
                <a:lnTo>
                  <a:pt x="196901" y="74422"/>
                </a:lnTo>
                <a:lnTo>
                  <a:pt x="218541" y="74422"/>
                </a:lnTo>
                <a:lnTo>
                  <a:pt x="227380" y="74422"/>
                </a:lnTo>
                <a:lnTo>
                  <a:pt x="249326" y="74422"/>
                </a:lnTo>
                <a:lnTo>
                  <a:pt x="292913" y="74422"/>
                </a:lnTo>
                <a:lnTo>
                  <a:pt x="301752" y="74422"/>
                </a:lnTo>
                <a:lnTo>
                  <a:pt x="336804" y="74422"/>
                </a:lnTo>
                <a:lnTo>
                  <a:pt x="349910" y="74422"/>
                </a:lnTo>
                <a:lnTo>
                  <a:pt x="358749" y="74422"/>
                </a:lnTo>
                <a:lnTo>
                  <a:pt x="380390" y="74422"/>
                </a:lnTo>
                <a:lnTo>
                  <a:pt x="384962" y="74422"/>
                </a:lnTo>
                <a:lnTo>
                  <a:pt x="402641" y="74422"/>
                </a:lnTo>
                <a:lnTo>
                  <a:pt x="406603" y="74422"/>
                </a:lnTo>
                <a:lnTo>
                  <a:pt x="411175" y="74422"/>
                </a:lnTo>
                <a:lnTo>
                  <a:pt x="433121" y="65533"/>
                </a:lnTo>
                <a:lnTo>
                  <a:pt x="446227" y="65533"/>
                </a:lnTo>
                <a:lnTo>
                  <a:pt x="489813" y="65533"/>
                </a:lnTo>
                <a:lnTo>
                  <a:pt x="507492" y="65533"/>
                </a:lnTo>
                <a:lnTo>
                  <a:pt x="533705" y="65533"/>
                </a:lnTo>
                <a:lnTo>
                  <a:pt x="568757" y="65533"/>
                </a:lnTo>
                <a:lnTo>
                  <a:pt x="581863" y="65533"/>
                </a:lnTo>
                <a:lnTo>
                  <a:pt x="616915" y="65533"/>
                </a:lnTo>
                <a:lnTo>
                  <a:pt x="625449" y="65533"/>
                </a:lnTo>
                <a:lnTo>
                  <a:pt x="638861" y="65533"/>
                </a:lnTo>
                <a:lnTo>
                  <a:pt x="664769" y="61214"/>
                </a:lnTo>
                <a:lnTo>
                  <a:pt x="682447" y="61214"/>
                </a:lnTo>
                <a:lnTo>
                  <a:pt x="708711" y="61214"/>
                </a:lnTo>
                <a:lnTo>
                  <a:pt x="721791" y="61214"/>
                </a:lnTo>
                <a:lnTo>
                  <a:pt x="730555" y="61214"/>
                </a:lnTo>
                <a:lnTo>
                  <a:pt x="769925" y="52451"/>
                </a:lnTo>
                <a:lnTo>
                  <a:pt x="778814" y="48134"/>
                </a:lnTo>
                <a:lnTo>
                  <a:pt x="813866" y="48134"/>
                </a:lnTo>
                <a:lnTo>
                  <a:pt x="831138" y="48134"/>
                </a:lnTo>
                <a:lnTo>
                  <a:pt x="853110" y="48134"/>
                </a:lnTo>
                <a:lnTo>
                  <a:pt x="888161" y="48134"/>
                </a:lnTo>
                <a:lnTo>
                  <a:pt x="897052" y="48134"/>
                </a:lnTo>
                <a:lnTo>
                  <a:pt x="918641" y="48134"/>
                </a:lnTo>
                <a:lnTo>
                  <a:pt x="922960" y="48134"/>
                </a:lnTo>
                <a:lnTo>
                  <a:pt x="931722" y="48134"/>
                </a:lnTo>
                <a:lnTo>
                  <a:pt x="958266" y="48134"/>
                </a:lnTo>
                <a:lnTo>
                  <a:pt x="971092" y="48134"/>
                </a:lnTo>
                <a:lnTo>
                  <a:pt x="988746" y="39371"/>
                </a:lnTo>
                <a:lnTo>
                  <a:pt x="1015035" y="39371"/>
                </a:lnTo>
                <a:lnTo>
                  <a:pt x="1032688" y="39371"/>
                </a:lnTo>
                <a:lnTo>
                  <a:pt x="1058850" y="39371"/>
                </a:lnTo>
                <a:lnTo>
                  <a:pt x="1071930" y="39371"/>
                </a:lnTo>
                <a:lnTo>
                  <a:pt x="1080820" y="39371"/>
                </a:lnTo>
                <a:lnTo>
                  <a:pt x="1111301" y="35052"/>
                </a:lnTo>
                <a:lnTo>
                  <a:pt x="1120191" y="35052"/>
                </a:lnTo>
                <a:lnTo>
                  <a:pt x="1146352" y="35052"/>
                </a:lnTo>
                <a:lnTo>
                  <a:pt x="1150670" y="35052"/>
                </a:lnTo>
                <a:lnTo>
                  <a:pt x="1163751" y="35052"/>
                </a:lnTo>
                <a:lnTo>
                  <a:pt x="1181151" y="35052"/>
                </a:lnTo>
                <a:lnTo>
                  <a:pt x="1185723" y="35052"/>
                </a:lnTo>
                <a:lnTo>
                  <a:pt x="1202995" y="35052"/>
                </a:lnTo>
                <a:lnTo>
                  <a:pt x="1207313" y="35052"/>
                </a:lnTo>
                <a:lnTo>
                  <a:pt x="1220394" y="30734"/>
                </a:lnTo>
                <a:lnTo>
                  <a:pt x="1238047" y="30734"/>
                </a:lnTo>
                <a:lnTo>
                  <a:pt x="1246936" y="30734"/>
                </a:lnTo>
                <a:lnTo>
                  <a:pt x="1273098" y="30734"/>
                </a:lnTo>
                <a:lnTo>
                  <a:pt x="1286307" y="30734"/>
                </a:lnTo>
                <a:lnTo>
                  <a:pt x="1303579" y="30734"/>
                </a:lnTo>
                <a:lnTo>
                  <a:pt x="1338630" y="30734"/>
                </a:lnTo>
                <a:lnTo>
                  <a:pt x="1360601" y="21971"/>
                </a:lnTo>
                <a:lnTo>
                  <a:pt x="1404544" y="21971"/>
                </a:lnTo>
                <a:lnTo>
                  <a:pt x="1421942" y="21971"/>
                </a:lnTo>
                <a:lnTo>
                  <a:pt x="1439214" y="21971"/>
                </a:lnTo>
                <a:lnTo>
                  <a:pt x="1465757" y="21971"/>
                </a:lnTo>
                <a:lnTo>
                  <a:pt x="1478839" y="21971"/>
                </a:lnTo>
                <a:lnTo>
                  <a:pt x="1505127" y="17399"/>
                </a:lnTo>
                <a:lnTo>
                  <a:pt x="1513636" y="17399"/>
                </a:lnTo>
                <a:lnTo>
                  <a:pt x="1535607" y="17399"/>
                </a:lnTo>
                <a:lnTo>
                  <a:pt x="1579423" y="8509"/>
                </a:lnTo>
                <a:lnTo>
                  <a:pt x="1596822" y="8509"/>
                </a:lnTo>
                <a:lnTo>
                  <a:pt x="1640382" y="8509"/>
                </a:lnTo>
                <a:lnTo>
                  <a:pt x="1653845" y="8509"/>
                </a:lnTo>
                <a:lnTo>
                  <a:pt x="1666672" y="8509"/>
                </a:lnTo>
                <a:lnTo>
                  <a:pt x="1684325" y="8509"/>
                </a:lnTo>
                <a:lnTo>
                  <a:pt x="1693214" y="8509"/>
                </a:lnTo>
                <a:lnTo>
                  <a:pt x="1714804" y="8509"/>
                </a:lnTo>
                <a:lnTo>
                  <a:pt x="1732457" y="8509"/>
                </a:lnTo>
                <a:lnTo>
                  <a:pt x="1745539" y="0"/>
                </a:lnTo>
                <a:lnTo>
                  <a:pt x="1771827" y="0"/>
                </a:lnTo>
                <a:lnTo>
                  <a:pt x="1780591" y="0"/>
                </a:lnTo>
                <a:lnTo>
                  <a:pt x="1806879" y="0"/>
                </a:lnTo>
                <a:lnTo>
                  <a:pt x="1819960" y="0"/>
                </a:lnTo>
                <a:lnTo>
                  <a:pt x="1824532" y="0"/>
                </a:lnTo>
                <a:lnTo>
                  <a:pt x="1855013" y="0"/>
                </a:lnTo>
                <a:lnTo>
                  <a:pt x="1863902" y="0"/>
                </a:lnTo>
                <a:lnTo>
                  <a:pt x="1894382" y="4572"/>
                </a:lnTo>
                <a:lnTo>
                  <a:pt x="1903145" y="4572"/>
                </a:lnTo>
                <a:lnTo>
                  <a:pt x="1907464" y="4572"/>
                </a:lnTo>
                <a:lnTo>
                  <a:pt x="1925117" y="4572"/>
                </a:lnTo>
                <a:lnTo>
                  <a:pt x="1929435" y="4572"/>
                </a:lnTo>
                <a:lnTo>
                  <a:pt x="1959914" y="8509"/>
                </a:lnTo>
                <a:lnTo>
                  <a:pt x="1981758" y="8509"/>
                </a:lnTo>
                <a:lnTo>
                  <a:pt x="1999539" y="8509"/>
                </a:lnTo>
                <a:lnTo>
                  <a:pt x="2043100" y="8509"/>
                </a:lnTo>
                <a:lnTo>
                  <a:pt x="2056180" y="17399"/>
                </a:lnTo>
                <a:lnTo>
                  <a:pt x="2073833" y="17399"/>
                </a:lnTo>
                <a:lnTo>
                  <a:pt x="2100123" y="17399"/>
                </a:lnTo>
                <a:lnTo>
                  <a:pt x="2113204" y="17399"/>
                </a:lnTo>
                <a:lnTo>
                  <a:pt x="2139366" y="17399"/>
                </a:lnTo>
                <a:lnTo>
                  <a:pt x="2148255" y="21971"/>
                </a:lnTo>
                <a:lnTo>
                  <a:pt x="2161336" y="21971"/>
                </a:lnTo>
                <a:lnTo>
                  <a:pt x="2187498" y="21971"/>
                </a:lnTo>
                <a:lnTo>
                  <a:pt x="2196389" y="21971"/>
                </a:lnTo>
                <a:lnTo>
                  <a:pt x="2231186" y="21971"/>
                </a:lnTo>
                <a:lnTo>
                  <a:pt x="2244522" y="21971"/>
                </a:lnTo>
                <a:lnTo>
                  <a:pt x="2261920" y="21971"/>
                </a:lnTo>
                <a:lnTo>
                  <a:pt x="2288082" y="21971"/>
                </a:lnTo>
                <a:lnTo>
                  <a:pt x="2310054" y="21971"/>
                </a:lnTo>
                <a:lnTo>
                  <a:pt x="2353614" y="21971"/>
                </a:lnTo>
                <a:lnTo>
                  <a:pt x="2371395" y="21971"/>
                </a:lnTo>
                <a:lnTo>
                  <a:pt x="2380157" y="21971"/>
                </a:lnTo>
                <a:lnTo>
                  <a:pt x="2406447" y="21971"/>
                </a:lnTo>
                <a:lnTo>
                  <a:pt x="2415210" y="21971"/>
                </a:lnTo>
                <a:lnTo>
                  <a:pt x="2436926" y="21971"/>
                </a:lnTo>
                <a:lnTo>
                  <a:pt x="2450007" y="21971"/>
                </a:lnTo>
                <a:lnTo>
                  <a:pt x="2458770" y="21971"/>
                </a:lnTo>
                <a:lnTo>
                  <a:pt x="2476170" y="21971"/>
                </a:lnTo>
                <a:lnTo>
                  <a:pt x="2480742" y="21971"/>
                </a:lnTo>
                <a:lnTo>
                  <a:pt x="2493823" y="21971"/>
                </a:lnTo>
                <a:lnTo>
                  <a:pt x="2498141" y="21971"/>
                </a:lnTo>
                <a:lnTo>
                  <a:pt x="2502713" y="21971"/>
                </a:lnTo>
                <a:lnTo>
                  <a:pt x="2507030" y="21971"/>
                </a:lnTo>
                <a:lnTo>
                  <a:pt x="2511602" y="219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9" name="Freeform 709"/>
          <p:cNvSpPr/>
          <p:nvPr/>
        </p:nvSpPr>
        <p:spPr>
          <a:xfrm>
            <a:off x="4094353" y="2260092"/>
            <a:ext cx="48132" cy="96265"/>
          </a:xfrm>
          <a:custGeom>
            <a:avLst/>
            <a:gdLst/>
            <a:ahLst/>
            <a:cxnLst/>
            <a:rect l="0" t="0" r="0" b="0"/>
            <a:pathLst>
              <a:path w="48132" h="96265">
                <a:moveTo>
                  <a:pt x="13081" y="8889"/>
                </a:moveTo>
                <a:lnTo>
                  <a:pt x="13081" y="4572"/>
                </a:lnTo>
                <a:lnTo>
                  <a:pt x="13081" y="0"/>
                </a:lnTo>
                <a:lnTo>
                  <a:pt x="17652" y="0"/>
                </a:lnTo>
                <a:lnTo>
                  <a:pt x="21970" y="0"/>
                </a:lnTo>
                <a:lnTo>
                  <a:pt x="30861" y="0"/>
                </a:lnTo>
                <a:lnTo>
                  <a:pt x="35051" y="0"/>
                </a:lnTo>
                <a:lnTo>
                  <a:pt x="39369" y="0"/>
                </a:lnTo>
                <a:lnTo>
                  <a:pt x="43942" y="0"/>
                </a:lnTo>
                <a:lnTo>
                  <a:pt x="43942" y="4572"/>
                </a:lnTo>
                <a:lnTo>
                  <a:pt x="43942" y="8889"/>
                </a:lnTo>
                <a:lnTo>
                  <a:pt x="43942" y="17399"/>
                </a:lnTo>
                <a:lnTo>
                  <a:pt x="43942" y="21971"/>
                </a:lnTo>
                <a:lnTo>
                  <a:pt x="43942" y="26162"/>
                </a:lnTo>
                <a:lnTo>
                  <a:pt x="43942" y="30479"/>
                </a:lnTo>
                <a:lnTo>
                  <a:pt x="43942" y="35051"/>
                </a:lnTo>
                <a:lnTo>
                  <a:pt x="30861" y="39370"/>
                </a:lnTo>
                <a:lnTo>
                  <a:pt x="26543" y="48133"/>
                </a:lnTo>
                <a:lnTo>
                  <a:pt x="21970" y="52450"/>
                </a:lnTo>
                <a:lnTo>
                  <a:pt x="26543" y="52450"/>
                </a:lnTo>
                <a:lnTo>
                  <a:pt x="30861" y="52450"/>
                </a:lnTo>
                <a:lnTo>
                  <a:pt x="39369" y="52450"/>
                </a:lnTo>
                <a:lnTo>
                  <a:pt x="43942" y="56641"/>
                </a:lnTo>
                <a:lnTo>
                  <a:pt x="43942" y="61213"/>
                </a:lnTo>
                <a:lnTo>
                  <a:pt x="48132" y="61213"/>
                </a:lnTo>
                <a:lnTo>
                  <a:pt x="48132" y="65531"/>
                </a:lnTo>
                <a:lnTo>
                  <a:pt x="48132" y="69850"/>
                </a:lnTo>
                <a:lnTo>
                  <a:pt x="48132" y="74422"/>
                </a:lnTo>
                <a:lnTo>
                  <a:pt x="43942" y="74422"/>
                </a:lnTo>
                <a:lnTo>
                  <a:pt x="43942" y="78613"/>
                </a:lnTo>
                <a:lnTo>
                  <a:pt x="35051" y="78613"/>
                </a:lnTo>
                <a:lnTo>
                  <a:pt x="30861" y="78613"/>
                </a:lnTo>
                <a:lnTo>
                  <a:pt x="26543" y="87502"/>
                </a:lnTo>
                <a:lnTo>
                  <a:pt x="17652" y="87502"/>
                </a:lnTo>
                <a:lnTo>
                  <a:pt x="13081" y="91693"/>
                </a:lnTo>
                <a:lnTo>
                  <a:pt x="8889" y="91693"/>
                </a:lnTo>
                <a:lnTo>
                  <a:pt x="0" y="91693"/>
                </a:lnTo>
                <a:lnTo>
                  <a:pt x="0" y="962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0" name="Freeform 710"/>
          <p:cNvSpPr/>
          <p:nvPr/>
        </p:nvSpPr>
        <p:spPr>
          <a:xfrm>
            <a:off x="4181855" y="2247010"/>
            <a:ext cx="61596" cy="96012"/>
          </a:xfrm>
          <a:custGeom>
            <a:avLst/>
            <a:gdLst/>
            <a:ahLst/>
            <a:cxnLst/>
            <a:rect l="0" t="0" r="0" b="0"/>
            <a:pathLst>
              <a:path w="61596" h="96012">
                <a:moveTo>
                  <a:pt x="61596" y="96012"/>
                </a:moveTo>
                <a:lnTo>
                  <a:pt x="61596" y="91695"/>
                </a:lnTo>
                <a:lnTo>
                  <a:pt x="61596" y="87504"/>
                </a:lnTo>
                <a:lnTo>
                  <a:pt x="61596" y="78613"/>
                </a:lnTo>
                <a:lnTo>
                  <a:pt x="61596" y="74295"/>
                </a:lnTo>
                <a:lnTo>
                  <a:pt x="61596" y="61215"/>
                </a:lnTo>
                <a:lnTo>
                  <a:pt x="61596" y="52452"/>
                </a:lnTo>
                <a:lnTo>
                  <a:pt x="61596" y="30481"/>
                </a:lnTo>
                <a:lnTo>
                  <a:pt x="61596" y="26162"/>
                </a:lnTo>
                <a:lnTo>
                  <a:pt x="61596" y="8763"/>
                </a:lnTo>
                <a:lnTo>
                  <a:pt x="61596" y="4192"/>
                </a:lnTo>
                <a:lnTo>
                  <a:pt x="61596" y="0"/>
                </a:lnTo>
                <a:lnTo>
                  <a:pt x="57023" y="0"/>
                </a:lnTo>
                <a:lnTo>
                  <a:pt x="52705" y="0"/>
                </a:lnTo>
                <a:lnTo>
                  <a:pt x="43942" y="4192"/>
                </a:lnTo>
                <a:lnTo>
                  <a:pt x="39624" y="13082"/>
                </a:lnTo>
                <a:lnTo>
                  <a:pt x="30480" y="21971"/>
                </a:lnTo>
                <a:lnTo>
                  <a:pt x="26543" y="26162"/>
                </a:lnTo>
                <a:lnTo>
                  <a:pt x="13081" y="30481"/>
                </a:lnTo>
                <a:lnTo>
                  <a:pt x="8891" y="39244"/>
                </a:lnTo>
                <a:lnTo>
                  <a:pt x="4573" y="39244"/>
                </a:lnTo>
                <a:lnTo>
                  <a:pt x="0" y="43561"/>
                </a:lnTo>
                <a:lnTo>
                  <a:pt x="0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1" name="Freeform 711"/>
          <p:cNvSpPr/>
          <p:nvPr/>
        </p:nvSpPr>
        <p:spPr>
          <a:xfrm>
            <a:off x="4273930" y="2247010"/>
            <a:ext cx="56642" cy="100584"/>
          </a:xfrm>
          <a:custGeom>
            <a:avLst/>
            <a:gdLst/>
            <a:ahLst/>
            <a:cxnLst/>
            <a:rect l="0" t="0" r="0" b="0"/>
            <a:pathLst>
              <a:path w="56642" h="100584">
                <a:moveTo>
                  <a:pt x="43561" y="100584"/>
                </a:moveTo>
                <a:lnTo>
                  <a:pt x="43561" y="96012"/>
                </a:lnTo>
                <a:lnTo>
                  <a:pt x="43561" y="91695"/>
                </a:lnTo>
                <a:lnTo>
                  <a:pt x="52071" y="87504"/>
                </a:lnTo>
                <a:lnTo>
                  <a:pt x="52071" y="78613"/>
                </a:lnTo>
                <a:lnTo>
                  <a:pt x="52071" y="57023"/>
                </a:lnTo>
                <a:lnTo>
                  <a:pt x="56642" y="52452"/>
                </a:lnTo>
                <a:lnTo>
                  <a:pt x="56642" y="43561"/>
                </a:lnTo>
                <a:lnTo>
                  <a:pt x="56642" y="39244"/>
                </a:lnTo>
                <a:lnTo>
                  <a:pt x="56642" y="35053"/>
                </a:lnTo>
                <a:lnTo>
                  <a:pt x="56642" y="21971"/>
                </a:lnTo>
                <a:lnTo>
                  <a:pt x="56642" y="17654"/>
                </a:lnTo>
                <a:lnTo>
                  <a:pt x="56642" y="8763"/>
                </a:lnTo>
                <a:lnTo>
                  <a:pt x="56642" y="0"/>
                </a:lnTo>
                <a:lnTo>
                  <a:pt x="48134" y="0"/>
                </a:lnTo>
                <a:lnTo>
                  <a:pt x="43561" y="0"/>
                </a:lnTo>
                <a:lnTo>
                  <a:pt x="39243" y="0"/>
                </a:lnTo>
                <a:lnTo>
                  <a:pt x="35053" y="4192"/>
                </a:lnTo>
                <a:lnTo>
                  <a:pt x="30480" y="4192"/>
                </a:lnTo>
                <a:lnTo>
                  <a:pt x="26162" y="8763"/>
                </a:lnTo>
                <a:lnTo>
                  <a:pt x="21591" y="8763"/>
                </a:lnTo>
                <a:lnTo>
                  <a:pt x="17399" y="13082"/>
                </a:lnTo>
                <a:lnTo>
                  <a:pt x="8510" y="13082"/>
                </a:lnTo>
                <a:lnTo>
                  <a:pt x="8510" y="17654"/>
                </a:lnTo>
                <a:lnTo>
                  <a:pt x="4191" y="17654"/>
                </a:lnTo>
                <a:lnTo>
                  <a:pt x="0" y="1765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2" name="Freeform 712"/>
          <p:cNvSpPr/>
          <p:nvPr/>
        </p:nvSpPr>
        <p:spPr>
          <a:xfrm>
            <a:off x="4269359" y="2286254"/>
            <a:ext cx="87502" cy="0"/>
          </a:xfrm>
          <a:custGeom>
            <a:avLst/>
            <a:gdLst/>
            <a:ahLst/>
            <a:cxnLst/>
            <a:rect l="0" t="0" r="0" b="0"/>
            <a:pathLst>
              <a:path w="87502">
                <a:moveTo>
                  <a:pt x="87502" y="0"/>
                </a:moveTo>
                <a:lnTo>
                  <a:pt x="83185" y="0"/>
                </a:lnTo>
                <a:lnTo>
                  <a:pt x="78867" y="0"/>
                </a:lnTo>
                <a:lnTo>
                  <a:pt x="74675" y="0"/>
                </a:lnTo>
                <a:lnTo>
                  <a:pt x="61213" y="0"/>
                </a:lnTo>
                <a:lnTo>
                  <a:pt x="52705" y="0"/>
                </a:lnTo>
                <a:lnTo>
                  <a:pt x="43814" y="0"/>
                </a:lnTo>
                <a:lnTo>
                  <a:pt x="30733" y="0"/>
                </a:lnTo>
                <a:lnTo>
                  <a:pt x="17652" y="0"/>
                </a:lnTo>
                <a:lnTo>
                  <a:pt x="4571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3" name="Freeform 713"/>
          <p:cNvSpPr/>
          <p:nvPr/>
        </p:nvSpPr>
        <p:spPr>
          <a:xfrm>
            <a:off x="3175380" y="2343022"/>
            <a:ext cx="70105" cy="57023"/>
          </a:xfrm>
          <a:custGeom>
            <a:avLst/>
            <a:gdLst/>
            <a:ahLst/>
            <a:cxnLst/>
            <a:rect l="0" t="0" r="0" b="0"/>
            <a:pathLst>
              <a:path w="70105" h="57023">
                <a:moveTo>
                  <a:pt x="39624" y="0"/>
                </a:moveTo>
                <a:lnTo>
                  <a:pt x="39624" y="0"/>
                </a:lnTo>
                <a:lnTo>
                  <a:pt x="35052" y="0"/>
                </a:lnTo>
                <a:lnTo>
                  <a:pt x="30480" y="0"/>
                </a:lnTo>
                <a:lnTo>
                  <a:pt x="22225" y="0"/>
                </a:lnTo>
                <a:lnTo>
                  <a:pt x="17653" y="0"/>
                </a:lnTo>
                <a:lnTo>
                  <a:pt x="13081" y="4572"/>
                </a:lnTo>
                <a:lnTo>
                  <a:pt x="4572" y="13335"/>
                </a:lnTo>
                <a:lnTo>
                  <a:pt x="4572" y="17908"/>
                </a:lnTo>
                <a:lnTo>
                  <a:pt x="4572" y="21971"/>
                </a:lnTo>
                <a:lnTo>
                  <a:pt x="0" y="21971"/>
                </a:lnTo>
                <a:lnTo>
                  <a:pt x="0" y="26544"/>
                </a:lnTo>
                <a:lnTo>
                  <a:pt x="0" y="30734"/>
                </a:lnTo>
                <a:lnTo>
                  <a:pt x="0" y="35053"/>
                </a:lnTo>
                <a:lnTo>
                  <a:pt x="0" y="39624"/>
                </a:lnTo>
                <a:lnTo>
                  <a:pt x="0" y="48387"/>
                </a:lnTo>
                <a:lnTo>
                  <a:pt x="0" y="52706"/>
                </a:lnTo>
                <a:lnTo>
                  <a:pt x="4572" y="52706"/>
                </a:lnTo>
                <a:lnTo>
                  <a:pt x="8890" y="52706"/>
                </a:lnTo>
                <a:lnTo>
                  <a:pt x="17653" y="52706"/>
                </a:lnTo>
                <a:lnTo>
                  <a:pt x="22225" y="52706"/>
                </a:lnTo>
                <a:lnTo>
                  <a:pt x="30480" y="57023"/>
                </a:lnTo>
                <a:lnTo>
                  <a:pt x="39624" y="57023"/>
                </a:lnTo>
                <a:lnTo>
                  <a:pt x="43943" y="57023"/>
                </a:lnTo>
                <a:lnTo>
                  <a:pt x="48134" y="57023"/>
                </a:lnTo>
                <a:lnTo>
                  <a:pt x="52705" y="52706"/>
                </a:lnTo>
                <a:lnTo>
                  <a:pt x="61596" y="52706"/>
                </a:lnTo>
                <a:lnTo>
                  <a:pt x="65914" y="43816"/>
                </a:lnTo>
                <a:lnTo>
                  <a:pt x="70105" y="4381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4" name="Freeform 714"/>
          <p:cNvSpPr/>
          <p:nvPr/>
        </p:nvSpPr>
        <p:spPr>
          <a:xfrm>
            <a:off x="3267455" y="2329942"/>
            <a:ext cx="70104" cy="70103"/>
          </a:xfrm>
          <a:custGeom>
            <a:avLst/>
            <a:gdLst/>
            <a:ahLst/>
            <a:cxnLst/>
            <a:rect l="0" t="0" r="0" b="0"/>
            <a:pathLst>
              <a:path w="70104" h="70103">
                <a:moveTo>
                  <a:pt x="43561" y="8763"/>
                </a:moveTo>
                <a:lnTo>
                  <a:pt x="35053" y="8763"/>
                </a:lnTo>
                <a:lnTo>
                  <a:pt x="30480" y="8763"/>
                </a:lnTo>
                <a:lnTo>
                  <a:pt x="26543" y="8763"/>
                </a:lnTo>
                <a:lnTo>
                  <a:pt x="21972" y="13080"/>
                </a:lnTo>
                <a:lnTo>
                  <a:pt x="17399" y="17652"/>
                </a:lnTo>
                <a:lnTo>
                  <a:pt x="13081" y="30988"/>
                </a:lnTo>
                <a:lnTo>
                  <a:pt x="13081" y="35051"/>
                </a:lnTo>
                <a:lnTo>
                  <a:pt x="4318" y="39624"/>
                </a:lnTo>
                <a:lnTo>
                  <a:pt x="0" y="43814"/>
                </a:lnTo>
                <a:lnTo>
                  <a:pt x="0" y="48133"/>
                </a:lnTo>
                <a:lnTo>
                  <a:pt x="0" y="56896"/>
                </a:lnTo>
                <a:lnTo>
                  <a:pt x="0" y="61467"/>
                </a:lnTo>
                <a:lnTo>
                  <a:pt x="8510" y="65786"/>
                </a:lnTo>
                <a:lnTo>
                  <a:pt x="17399" y="70103"/>
                </a:lnTo>
                <a:lnTo>
                  <a:pt x="21972" y="70103"/>
                </a:lnTo>
                <a:lnTo>
                  <a:pt x="26543" y="70103"/>
                </a:lnTo>
                <a:lnTo>
                  <a:pt x="30480" y="70103"/>
                </a:lnTo>
                <a:lnTo>
                  <a:pt x="43561" y="70103"/>
                </a:lnTo>
                <a:lnTo>
                  <a:pt x="48134" y="65786"/>
                </a:lnTo>
                <a:lnTo>
                  <a:pt x="61215" y="52704"/>
                </a:lnTo>
                <a:lnTo>
                  <a:pt x="65533" y="48133"/>
                </a:lnTo>
                <a:lnTo>
                  <a:pt x="70104" y="43814"/>
                </a:lnTo>
                <a:lnTo>
                  <a:pt x="70104" y="35051"/>
                </a:lnTo>
                <a:lnTo>
                  <a:pt x="70104" y="26415"/>
                </a:lnTo>
                <a:lnTo>
                  <a:pt x="70104" y="8763"/>
                </a:lnTo>
                <a:lnTo>
                  <a:pt x="70104" y="4572"/>
                </a:lnTo>
                <a:lnTo>
                  <a:pt x="65533" y="4572"/>
                </a:lnTo>
                <a:lnTo>
                  <a:pt x="5702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5" name="Freeform 715"/>
          <p:cNvSpPr/>
          <p:nvPr/>
        </p:nvSpPr>
        <p:spPr>
          <a:xfrm>
            <a:off x="3346069" y="2308225"/>
            <a:ext cx="57022" cy="8508"/>
          </a:xfrm>
          <a:custGeom>
            <a:avLst/>
            <a:gdLst/>
            <a:ahLst/>
            <a:cxnLst/>
            <a:rect l="0" t="0" r="0" b="0"/>
            <a:pathLst>
              <a:path w="57022" h="8508">
                <a:moveTo>
                  <a:pt x="57022" y="0"/>
                </a:moveTo>
                <a:lnTo>
                  <a:pt x="52451" y="0"/>
                </a:lnTo>
                <a:lnTo>
                  <a:pt x="43941" y="4317"/>
                </a:lnTo>
                <a:lnTo>
                  <a:pt x="39370" y="4317"/>
                </a:lnTo>
                <a:lnTo>
                  <a:pt x="30479" y="4317"/>
                </a:lnTo>
                <a:lnTo>
                  <a:pt x="26289" y="4317"/>
                </a:lnTo>
                <a:lnTo>
                  <a:pt x="21971" y="4317"/>
                </a:lnTo>
                <a:lnTo>
                  <a:pt x="8890" y="4317"/>
                </a:lnTo>
                <a:lnTo>
                  <a:pt x="4571" y="8508"/>
                </a:lnTo>
                <a:lnTo>
                  <a:pt x="0" y="85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6" name="Freeform 716"/>
          <p:cNvSpPr/>
          <p:nvPr/>
        </p:nvSpPr>
        <p:spPr>
          <a:xfrm>
            <a:off x="3381121" y="2273172"/>
            <a:ext cx="0" cy="100584"/>
          </a:xfrm>
          <a:custGeom>
            <a:avLst/>
            <a:gdLst/>
            <a:ahLst/>
            <a:cxnLst/>
            <a:rect l="0" t="0" r="0" b="0"/>
            <a:pathLst>
              <a:path h="100584">
                <a:moveTo>
                  <a:pt x="0" y="100584"/>
                </a:moveTo>
                <a:lnTo>
                  <a:pt x="0" y="96394"/>
                </a:lnTo>
                <a:lnTo>
                  <a:pt x="0" y="87758"/>
                </a:lnTo>
                <a:lnTo>
                  <a:pt x="0" y="83185"/>
                </a:lnTo>
                <a:lnTo>
                  <a:pt x="0" y="69850"/>
                </a:lnTo>
                <a:lnTo>
                  <a:pt x="0" y="65533"/>
                </a:lnTo>
                <a:lnTo>
                  <a:pt x="0" y="56770"/>
                </a:lnTo>
                <a:lnTo>
                  <a:pt x="0" y="43561"/>
                </a:lnTo>
                <a:lnTo>
                  <a:pt x="0" y="39370"/>
                </a:lnTo>
                <a:lnTo>
                  <a:pt x="0" y="30861"/>
                </a:lnTo>
                <a:lnTo>
                  <a:pt x="0" y="26290"/>
                </a:lnTo>
                <a:lnTo>
                  <a:pt x="0" y="13082"/>
                </a:lnTo>
                <a:lnTo>
                  <a:pt x="0" y="8891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7" name="Freeform 717"/>
          <p:cNvSpPr/>
          <p:nvPr/>
        </p:nvSpPr>
        <p:spPr>
          <a:xfrm>
            <a:off x="3057398" y="2286634"/>
            <a:ext cx="61341" cy="100204"/>
          </a:xfrm>
          <a:custGeom>
            <a:avLst/>
            <a:gdLst/>
            <a:ahLst/>
            <a:cxnLst/>
            <a:rect l="0" t="0" r="0" b="0"/>
            <a:pathLst>
              <a:path w="61341" h="100204">
                <a:moveTo>
                  <a:pt x="48259" y="0"/>
                </a:moveTo>
                <a:lnTo>
                  <a:pt x="43941" y="0"/>
                </a:lnTo>
                <a:lnTo>
                  <a:pt x="39624" y="0"/>
                </a:lnTo>
                <a:lnTo>
                  <a:pt x="30479" y="0"/>
                </a:lnTo>
                <a:lnTo>
                  <a:pt x="21971" y="0"/>
                </a:lnTo>
                <a:lnTo>
                  <a:pt x="13462" y="4192"/>
                </a:lnTo>
                <a:lnTo>
                  <a:pt x="8890" y="4192"/>
                </a:lnTo>
                <a:lnTo>
                  <a:pt x="4318" y="8509"/>
                </a:lnTo>
                <a:lnTo>
                  <a:pt x="4318" y="12828"/>
                </a:lnTo>
                <a:lnTo>
                  <a:pt x="4318" y="17399"/>
                </a:lnTo>
                <a:lnTo>
                  <a:pt x="0" y="21591"/>
                </a:lnTo>
                <a:lnTo>
                  <a:pt x="0" y="26162"/>
                </a:lnTo>
                <a:lnTo>
                  <a:pt x="0" y="30481"/>
                </a:lnTo>
                <a:lnTo>
                  <a:pt x="0" y="39244"/>
                </a:lnTo>
                <a:lnTo>
                  <a:pt x="0" y="43561"/>
                </a:lnTo>
                <a:lnTo>
                  <a:pt x="4318" y="43561"/>
                </a:lnTo>
                <a:lnTo>
                  <a:pt x="8890" y="43561"/>
                </a:lnTo>
                <a:lnTo>
                  <a:pt x="13462" y="43561"/>
                </a:lnTo>
                <a:lnTo>
                  <a:pt x="17779" y="47880"/>
                </a:lnTo>
                <a:lnTo>
                  <a:pt x="30479" y="47880"/>
                </a:lnTo>
                <a:lnTo>
                  <a:pt x="35052" y="47880"/>
                </a:lnTo>
                <a:lnTo>
                  <a:pt x="39624" y="47880"/>
                </a:lnTo>
                <a:lnTo>
                  <a:pt x="43941" y="47880"/>
                </a:lnTo>
                <a:lnTo>
                  <a:pt x="48259" y="52071"/>
                </a:lnTo>
                <a:lnTo>
                  <a:pt x="52450" y="52071"/>
                </a:lnTo>
                <a:lnTo>
                  <a:pt x="52450" y="56643"/>
                </a:lnTo>
                <a:lnTo>
                  <a:pt x="61341" y="60960"/>
                </a:lnTo>
                <a:lnTo>
                  <a:pt x="61341" y="65533"/>
                </a:lnTo>
                <a:lnTo>
                  <a:pt x="61341" y="74296"/>
                </a:lnTo>
                <a:lnTo>
                  <a:pt x="61341" y="78359"/>
                </a:lnTo>
                <a:lnTo>
                  <a:pt x="61341" y="82932"/>
                </a:lnTo>
                <a:lnTo>
                  <a:pt x="61341" y="87504"/>
                </a:lnTo>
                <a:lnTo>
                  <a:pt x="61341" y="91695"/>
                </a:lnTo>
                <a:lnTo>
                  <a:pt x="61341" y="96267"/>
                </a:lnTo>
                <a:lnTo>
                  <a:pt x="57022" y="100204"/>
                </a:lnTo>
                <a:lnTo>
                  <a:pt x="52450" y="100204"/>
                </a:lnTo>
                <a:lnTo>
                  <a:pt x="48259" y="100204"/>
                </a:lnTo>
                <a:lnTo>
                  <a:pt x="43941" y="100204"/>
                </a:lnTo>
                <a:lnTo>
                  <a:pt x="39624" y="1002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8" name="Freeform 718"/>
          <p:cNvSpPr/>
          <p:nvPr/>
        </p:nvSpPr>
        <p:spPr>
          <a:xfrm>
            <a:off x="3451225" y="2277744"/>
            <a:ext cx="4317" cy="96394"/>
          </a:xfrm>
          <a:custGeom>
            <a:avLst/>
            <a:gdLst/>
            <a:ahLst/>
            <a:cxnLst/>
            <a:rect l="0" t="0" r="0" b="0"/>
            <a:pathLst>
              <a:path w="4317" h="96394">
                <a:moveTo>
                  <a:pt x="0" y="0"/>
                </a:moveTo>
                <a:lnTo>
                  <a:pt x="0" y="4319"/>
                </a:lnTo>
                <a:lnTo>
                  <a:pt x="0" y="13082"/>
                </a:lnTo>
                <a:lnTo>
                  <a:pt x="0" y="21718"/>
                </a:lnTo>
                <a:lnTo>
                  <a:pt x="0" y="30481"/>
                </a:lnTo>
                <a:lnTo>
                  <a:pt x="0" y="35052"/>
                </a:lnTo>
                <a:lnTo>
                  <a:pt x="0" y="52451"/>
                </a:lnTo>
                <a:lnTo>
                  <a:pt x="0" y="56770"/>
                </a:lnTo>
                <a:lnTo>
                  <a:pt x="0" y="60961"/>
                </a:lnTo>
                <a:lnTo>
                  <a:pt x="0" y="78613"/>
                </a:lnTo>
                <a:lnTo>
                  <a:pt x="0" y="83186"/>
                </a:lnTo>
                <a:lnTo>
                  <a:pt x="0" y="87249"/>
                </a:lnTo>
                <a:lnTo>
                  <a:pt x="0" y="96394"/>
                </a:lnTo>
                <a:lnTo>
                  <a:pt x="4317" y="963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" name="Freeform 719"/>
          <p:cNvSpPr/>
          <p:nvPr/>
        </p:nvSpPr>
        <p:spPr>
          <a:xfrm>
            <a:off x="3481704" y="2325878"/>
            <a:ext cx="161925" cy="60960"/>
          </a:xfrm>
          <a:custGeom>
            <a:avLst/>
            <a:gdLst/>
            <a:ahLst/>
            <a:cxnLst/>
            <a:rect l="0" t="0" r="0" b="0"/>
            <a:pathLst>
              <a:path w="161925" h="60960">
                <a:moveTo>
                  <a:pt x="48134" y="4317"/>
                </a:moveTo>
                <a:lnTo>
                  <a:pt x="48134" y="0"/>
                </a:lnTo>
                <a:lnTo>
                  <a:pt x="43942" y="0"/>
                </a:lnTo>
                <a:lnTo>
                  <a:pt x="35053" y="0"/>
                </a:lnTo>
                <a:lnTo>
                  <a:pt x="30861" y="0"/>
                </a:lnTo>
                <a:lnTo>
                  <a:pt x="26290" y="4317"/>
                </a:lnTo>
                <a:lnTo>
                  <a:pt x="17399" y="8636"/>
                </a:lnTo>
                <a:lnTo>
                  <a:pt x="13081" y="12827"/>
                </a:lnTo>
                <a:lnTo>
                  <a:pt x="8891" y="21716"/>
                </a:lnTo>
                <a:lnTo>
                  <a:pt x="8891" y="26289"/>
                </a:lnTo>
                <a:lnTo>
                  <a:pt x="4573" y="35052"/>
                </a:lnTo>
                <a:lnTo>
                  <a:pt x="4573" y="39115"/>
                </a:lnTo>
                <a:lnTo>
                  <a:pt x="0" y="43688"/>
                </a:lnTo>
                <a:lnTo>
                  <a:pt x="0" y="52451"/>
                </a:lnTo>
                <a:lnTo>
                  <a:pt x="0" y="57023"/>
                </a:lnTo>
                <a:lnTo>
                  <a:pt x="4573" y="57023"/>
                </a:lnTo>
                <a:lnTo>
                  <a:pt x="8891" y="57023"/>
                </a:lnTo>
                <a:lnTo>
                  <a:pt x="13081" y="57023"/>
                </a:lnTo>
                <a:lnTo>
                  <a:pt x="26290" y="57023"/>
                </a:lnTo>
                <a:lnTo>
                  <a:pt x="30861" y="57023"/>
                </a:lnTo>
                <a:lnTo>
                  <a:pt x="39371" y="43688"/>
                </a:lnTo>
                <a:lnTo>
                  <a:pt x="48134" y="30479"/>
                </a:lnTo>
                <a:lnTo>
                  <a:pt x="52451" y="26289"/>
                </a:lnTo>
                <a:lnTo>
                  <a:pt x="57024" y="12827"/>
                </a:lnTo>
                <a:lnTo>
                  <a:pt x="57024" y="8636"/>
                </a:lnTo>
                <a:lnTo>
                  <a:pt x="61342" y="8636"/>
                </a:lnTo>
                <a:lnTo>
                  <a:pt x="65913" y="17399"/>
                </a:lnTo>
                <a:lnTo>
                  <a:pt x="74423" y="21716"/>
                </a:lnTo>
                <a:lnTo>
                  <a:pt x="78994" y="21716"/>
                </a:lnTo>
                <a:lnTo>
                  <a:pt x="87504" y="30479"/>
                </a:lnTo>
                <a:lnTo>
                  <a:pt x="92075" y="30479"/>
                </a:lnTo>
                <a:lnTo>
                  <a:pt x="100966" y="35052"/>
                </a:lnTo>
                <a:lnTo>
                  <a:pt x="100966" y="30479"/>
                </a:lnTo>
                <a:lnTo>
                  <a:pt x="104903" y="26289"/>
                </a:lnTo>
                <a:lnTo>
                  <a:pt x="104903" y="21716"/>
                </a:lnTo>
                <a:lnTo>
                  <a:pt x="104903" y="17399"/>
                </a:lnTo>
                <a:lnTo>
                  <a:pt x="109474" y="12827"/>
                </a:lnTo>
                <a:lnTo>
                  <a:pt x="109474" y="4317"/>
                </a:lnTo>
                <a:lnTo>
                  <a:pt x="113666" y="4317"/>
                </a:lnTo>
                <a:lnTo>
                  <a:pt x="118237" y="0"/>
                </a:lnTo>
                <a:lnTo>
                  <a:pt x="122810" y="0"/>
                </a:lnTo>
                <a:lnTo>
                  <a:pt x="127128" y="0"/>
                </a:lnTo>
                <a:lnTo>
                  <a:pt x="136017" y="0"/>
                </a:lnTo>
                <a:lnTo>
                  <a:pt x="139955" y="0"/>
                </a:lnTo>
                <a:lnTo>
                  <a:pt x="144526" y="0"/>
                </a:lnTo>
                <a:lnTo>
                  <a:pt x="149099" y="0"/>
                </a:lnTo>
                <a:lnTo>
                  <a:pt x="153290" y="0"/>
                </a:lnTo>
                <a:lnTo>
                  <a:pt x="153290" y="8636"/>
                </a:lnTo>
                <a:lnTo>
                  <a:pt x="153290" y="12827"/>
                </a:lnTo>
                <a:lnTo>
                  <a:pt x="157607" y="17399"/>
                </a:lnTo>
                <a:lnTo>
                  <a:pt x="157607" y="21716"/>
                </a:lnTo>
                <a:lnTo>
                  <a:pt x="161925" y="30479"/>
                </a:lnTo>
                <a:lnTo>
                  <a:pt x="161925" y="39115"/>
                </a:lnTo>
                <a:lnTo>
                  <a:pt x="161925" y="48260"/>
                </a:lnTo>
                <a:lnTo>
                  <a:pt x="161925" y="52451"/>
                </a:lnTo>
                <a:lnTo>
                  <a:pt x="161925" y="57023"/>
                </a:lnTo>
                <a:lnTo>
                  <a:pt x="161925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0" name="Freeform 720"/>
          <p:cNvSpPr/>
          <p:nvPr/>
        </p:nvSpPr>
        <p:spPr>
          <a:xfrm>
            <a:off x="3682872" y="2251582"/>
            <a:ext cx="83186" cy="122556"/>
          </a:xfrm>
          <a:custGeom>
            <a:avLst/>
            <a:gdLst/>
            <a:ahLst/>
            <a:cxnLst/>
            <a:rect l="0" t="0" r="0" b="0"/>
            <a:pathLst>
              <a:path w="83186" h="122556">
                <a:moveTo>
                  <a:pt x="22225" y="61214"/>
                </a:moveTo>
                <a:lnTo>
                  <a:pt x="22225" y="56643"/>
                </a:lnTo>
                <a:lnTo>
                  <a:pt x="17654" y="56643"/>
                </a:lnTo>
                <a:lnTo>
                  <a:pt x="13462" y="56643"/>
                </a:lnTo>
                <a:lnTo>
                  <a:pt x="8891" y="56643"/>
                </a:lnTo>
                <a:lnTo>
                  <a:pt x="4573" y="61214"/>
                </a:lnTo>
                <a:lnTo>
                  <a:pt x="4573" y="65533"/>
                </a:lnTo>
                <a:lnTo>
                  <a:pt x="0" y="65533"/>
                </a:lnTo>
                <a:lnTo>
                  <a:pt x="0" y="78613"/>
                </a:lnTo>
                <a:lnTo>
                  <a:pt x="0" y="82932"/>
                </a:lnTo>
                <a:lnTo>
                  <a:pt x="0" y="87123"/>
                </a:lnTo>
                <a:lnTo>
                  <a:pt x="0" y="96012"/>
                </a:lnTo>
                <a:lnTo>
                  <a:pt x="0" y="100585"/>
                </a:lnTo>
                <a:lnTo>
                  <a:pt x="4573" y="109348"/>
                </a:lnTo>
                <a:lnTo>
                  <a:pt x="8891" y="113411"/>
                </a:lnTo>
                <a:lnTo>
                  <a:pt x="13462" y="117984"/>
                </a:lnTo>
                <a:lnTo>
                  <a:pt x="17654" y="117984"/>
                </a:lnTo>
                <a:lnTo>
                  <a:pt x="22225" y="122556"/>
                </a:lnTo>
                <a:lnTo>
                  <a:pt x="30862" y="122556"/>
                </a:lnTo>
                <a:lnTo>
                  <a:pt x="39624" y="122556"/>
                </a:lnTo>
                <a:lnTo>
                  <a:pt x="43943" y="122556"/>
                </a:lnTo>
                <a:lnTo>
                  <a:pt x="57024" y="122556"/>
                </a:lnTo>
                <a:lnTo>
                  <a:pt x="57024" y="113411"/>
                </a:lnTo>
                <a:lnTo>
                  <a:pt x="57024" y="104775"/>
                </a:lnTo>
                <a:lnTo>
                  <a:pt x="61342" y="69723"/>
                </a:lnTo>
                <a:lnTo>
                  <a:pt x="61342" y="65533"/>
                </a:lnTo>
                <a:lnTo>
                  <a:pt x="61342" y="39244"/>
                </a:lnTo>
                <a:lnTo>
                  <a:pt x="61342" y="35052"/>
                </a:lnTo>
                <a:lnTo>
                  <a:pt x="61342" y="30481"/>
                </a:lnTo>
                <a:lnTo>
                  <a:pt x="61342" y="21972"/>
                </a:lnTo>
                <a:lnTo>
                  <a:pt x="61342" y="13082"/>
                </a:lnTo>
                <a:lnTo>
                  <a:pt x="61342" y="8763"/>
                </a:lnTo>
                <a:lnTo>
                  <a:pt x="61342" y="4191"/>
                </a:lnTo>
                <a:lnTo>
                  <a:pt x="61342" y="0"/>
                </a:lnTo>
                <a:lnTo>
                  <a:pt x="61342" y="4191"/>
                </a:lnTo>
                <a:lnTo>
                  <a:pt x="61342" y="17399"/>
                </a:lnTo>
                <a:lnTo>
                  <a:pt x="61342" y="26162"/>
                </a:lnTo>
                <a:lnTo>
                  <a:pt x="61342" y="39244"/>
                </a:lnTo>
                <a:lnTo>
                  <a:pt x="61342" y="47880"/>
                </a:lnTo>
                <a:lnTo>
                  <a:pt x="65913" y="69723"/>
                </a:lnTo>
                <a:lnTo>
                  <a:pt x="65913" y="74296"/>
                </a:lnTo>
                <a:lnTo>
                  <a:pt x="70486" y="91695"/>
                </a:lnTo>
                <a:lnTo>
                  <a:pt x="70486" y="96012"/>
                </a:lnTo>
                <a:lnTo>
                  <a:pt x="70486" y="100585"/>
                </a:lnTo>
                <a:lnTo>
                  <a:pt x="70486" y="104775"/>
                </a:lnTo>
                <a:lnTo>
                  <a:pt x="74423" y="104775"/>
                </a:lnTo>
                <a:lnTo>
                  <a:pt x="74423" y="109348"/>
                </a:lnTo>
                <a:lnTo>
                  <a:pt x="74423" y="117984"/>
                </a:lnTo>
                <a:lnTo>
                  <a:pt x="78994" y="117984"/>
                </a:lnTo>
                <a:lnTo>
                  <a:pt x="83186" y="1179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1" name="Freeform 721"/>
          <p:cNvSpPr/>
          <p:nvPr/>
        </p:nvSpPr>
        <p:spPr>
          <a:xfrm>
            <a:off x="3792601" y="2321305"/>
            <a:ext cx="60959" cy="61596"/>
          </a:xfrm>
          <a:custGeom>
            <a:avLst/>
            <a:gdLst/>
            <a:ahLst/>
            <a:cxnLst/>
            <a:rect l="0" t="0" r="0" b="0"/>
            <a:pathLst>
              <a:path w="60959" h="61596">
                <a:moveTo>
                  <a:pt x="43560" y="0"/>
                </a:moveTo>
                <a:lnTo>
                  <a:pt x="38989" y="0"/>
                </a:lnTo>
                <a:lnTo>
                  <a:pt x="35052" y="0"/>
                </a:lnTo>
                <a:lnTo>
                  <a:pt x="30479" y="0"/>
                </a:lnTo>
                <a:lnTo>
                  <a:pt x="17399" y="0"/>
                </a:lnTo>
                <a:lnTo>
                  <a:pt x="12827" y="8890"/>
                </a:lnTo>
                <a:lnTo>
                  <a:pt x="8508" y="8890"/>
                </a:lnTo>
                <a:lnTo>
                  <a:pt x="4318" y="13209"/>
                </a:lnTo>
                <a:lnTo>
                  <a:pt x="0" y="17400"/>
                </a:lnTo>
                <a:lnTo>
                  <a:pt x="0" y="21972"/>
                </a:lnTo>
                <a:lnTo>
                  <a:pt x="0" y="26289"/>
                </a:lnTo>
                <a:lnTo>
                  <a:pt x="0" y="30862"/>
                </a:lnTo>
                <a:lnTo>
                  <a:pt x="4318" y="35052"/>
                </a:lnTo>
                <a:lnTo>
                  <a:pt x="8508" y="35052"/>
                </a:lnTo>
                <a:lnTo>
                  <a:pt x="12827" y="35052"/>
                </a:lnTo>
                <a:lnTo>
                  <a:pt x="17399" y="35052"/>
                </a:lnTo>
                <a:lnTo>
                  <a:pt x="26289" y="35052"/>
                </a:lnTo>
                <a:lnTo>
                  <a:pt x="35052" y="35052"/>
                </a:lnTo>
                <a:lnTo>
                  <a:pt x="38989" y="35052"/>
                </a:lnTo>
                <a:lnTo>
                  <a:pt x="48133" y="35052"/>
                </a:lnTo>
                <a:lnTo>
                  <a:pt x="56769" y="35052"/>
                </a:lnTo>
                <a:lnTo>
                  <a:pt x="60959" y="35052"/>
                </a:lnTo>
                <a:lnTo>
                  <a:pt x="60959" y="43688"/>
                </a:lnTo>
                <a:lnTo>
                  <a:pt x="60959" y="48261"/>
                </a:lnTo>
                <a:lnTo>
                  <a:pt x="52196" y="48261"/>
                </a:lnTo>
                <a:lnTo>
                  <a:pt x="48133" y="48261"/>
                </a:lnTo>
                <a:lnTo>
                  <a:pt x="43560" y="48261"/>
                </a:lnTo>
                <a:lnTo>
                  <a:pt x="38989" y="52833"/>
                </a:lnTo>
                <a:lnTo>
                  <a:pt x="35052" y="52833"/>
                </a:lnTo>
                <a:lnTo>
                  <a:pt x="30479" y="57024"/>
                </a:lnTo>
                <a:lnTo>
                  <a:pt x="17399" y="57024"/>
                </a:lnTo>
                <a:lnTo>
                  <a:pt x="17399" y="61596"/>
                </a:lnTo>
                <a:lnTo>
                  <a:pt x="12827" y="615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2" name="Freeform 722"/>
          <p:cNvSpPr/>
          <p:nvPr/>
        </p:nvSpPr>
        <p:spPr>
          <a:xfrm>
            <a:off x="3941064" y="2308225"/>
            <a:ext cx="4318" cy="4317"/>
          </a:xfrm>
          <a:custGeom>
            <a:avLst/>
            <a:gdLst/>
            <a:ahLst/>
            <a:cxnLst/>
            <a:rect l="0" t="0" r="0" b="0"/>
            <a:pathLst>
              <a:path w="4318" h="4317">
                <a:moveTo>
                  <a:pt x="4318" y="4317"/>
                </a:moveTo>
                <a:lnTo>
                  <a:pt x="431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3" name="Freeform 723"/>
          <p:cNvSpPr/>
          <p:nvPr/>
        </p:nvSpPr>
        <p:spPr>
          <a:xfrm>
            <a:off x="2545714" y="2260092"/>
            <a:ext cx="87503" cy="13080"/>
          </a:xfrm>
          <a:custGeom>
            <a:avLst/>
            <a:gdLst/>
            <a:ahLst/>
            <a:cxnLst/>
            <a:rect l="0" t="0" r="0" b="0"/>
            <a:pathLst>
              <a:path w="87503" h="13080">
                <a:moveTo>
                  <a:pt x="0" y="13080"/>
                </a:moveTo>
                <a:lnTo>
                  <a:pt x="0" y="8509"/>
                </a:lnTo>
                <a:lnTo>
                  <a:pt x="4191" y="8509"/>
                </a:lnTo>
                <a:lnTo>
                  <a:pt x="8509" y="0"/>
                </a:lnTo>
                <a:lnTo>
                  <a:pt x="17400" y="0"/>
                </a:lnTo>
                <a:lnTo>
                  <a:pt x="30481" y="0"/>
                </a:lnTo>
                <a:lnTo>
                  <a:pt x="43562" y="0"/>
                </a:lnTo>
                <a:lnTo>
                  <a:pt x="61215" y="0"/>
                </a:lnTo>
                <a:lnTo>
                  <a:pt x="65533" y="0"/>
                </a:lnTo>
                <a:lnTo>
                  <a:pt x="78613" y="0"/>
                </a:lnTo>
                <a:lnTo>
                  <a:pt x="83186" y="0"/>
                </a:lnTo>
                <a:lnTo>
                  <a:pt x="8750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4" name="Freeform 724"/>
          <p:cNvSpPr/>
          <p:nvPr/>
        </p:nvSpPr>
        <p:spPr>
          <a:xfrm>
            <a:off x="2576195" y="2343277"/>
            <a:ext cx="253" cy="0"/>
          </a:xfrm>
          <a:custGeom>
            <a:avLst/>
            <a:gdLst/>
            <a:ahLst/>
            <a:cxnLst/>
            <a:rect l="0" t="0" r="0" b="0"/>
            <a:pathLst>
              <a:path w="253">
                <a:moveTo>
                  <a:pt x="0" y="0"/>
                </a:moveTo>
                <a:lnTo>
                  <a:pt x="2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5" name="Freeform 725"/>
          <p:cNvSpPr/>
          <p:nvPr/>
        </p:nvSpPr>
        <p:spPr>
          <a:xfrm>
            <a:off x="2615819" y="2247010"/>
            <a:ext cx="17398" cy="175260"/>
          </a:xfrm>
          <a:custGeom>
            <a:avLst/>
            <a:gdLst/>
            <a:ahLst/>
            <a:cxnLst/>
            <a:rect l="0" t="0" r="0" b="0"/>
            <a:pathLst>
              <a:path w="17398" h="175260">
                <a:moveTo>
                  <a:pt x="0" y="175260"/>
                </a:moveTo>
                <a:lnTo>
                  <a:pt x="0" y="166370"/>
                </a:lnTo>
                <a:lnTo>
                  <a:pt x="0" y="162180"/>
                </a:lnTo>
                <a:lnTo>
                  <a:pt x="0" y="157607"/>
                </a:lnTo>
                <a:lnTo>
                  <a:pt x="0" y="153290"/>
                </a:lnTo>
                <a:lnTo>
                  <a:pt x="0" y="144399"/>
                </a:lnTo>
                <a:lnTo>
                  <a:pt x="0" y="135891"/>
                </a:lnTo>
                <a:lnTo>
                  <a:pt x="0" y="127128"/>
                </a:lnTo>
                <a:lnTo>
                  <a:pt x="0" y="122809"/>
                </a:lnTo>
                <a:lnTo>
                  <a:pt x="0" y="109729"/>
                </a:lnTo>
                <a:lnTo>
                  <a:pt x="8508" y="100584"/>
                </a:lnTo>
                <a:lnTo>
                  <a:pt x="13081" y="61215"/>
                </a:lnTo>
                <a:lnTo>
                  <a:pt x="13081" y="52706"/>
                </a:lnTo>
                <a:lnTo>
                  <a:pt x="13081" y="39624"/>
                </a:lnTo>
                <a:lnTo>
                  <a:pt x="13081" y="13335"/>
                </a:lnTo>
                <a:lnTo>
                  <a:pt x="13081" y="8763"/>
                </a:lnTo>
                <a:lnTo>
                  <a:pt x="17398" y="4572"/>
                </a:lnTo>
                <a:lnTo>
                  <a:pt x="1739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6" name="Freeform 726"/>
          <p:cNvSpPr/>
          <p:nvPr/>
        </p:nvSpPr>
        <p:spPr>
          <a:xfrm>
            <a:off x="2646298" y="2343022"/>
            <a:ext cx="61215" cy="83185"/>
          </a:xfrm>
          <a:custGeom>
            <a:avLst/>
            <a:gdLst/>
            <a:ahLst/>
            <a:cxnLst/>
            <a:rect l="0" t="0" r="0" b="0"/>
            <a:pathLst>
              <a:path w="61215" h="83185">
                <a:moveTo>
                  <a:pt x="26162" y="30734"/>
                </a:moveTo>
                <a:lnTo>
                  <a:pt x="26162" y="30734"/>
                </a:lnTo>
                <a:lnTo>
                  <a:pt x="30481" y="30734"/>
                </a:lnTo>
                <a:lnTo>
                  <a:pt x="35053" y="39624"/>
                </a:lnTo>
                <a:lnTo>
                  <a:pt x="43562" y="39624"/>
                </a:lnTo>
                <a:lnTo>
                  <a:pt x="48134" y="43816"/>
                </a:lnTo>
                <a:lnTo>
                  <a:pt x="52452" y="43816"/>
                </a:lnTo>
                <a:lnTo>
                  <a:pt x="57024" y="43816"/>
                </a:lnTo>
                <a:lnTo>
                  <a:pt x="61215" y="43816"/>
                </a:lnTo>
                <a:lnTo>
                  <a:pt x="61215" y="30734"/>
                </a:lnTo>
                <a:lnTo>
                  <a:pt x="61215" y="26544"/>
                </a:lnTo>
                <a:lnTo>
                  <a:pt x="61215" y="17654"/>
                </a:lnTo>
                <a:lnTo>
                  <a:pt x="61215" y="8763"/>
                </a:lnTo>
                <a:lnTo>
                  <a:pt x="61215" y="4572"/>
                </a:lnTo>
                <a:lnTo>
                  <a:pt x="57024" y="0"/>
                </a:lnTo>
                <a:lnTo>
                  <a:pt x="52452" y="0"/>
                </a:lnTo>
                <a:lnTo>
                  <a:pt x="48134" y="0"/>
                </a:lnTo>
                <a:lnTo>
                  <a:pt x="30481" y="8763"/>
                </a:lnTo>
                <a:lnTo>
                  <a:pt x="21972" y="13335"/>
                </a:lnTo>
                <a:lnTo>
                  <a:pt x="17653" y="17654"/>
                </a:lnTo>
                <a:lnTo>
                  <a:pt x="8763" y="30734"/>
                </a:lnTo>
                <a:lnTo>
                  <a:pt x="4191" y="35053"/>
                </a:lnTo>
                <a:lnTo>
                  <a:pt x="0" y="39624"/>
                </a:lnTo>
                <a:lnTo>
                  <a:pt x="0" y="43816"/>
                </a:lnTo>
                <a:lnTo>
                  <a:pt x="0" y="48133"/>
                </a:lnTo>
                <a:lnTo>
                  <a:pt x="0" y="52706"/>
                </a:lnTo>
                <a:lnTo>
                  <a:pt x="0" y="57023"/>
                </a:lnTo>
                <a:lnTo>
                  <a:pt x="0" y="65786"/>
                </a:lnTo>
                <a:lnTo>
                  <a:pt x="0" y="70105"/>
                </a:lnTo>
                <a:lnTo>
                  <a:pt x="0" y="74676"/>
                </a:lnTo>
                <a:lnTo>
                  <a:pt x="0" y="78868"/>
                </a:lnTo>
                <a:lnTo>
                  <a:pt x="4191" y="78868"/>
                </a:lnTo>
                <a:lnTo>
                  <a:pt x="4191" y="83185"/>
                </a:lnTo>
                <a:lnTo>
                  <a:pt x="8763" y="83185"/>
                </a:lnTo>
                <a:lnTo>
                  <a:pt x="13081" y="83185"/>
                </a:lnTo>
                <a:lnTo>
                  <a:pt x="17653" y="83185"/>
                </a:lnTo>
                <a:lnTo>
                  <a:pt x="21972" y="83185"/>
                </a:lnTo>
                <a:lnTo>
                  <a:pt x="26162" y="83185"/>
                </a:lnTo>
                <a:lnTo>
                  <a:pt x="35053" y="788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7" name="Freeform 727"/>
          <p:cNvSpPr/>
          <p:nvPr/>
        </p:nvSpPr>
        <p:spPr>
          <a:xfrm>
            <a:off x="2746882" y="2295143"/>
            <a:ext cx="4572" cy="8510"/>
          </a:xfrm>
          <a:custGeom>
            <a:avLst/>
            <a:gdLst/>
            <a:ahLst/>
            <a:cxnLst/>
            <a:rect l="0" t="0" r="0" b="0"/>
            <a:pathLst>
              <a:path w="4572" h="8510">
                <a:moveTo>
                  <a:pt x="4572" y="8510"/>
                </a:moveTo>
                <a:lnTo>
                  <a:pt x="0" y="851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8" name="Freeform 728"/>
          <p:cNvSpPr/>
          <p:nvPr/>
        </p:nvSpPr>
        <p:spPr>
          <a:xfrm>
            <a:off x="2755645" y="2343022"/>
            <a:ext cx="4572" cy="57023"/>
          </a:xfrm>
          <a:custGeom>
            <a:avLst/>
            <a:gdLst/>
            <a:ahLst/>
            <a:cxnLst/>
            <a:rect l="0" t="0" r="0" b="0"/>
            <a:pathLst>
              <a:path w="4572" h="57023">
                <a:moveTo>
                  <a:pt x="4572" y="57023"/>
                </a:moveTo>
                <a:lnTo>
                  <a:pt x="4572" y="52706"/>
                </a:lnTo>
                <a:lnTo>
                  <a:pt x="4572" y="48133"/>
                </a:lnTo>
                <a:lnTo>
                  <a:pt x="4572" y="35053"/>
                </a:lnTo>
                <a:lnTo>
                  <a:pt x="4572" y="30734"/>
                </a:lnTo>
                <a:lnTo>
                  <a:pt x="4572" y="21971"/>
                </a:lnTo>
                <a:lnTo>
                  <a:pt x="4572" y="13335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9" name="Freeform 729"/>
          <p:cNvSpPr/>
          <p:nvPr/>
        </p:nvSpPr>
        <p:spPr>
          <a:xfrm>
            <a:off x="2795016" y="2273172"/>
            <a:ext cx="17398" cy="117983"/>
          </a:xfrm>
          <a:custGeom>
            <a:avLst/>
            <a:gdLst/>
            <a:ahLst/>
            <a:cxnLst/>
            <a:rect l="0" t="0" r="0" b="0"/>
            <a:pathLst>
              <a:path w="17398" h="117983">
                <a:moveTo>
                  <a:pt x="0" y="0"/>
                </a:moveTo>
                <a:lnTo>
                  <a:pt x="0" y="4319"/>
                </a:lnTo>
                <a:lnTo>
                  <a:pt x="0" y="17399"/>
                </a:lnTo>
                <a:lnTo>
                  <a:pt x="0" y="26290"/>
                </a:lnTo>
                <a:lnTo>
                  <a:pt x="0" y="30481"/>
                </a:lnTo>
                <a:lnTo>
                  <a:pt x="0" y="56770"/>
                </a:lnTo>
                <a:lnTo>
                  <a:pt x="0" y="61342"/>
                </a:lnTo>
                <a:lnTo>
                  <a:pt x="0" y="69850"/>
                </a:lnTo>
                <a:lnTo>
                  <a:pt x="0" y="83185"/>
                </a:lnTo>
                <a:lnTo>
                  <a:pt x="0" y="87504"/>
                </a:lnTo>
                <a:lnTo>
                  <a:pt x="0" y="104903"/>
                </a:lnTo>
                <a:lnTo>
                  <a:pt x="0" y="109474"/>
                </a:lnTo>
                <a:lnTo>
                  <a:pt x="0" y="113666"/>
                </a:lnTo>
                <a:lnTo>
                  <a:pt x="0" y="117983"/>
                </a:lnTo>
                <a:lnTo>
                  <a:pt x="4317" y="117983"/>
                </a:lnTo>
                <a:lnTo>
                  <a:pt x="8889" y="117983"/>
                </a:lnTo>
                <a:lnTo>
                  <a:pt x="13081" y="117983"/>
                </a:lnTo>
                <a:lnTo>
                  <a:pt x="17398" y="1179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0" name="Freeform 730"/>
          <p:cNvSpPr/>
          <p:nvPr/>
        </p:nvSpPr>
        <p:spPr>
          <a:xfrm>
            <a:off x="2856229" y="2308225"/>
            <a:ext cx="35053" cy="78613"/>
          </a:xfrm>
          <a:custGeom>
            <a:avLst/>
            <a:gdLst/>
            <a:ahLst/>
            <a:cxnLst/>
            <a:rect l="0" t="0" r="0" b="0"/>
            <a:pathLst>
              <a:path w="35053" h="78613">
                <a:moveTo>
                  <a:pt x="4319" y="34797"/>
                </a:moveTo>
                <a:lnTo>
                  <a:pt x="8891" y="34797"/>
                </a:lnTo>
                <a:lnTo>
                  <a:pt x="17781" y="34797"/>
                </a:lnTo>
                <a:lnTo>
                  <a:pt x="21972" y="34797"/>
                </a:lnTo>
                <a:lnTo>
                  <a:pt x="26544" y="26289"/>
                </a:lnTo>
                <a:lnTo>
                  <a:pt x="30481" y="21717"/>
                </a:lnTo>
                <a:lnTo>
                  <a:pt x="30481" y="13080"/>
                </a:lnTo>
                <a:lnTo>
                  <a:pt x="35053" y="8508"/>
                </a:lnTo>
                <a:lnTo>
                  <a:pt x="35053" y="4317"/>
                </a:lnTo>
                <a:lnTo>
                  <a:pt x="35053" y="0"/>
                </a:lnTo>
                <a:lnTo>
                  <a:pt x="30481" y="0"/>
                </a:lnTo>
                <a:lnTo>
                  <a:pt x="26544" y="4317"/>
                </a:lnTo>
                <a:lnTo>
                  <a:pt x="21972" y="8508"/>
                </a:lnTo>
                <a:lnTo>
                  <a:pt x="21972" y="17398"/>
                </a:lnTo>
                <a:lnTo>
                  <a:pt x="8891" y="26289"/>
                </a:lnTo>
                <a:lnTo>
                  <a:pt x="4319" y="30480"/>
                </a:lnTo>
                <a:lnTo>
                  <a:pt x="4319" y="34797"/>
                </a:lnTo>
                <a:lnTo>
                  <a:pt x="0" y="48132"/>
                </a:lnTo>
                <a:lnTo>
                  <a:pt x="0" y="52451"/>
                </a:lnTo>
                <a:lnTo>
                  <a:pt x="0" y="56768"/>
                </a:lnTo>
                <a:lnTo>
                  <a:pt x="0" y="61341"/>
                </a:lnTo>
                <a:lnTo>
                  <a:pt x="0" y="65531"/>
                </a:lnTo>
                <a:lnTo>
                  <a:pt x="0" y="74421"/>
                </a:lnTo>
                <a:lnTo>
                  <a:pt x="4319" y="78613"/>
                </a:lnTo>
                <a:lnTo>
                  <a:pt x="8891" y="78613"/>
                </a:lnTo>
                <a:lnTo>
                  <a:pt x="13209" y="78613"/>
                </a:lnTo>
                <a:lnTo>
                  <a:pt x="17781" y="78613"/>
                </a:lnTo>
                <a:lnTo>
                  <a:pt x="26544" y="78613"/>
                </a:lnTo>
                <a:lnTo>
                  <a:pt x="35053" y="698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1" name="Freeform 731"/>
          <p:cNvSpPr/>
          <p:nvPr/>
        </p:nvSpPr>
        <p:spPr>
          <a:xfrm>
            <a:off x="2199767" y="2325623"/>
            <a:ext cx="135635" cy="100584"/>
          </a:xfrm>
          <a:custGeom>
            <a:avLst/>
            <a:gdLst/>
            <a:ahLst/>
            <a:cxnLst/>
            <a:rect l="0" t="0" r="0" b="0"/>
            <a:pathLst>
              <a:path w="135635" h="100584">
                <a:moveTo>
                  <a:pt x="0" y="0"/>
                </a:moveTo>
                <a:lnTo>
                  <a:pt x="0" y="4319"/>
                </a:lnTo>
                <a:lnTo>
                  <a:pt x="0" y="13082"/>
                </a:lnTo>
                <a:lnTo>
                  <a:pt x="0" y="21971"/>
                </a:lnTo>
                <a:lnTo>
                  <a:pt x="4190" y="35053"/>
                </a:lnTo>
                <a:lnTo>
                  <a:pt x="4190" y="43943"/>
                </a:lnTo>
                <a:lnTo>
                  <a:pt x="13081" y="57023"/>
                </a:lnTo>
                <a:lnTo>
                  <a:pt x="13081" y="70105"/>
                </a:lnTo>
                <a:lnTo>
                  <a:pt x="13081" y="78614"/>
                </a:lnTo>
                <a:lnTo>
                  <a:pt x="17653" y="83185"/>
                </a:lnTo>
                <a:lnTo>
                  <a:pt x="17653" y="87504"/>
                </a:lnTo>
                <a:lnTo>
                  <a:pt x="21971" y="96267"/>
                </a:lnTo>
                <a:lnTo>
                  <a:pt x="21971" y="100584"/>
                </a:lnTo>
                <a:lnTo>
                  <a:pt x="26543" y="100584"/>
                </a:lnTo>
                <a:lnTo>
                  <a:pt x="30480" y="100584"/>
                </a:lnTo>
                <a:lnTo>
                  <a:pt x="35052" y="92075"/>
                </a:lnTo>
                <a:lnTo>
                  <a:pt x="35052" y="87504"/>
                </a:lnTo>
                <a:lnTo>
                  <a:pt x="35052" y="83185"/>
                </a:lnTo>
                <a:lnTo>
                  <a:pt x="43815" y="78614"/>
                </a:lnTo>
                <a:lnTo>
                  <a:pt x="43815" y="74422"/>
                </a:lnTo>
                <a:lnTo>
                  <a:pt x="43815" y="70105"/>
                </a:lnTo>
                <a:lnTo>
                  <a:pt x="43815" y="57023"/>
                </a:lnTo>
                <a:lnTo>
                  <a:pt x="43815" y="52452"/>
                </a:lnTo>
                <a:lnTo>
                  <a:pt x="39243" y="52452"/>
                </a:lnTo>
                <a:lnTo>
                  <a:pt x="43815" y="65532"/>
                </a:lnTo>
                <a:lnTo>
                  <a:pt x="43815" y="70105"/>
                </a:lnTo>
                <a:lnTo>
                  <a:pt x="43815" y="74422"/>
                </a:lnTo>
                <a:lnTo>
                  <a:pt x="48133" y="87504"/>
                </a:lnTo>
                <a:lnTo>
                  <a:pt x="52705" y="87504"/>
                </a:lnTo>
                <a:lnTo>
                  <a:pt x="52705" y="92075"/>
                </a:lnTo>
                <a:lnTo>
                  <a:pt x="57022" y="92075"/>
                </a:lnTo>
                <a:lnTo>
                  <a:pt x="61213" y="92075"/>
                </a:lnTo>
                <a:lnTo>
                  <a:pt x="65785" y="92075"/>
                </a:lnTo>
                <a:lnTo>
                  <a:pt x="65785" y="83185"/>
                </a:lnTo>
                <a:lnTo>
                  <a:pt x="65785" y="78614"/>
                </a:lnTo>
                <a:lnTo>
                  <a:pt x="65785" y="74422"/>
                </a:lnTo>
                <a:lnTo>
                  <a:pt x="65785" y="70105"/>
                </a:lnTo>
                <a:lnTo>
                  <a:pt x="65785" y="65532"/>
                </a:lnTo>
                <a:lnTo>
                  <a:pt x="74675" y="52452"/>
                </a:lnTo>
                <a:lnTo>
                  <a:pt x="74675" y="48133"/>
                </a:lnTo>
                <a:lnTo>
                  <a:pt x="78612" y="43943"/>
                </a:lnTo>
                <a:lnTo>
                  <a:pt x="78612" y="39370"/>
                </a:lnTo>
                <a:lnTo>
                  <a:pt x="83184" y="35053"/>
                </a:lnTo>
                <a:lnTo>
                  <a:pt x="87503" y="35053"/>
                </a:lnTo>
                <a:lnTo>
                  <a:pt x="92075" y="35053"/>
                </a:lnTo>
                <a:lnTo>
                  <a:pt x="96265" y="35053"/>
                </a:lnTo>
                <a:lnTo>
                  <a:pt x="105156" y="35053"/>
                </a:lnTo>
                <a:lnTo>
                  <a:pt x="109347" y="35053"/>
                </a:lnTo>
                <a:lnTo>
                  <a:pt x="113918" y="35053"/>
                </a:lnTo>
                <a:lnTo>
                  <a:pt x="122555" y="39370"/>
                </a:lnTo>
                <a:lnTo>
                  <a:pt x="126746" y="43943"/>
                </a:lnTo>
                <a:lnTo>
                  <a:pt x="126746" y="52452"/>
                </a:lnTo>
                <a:lnTo>
                  <a:pt x="135635" y="61215"/>
                </a:lnTo>
                <a:lnTo>
                  <a:pt x="135635" y="74422"/>
                </a:lnTo>
                <a:lnTo>
                  <a:pt x="135635" y="78614"/>
                </a:lnTo>
                <a:lnTo>
                  <a:pt x="135635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2" name="Freeform 732"/>
          <p:cNvSpPr/>
          <p:nvPr/>
        </p:nvSpPr>
        <p:spPr>
          <a:xfrm>
            <a:off x="2357373" y="2308225"/>
            <a:ext cx="105156" cy="135635"/>
          </a:xfrm>
          <a:custGeom>
            <a:avLst/>
            <a:gdLst/>
            <a:ahLst/>
            <a:cxnLst/>
            <a:rect l="0" t="0" r="0" b="0"/>
            <a:pathLst>
              <a:path w="105156" h="135635">
                <a:moveTo>
                  <a:pt x="21844" y="48132"/>
                </a:moveTo>
                <a:lnTo>
                  <a:pt x="21844" y="43942"/>
                </a:lnTo>
                <a:lnTo>
                  <a:pt x="17272" y="43942"/>
                </a:lnTo>
                <a:lnTo>
                  <a:pt x="8763" y="56768"/>
                </a:lnTo>
                <a:lnTo>
                  <a:pt x="4191" y="61341"/>
                </a:lnTo>
                <a:lnTo>
                  <a:pt x="4191" y="65531"/>
                </a:lnTo>
                <a:lnTo>
                  <a:pt x="0" y="70104"/>
                </a:lnTo>
                <a:lnTo>
                  <a:pt x="0" y="83184"/>
                </a:lnTo>
                <a:lnTo>
                  <a:pt x="0" y="87503"/>
                </a:lnTo>
                <a:lnTo>
                  <a:pt x="0" y="92075"/>
                </a:lnTo>
                <a:lnTo>
                  <a:pt x="0" y="100583"/>
                </a:lnTo>
                <a:lnTo>
                  <a:pt x="0" y="109473"/>
                </a:lnTo>
                <a:lnTo>
                  <a:pt x="0" y="113665"/>
                </a:lnTo>
                <a:lnTo>
                  <a:pt x="4191" y="113665"/>
                </a:lnTo>
                <a:lnTo>
                  <a:pt x="13081" y="113665"/>
                </a:lnTo>
                <a:lnTo>
                  <a:pt x="17272" y="113665"/>
                </a:lnTo>
                <a:lnTo>
                  <a:pt x="21844" y="100583"/>
                </a:lnTo>
                <a:lnTo>
                  <a:pt x="21844" y="87503"/>
                </a:lnTo>
                <a:lnTo>
                  <a:pt x="26162" y="83184"/>
                </a:lnTo>
                <a:lnTo>
                  <a:pt x="35053" y="52705"/>
                </a:lnTo>
                <a:lnTo>
                  <a:pt x="35053" y="48132"/>
                </a:lnTo>
                <a:lnTo>
                  <a:pt x="35053" y="35052"/>
                </a:lnTo>
                <a:lnTo>
                  <a:pt x="35053" y="17653"/>
                </a:lnTo>
                <a:lnTo>
                  <a:pt x="35053" y="4571"/>
                </a:lnTo>
                <a:lnTo>
                  <a:pt x="35053" y="0"/>
                </a:lnTo>
                <a:lnTo>
                  <a:pt x="35053" y="17653"/>
                </a:lnTo>
                <a:lnTo>
                  <a:pt x="39244" y="39369"/>
                </a:lnTo>
                <a:lnTo>
                  <a:pt x="39244" y="48132"/>
                </a:lnTo>
                <a:lnTo>
                  <a:pt x="43816" y="70104"/>
                </a:lnTo>
                <a:lnTo>
                  <a:pt x="52325" y="96392"/>
                </a:lnTo>
                <a:lnTo>
                  <a:pt x="56897" y="109473"/>
                </a:lnTo>
                <a:lnTo>
                  <a:pt x="56897" y="118237"/>
                </a:lnTo>
                <a:lnTo>
                  <a:pt x="65532" y="131064"/>
                </a:lnTo>
                <a:lnTo>
                  <a:pt x="70104" y="131064"/>
                </a:lnTo>
                <a:lnTo>
                  <a:pt x="70104" y="135635"/>
                </a:lnTo>
                <a:lnTo>
                  <a:pt x="74296" y="135635"/>
                </a:lnTo>
                <a:lnTo>
                  <a:pt x="87757" y="126872"/>
                </a:lnTo>
                <a:lnTo>
                  <a:pt x="105156" y="1136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3" name="Freeform 733"/>
          <p:cNvSpPr/>
          <p:nvPr/>
        </p:nvSpPr>
        <p:spPr>
          <a:xfrm>
            <a:off x="5883909" y="1972055"/>
            <a:ext cx="109094" cy="109475"/>
          </a:xfrm>
          <a:custGeom>
            <a:avLst/>
            <a:gdLst/>
            <a:ahLst/>
            <a:cxnLst/>
            <a:rect l="0" t="0" r="0" b="0"/>
            <a:pathLst>
              <a:path w="109094" h="109475">
                <a:moveTo>
                  <a:pt x="21591" y="0"/>
                </a:moveTo>
                <a:lnTo>
                  <a:pt x="17273" y="0"/>
                </a:lnTo>
                <a:lnTo>
                  <a:pt x="17273" y="4318"/>
                </a:lnTo>
                <a:lnTo>
                  <a:pt x="12700" y="13082"/>
                </a:lnTo>
                <a:lnTo>
                  <a:pt x="12700" y="21972"/>
                </a:lnTo>
                <a:lnTo>
                  <a:pt x="0" y="43942"/>
                </a:lnTo>
                <a:lnTo>
                  <a:pt x="0" y="52451"/>
                </a:lnTo>
                <a:lnTo>
                  <a:pt x="0" y="65533"/>
                </a:lnTo>
                <a:lnTo>
                  <a:pt x="0" y="74676"/>
                </a:lnTo>
                <a:lnTo>
                  <a:pt x="0" y="87503"/>
                </a:lnTo>
                <a:lnTo>
                  <a:pt x="0" y="96266"/>
                </a:lnTo>
                <a:lnTo>
                  <a:pt x="4192" y="105157"/>
                </a:lnTo>
                <a:lnTo>
                  <a:pt x="8510" y="105157"/>
                </a:lnTo>
                <a:lnTo>
                  <a:pt x="12700" y="109475"/>
                </a:lnTo>
                <a:lnTo>
                  <a:pt x="17273" y="109475"/>
                </a:lnTo>
                <a:lnTo>
                  <a:pt x="26162" y="109475"/>
                </a:lnTo>
                <a:lnTo>
                  <a:pt x="30481" y="109475"/>
                </a:lnTo>
                <a:lnTo>
                  <a:pt x="34671" y="109475"/>
                </a:lnTo>
                <a:lnTo>
                  <a:pt x="43562" y="100585"/>
                </a:lnTo>
                <a:lnTo>
                  <a:pt x="52070" y="92075"/>
                </a:lnTo>
                <a:lnTo>
                  <a:pt x="65532" y="78995"/>
                </a:lnTo>
                <a:lnTo>
                  <a:pt x="65532" y="65533"/>
                </a:lnTo>
                <a:lnTo>
                  <a:pt x="69724" y="61214"/>
                </a:lnTo>
                <a:lnTo>
                  <a:pt x="69724" y="39371"/>
                </a:lnTo>
                <a:lnTo>
                  <a:pt x="69724" y="35052"/>
                </a:lnTo>
                <a:lnTo>
                  <a:pt x="69724" y="21972"/>
                </a:lnTo>
                <a:lnTo>
                  <a:pt x="74295" y="21972"/>
                </a:lnTo>
                <a:lnTo>
                  <a:pt x="74295" y="35052"/>
                </a:lnTo>
                <a:lnTo>
                  <a:pt x="74295" y="39371"/>
                </a:lnTo>
                <a:lnTo>
                  <a:pt x="74295" y="43942"/>
                </a:lnTo>
                <a:lnTo>
                  <a:pt x="74295" y="48514"/>
                </a:lnTo>
                <a:lnTo>
                  <a:pt x="74295" y="52451"/>
                </a:lnTo>
                <a:lnTo>
                  <a:pt x="74295" y="65533"/>
                </a:lnTo>
                <a:lnTo>
                  <a:pt x="74295" y="70104"/>
                </a:lnTo>
                <a:lnTo>
                  <a:pt x="74295" y="74676"/>
                </a:lnTo>
                <a:lnTo>
                  <a:pt x="78232" y="78995"/>
                </a:lnTo>
                <a:lnTo>
                  <a:pt x="82805" y="83186"/>
                </a:lnTo>
                <a:lnTo>
                  <a:pt x="87376" y="83186"/>
                </a:lnTo>
                <a:lnTo>
                  <a:pt x="91694" y="83186"/>
                </a:lnTo>
                <a:lnTo>
                  <a:pt x="100204" y="83186"/>
                </a:lnTo>
                <a:lnTo>
                  <a:pt x="104775" y="78995"/>
                </a:lnTo>
                <a:lnTo>
                  <a:pt x="104775" y="65533"/>
                </a:lnTo>
                <a:lnTo>
                  <a:pt x="109094" y="61214"/>
                </a:lnTo>
                <a:lnTo>
                  <a:pt x="109094" y="43942"/>
                </a:lnTo>
                <a:lnTo>
                  <a:pt x="109094" y="35052"/>
                </a:lnTo>
                <a:lnTo>
                  <a:pt x="104775" y="13082"/>
                </a:lnTo>
                <a:lnTo>
                  <a:pt x="104775" y="8890"/>
                </a:lnTo>
                <a:lnTo>
                  <a:pt x="104775" y="4318"/>
                </a:lnTo>
                <a:lnTo>
                  <a:pt x="10477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4" name="Freeform 734"/>
          <p:cNvSpPr/>
          <p:nvPr/>
        </p:nvSpPr>
        <p:spPr>
          <a:xfrm>
            <a:off x="6028054" y="2037588"/>
            <a:ext cx="56642" cy="61214"/>
          </a:xfrm>
          <a:custGeom>
            <a:avLst/>
            <a:gdLst/>
            <a:ahLst/>
            <a:cxnLst/>
            <a:rect l="0" t="0" r="0" b="0"/>
            <a:pathLst>
              <a:path w="56642" h="61214">
                <a:moveTo>
                  <a:pt x="30480" y="4571"/>
                </a:moveTo>
                <a:lnTo>
                  <a:pt x="26162" y="4571"/>
                </a:lnTo>
                <a:lnTo>
                  <a:pt x="21972" y="4571"/>
                </a:lnTo>
                <a:lnTo>
                  <a:pt x="17654" y="4571"/>
                </a:lnTo>
                <a:lnTo>
                  <a:pt x="13081" y="9143"/>
                </a:lnTo>
                <a:lnTo>
                  <a:pt x="8763" y="13462"/>
                </a:lnTo>
                <a:lnTo>
                  <a:pt x="4573" y="21970"/>
                </a:lnTo>
                <a:lnTo>
                  <a:pt x="0" y="21970"/>
                </a:lnTo>
                <a:lnTo>
                  <a:pt x="0" y="26542"/>
                </a:lnTo>
                <a:lnTo>
                  <a:pt x="0" y="30733"/>
                </a:lnTo>
                <a:lnTo>
                  <a:pt x="0" y="35052"/>
                </a:lnTo>
                <a:lnTo>
                  <a:pt x="0" y="39624"/>
                </a:lnTo>
                <a:lnTo>
                  <a:pt x="4573" y="52704"/>
                </a:lnTo>
                <a:lnTo>
                  <a:pt x="4573" y="57022"/>
                </a:lnTo>
                <a:lnTo>
                  <a:pt x="8763" y="57022"/>
                </a:lnTo>
                <a:lnTo>
                  <a:pt x="13081" y="61214"/>
                </a:lnTo>
                <a:lnTo>
                  <a:pt x="21972" y="61214"/>
                </a:lnTo>
                <a:lnTo>
                  <a:pt x="26162" y="61214"/>
                </a:lnTo>
                <a:lnTo>
                  <a:pt x="30480" y="61214"/>
                </a:lnTo>
                <a:lnTo>
                  <a:pt x="35053" y="61214"/>
                </a:lnTo>
                <a:lnTo>
                  <a:pt x="35053" y="52704"/>
                </a:lnTo>
                <a:lnTo>
                  <a:pt x="39624" y="48514"/>
                </a:lnTo>
                <a:lnTo>
                  <a:pt x="39624" y="43942"/>
                </a:lnTo>
                <a:lnTo>
                  <a:pt x="39624" y="35052"/>
                </a:lnTo>
                <a:lnTo>
                  <a:pt x="39624" y="17653"/>
                </a:lnTo>
                <a:lnTo>
                  <a:pt x="39624" y="9143"/>
                </a:lnTo>
                <a:lnTo>
                  <a:pt x="39624" y="4571"/>
                </a:lnTo>
                <a:lnTo>
                  <a:pt x="39624" y="0"/>
                </a:lnTo>
                <a:lnTo>
                  <a:pt x="39624" y="4571"/>
                </a:lnTo>
                <a:lnTo>
                  <a:pt x="39624" y="17653"/>
                </a:lnTo>
                <a:lnTo>
                  <a:pt x="39624" y="21970"/>
                </a:lnTo>
                <a:lnTo>
                  <a:pt x="43816" y="30733"/>
                </a:lnTo>
                <a:lnTo>
                  <a:pt x="43816" y="39624"/>
                </a:lnTo>
                <a:lnTo>
                  <a:pt x="43816" y="43942"/>
                </a:lnTo>
                <a:lnTo>
                  <a:pt x="48134" y="43942"/>
                </a:lnTo>
                <a:lnTo>
                  <a:pt x="48134" y="35052"/>
                </a:lnTo>
                <a:lnTo>
                  <a:pt x="48134" y="30733"/>
                </a:lnTo>
                <a:lnTo>
                  <a:pt x="56642" y="21970"/>
                </a:lnTo>
                <a:lnTo>
                  <a:pt x="56642" y="176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5" name="Freeform 735"/>
          <p:cNvSpPr/>
          <p:nvPr/>
        </p:nvSpPr>
        <p:spPr>
          <a:xfrm>
            <a:off x="6106667" y="1963546"/>
            <a:ext cx="0" cy="122556"/>
          </a:xfrm>
          <a:custGeom>
            <a:avLst/>
            <a:gdLst/>
            <a:ahLst/>
            <a:cxnLst/>
            <a:rect l="0" t="0" r="0" b="0"/>
            <a:pathLst>
              <a:path h="122556">
                <a:moveTo>
                  <a:pt x="0" y="0"/>
                </a:moveTo>
                <a:lnTo>
                  <a:pt x="0" y="4192"/>
                </a:lnTo>
                <a:lnTo>
                  <a:pt x="0" y="12827"/>
                </a:lnTo>
                <a:lnTo>
                  <a:pt x="0" y="26162"/>
                </a:lnTo>
                <a:lnTo>
                  <a:pt x="0" y="35052"/>
                </a:lnTo>
                <a:lnTo>
                  <a:pt x="0" y="57023"/>
                </a:lnTo>
                <a:lnTo>
                  <a:pt x="0" y="60960"/>
                </a:lnTo>
                <a:lnTo>
                  <a:pt x="0" y="69723"/>
                </a:lnTo>
                <a:lnTo>
                  <a:pt x="0" y="83185"/>
                </a:lnTo>
                <a:lnTo>
                  <a:pt x="0" y="87504"/>
                </a:lnTo>
                <a:lnTo>
                  <a:pt x="0" y="96012"/>
                </a:lnTo>
                <a:lnTo>
                  <a:pt x="0" y="100584"/>
                </a:lnTo>
                <a:lnTo>
                  <a:pt x="0" y="109094"/>
                </a:lnTo>
                <a:lnTo>
                  <a:pt x="0" y="113666"/>
                </a:lnTo>
                <a:lnTo>
                  <a:pt x="0" y="117984"/>
                </a:lnTo>
                <a:lnTo>
                  <a:pt x="0" y="1225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6" name="Freeform 736"/>
          <p:cNvSpPr/>
          <p:nvPr/>
        </p:nvSpPr>
        <p:spPr>
          <a:xfrm>
            <a:off x="6141720" y="2037588"/>
            <a:ext cx="61214" cy="61214"/>
          </a:xfrm>
          <a:custGeom>
            <a:avLst/>
            <a:gdLst/>
            <a:ahLst/>
            <a:cxnLst/>
            <a:rect l="0" t="0" r="0" b="0"/>
            <a:pathLst>
              <a:path w="61214" h="61214">
                <a:moveTo>
                  <a:pt x="4571" y="39624"/>
                </a:moveTo>
                <a:lnTo>
                  <a:pt x="8889" y="39624"/>
                </a:lnTo>
                <a:lnTo>
                  <a:pt x="13081" y="39624"/>
                </a:lnTo>
                <a:lnTo>
                  <a:pt x="17652" y="39624"/>
                </a:lnTo>
                <a:lnTo>
                  <a:pt x="21970" y="39624"/>
                </a:lnTo>
                <a:lnTo>
                  <a:pt x="26543" y="30733"/>
                </a:lnTo>
                <a:lnTo>
                  <a:pt x="30733" y="26542"/>
                </a:lnTo>
                <a:lnTo>
                  <a:pt x="39624" y="21970"/>
                </a:lnTo>
                <a:lnTo>
                  <a:pt x="39624" y="17653"/>
                </a:lnTo>
                <a:lnTo>
                  <a:pt x="43941" y="17653"/>
                </a:lnTo>
                <a:lnTo>
                  <a:pt x="43941" y="13462"/>
                </a:lnTo>
                <a:lnTo>
                  <a:pt x="43941" y="9143"/>
                </a:lnTo>
                <a:lnTo>
                  <a:pt x="43941" y="4571"/>
                </a:lnTo>
                <a:lnTo>
                  <a:pt x="43941" y="0"/>
                </a:lnTo>
                <a:lnTo>
                  <a:pt x="35051" y="0"/>
                </a:lnTo>
                <a:lnTo>
                  <a:pt x="30733" y="0"/>
                </a:lnTo>
                <a:lnTo>
                  <a:pt x="26543" y="0"/>
                </a:lnTo>
                <a:lnTo>
                  <a:pt x="17652" y="0"/>
                </a:lnTo>
                <a:lnTo>
                  <a:pt x="13081" y="4571"/>
                </a:lnTo>
                <a:lnTo>
                  <a:pt x="4571" y="9143"/>
                </a:lnTo>
                <a:lnTo>
                  <a:pt x="4571" y="13462"/>
                </a:lnTo>
                <a:lnTo>
                  <a:pt x="0" y="13462"/>
                </a:lnTo>
                <a:lnTo>
                  <a:pt x="0" y="30733"/>
                </a:lnTo>
                <a:lnTo>
                  <a:pt x="0" y="35052"/>
                </a:lnTo>
                <a:lnTo>
                  <a:pt x="0" y="39624"/>
                </a:lnTo>
                <a:lnTo>
                  <a:pt x="0" y="43942"/>
                </a:lnTo>
                <a:lnTo>
                  <a:pt x="0" y="52704"/>
                </a:lnTo>
                <a:lnTo>
                  <a:pt x="0" y="57022"/>
                </a:lnTo>
                <a:lnTo>
                  <a:pt x="8889" y="57022"/>
                </a:lnTo>
                <a:lnTo>
                  <a:pt x="13081" y="57022"/>
                </a:lnTo>
                <a:lnTo>
                  <a:pt x="17652" y="61214"/>
                </a:lnTo>
                <a:lnTo>
                  <a:pt x="21970" y="61214"/>
                </a:lnTo>
                <a:lnTo>
                  <a:pt x="26543" y="61214"/>
                </a:lnTo>
                <a:lnTo>
                  <a:pt x="30733" y="61214"/>
                </a:lnTo>
                <a:lnTo>
                  <a:pt x="35051" y="61214"/>
                </a:lnTo>
                <a:lnTo>
                  <a:pt x="39624" y="61214"/>
                </a:lnTo>
                <a:lnTo>
                  <a:pt x="48133" y="61214"/>
                </a:lnTo>
                <a:lnTo>
                  <a:pt x="52705" y="57022"/>
                </a:lnTo>
                <a:lnTo>
                  <a:pt x="57022" y="48514"/>
                </a:lnTo>
                <a:lnTo>
                  <a:pt x="61214" y="485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7" name="Freeform 737"/>
          <p:cNvSpPr/>
          <p:nvPr/>
        </p:nvSpPr>
        <p:spPr>
          <a:xfrm>
            <a:off x="6220714" y="2042159"/>
            <a:ext cx="70103" cy="65533"/>
          </a:xfrm>
          <a:custGeom>
            <a:avLst/>
            <a:gdLst/>
            <a:ahLst/>
            <a:cxnLst/>
            <a:rect l="0" t="0" r="0" b="0"/>
            <a:pathLst>
              <a:path w="70103" h="65533">
                <a:moveTo>
                  <a:pt x="13081" y="0"/>
                </a:moveTo>
                <a:lnTo>
                  <a:pt x="8763" y="0"/>
                </a:lnTo>
                <a:lnTo>
                  <a:pt x="0" y="0"/>
                </a:lnTo>
                <a:lnTo>
                  <a:pt x="0" y="4572"/>
                </a:lnTo>
                <a:lnTo>
                  <a:pt x="0" y="13462"/>
                </a:lnTo>
                <a:lnTo>
                  <a:pt x="0" y="17399"/>
                </a:lnTo>
                <a:lnTo>
                  <a:pt x="4571" y="17399"/>
                </a:lnTo>
                <a:lnTo>
                  <a:pt x="13081" y="17399"/>
                </a:lnTo>
                <a:lnTo>
                  <a:pt x="26162" y="17399"/>
                </a:lnTo>
                <a:lnTo>
                  <a:pt x="30480" y="17399"/>
                </a:lnTo>
                <a:lnTo>
                  <a:pt x="61214" y="13462"/>
                </a:lnTo>
                <a:lnTo>
                  <a:pt x="65532" y="13462"/>
                </a:lnTo>
                <a:lnTo>
                  <a:pt x="70103" y="13462"/>
                </a:lnTo>
                <a:lnTo>
                  <a:pt x="70103" y="21971"/>
                </a:lnTo>
                <a:lnTo>
                  <a:pt x="70103" y="26162"/>
                </a:lnTo>
                <a:lnTo>
                  <a:pt x="65532" y="30481"/>
                </a:lnTo>
                <a:lnTo>
                  <a:pt x="61214" y="39371"/>
                </a:lnTo>
                <a:lnTo>
                  <a:pt x="61214" y="48514"/>
                </a:lnTo>
                <a:lnTo>
                  <a:pt x="56641" y="52451"/>
                </a:lnTo>
                <a:lnTo>
                  <a:pt x="48132" y="56643"/>
                </a:lnTo>
                <a:lnTo>
                  <a:pt x="43814" y="61214"/>
                </a:lnTo>
                <a:lnTo>
                  <a:pt x="43814" y="65533"/>
                </a:lnTo>
                <a:lnTo>
                  <a:pt x="39243" y="655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8" name="Freeform 738"/>
          <p:cNvSpPr/>
          <p:nvPr/>
        </p:nvSpPr>
        <p:spPr>
          <a:xfrm>
            <a:off x="5586095" y="2041905"/>
            <a:ext cx="131318" cy="52705"/>
          </a:xfrm>
          <a:custGeom>
            <a:avLst/>
            <a:gdLst/>
            <a:ahLst/>
            <a:cxnLst/>
            <a:rect l="0" t="0" r="0" b="0"/>
            <a:pathLst>
              <a:path w="131318" h="52705">
                <a:moveTo>
                  <a:pt x="0" y="0"/>
                </a:moveTo>
                <a:lnTo>
                  <a:pt x="0" y="4573"/>
                </a:lnTo>
                <a:lnTo>
                  <a:pt x="0" y="8763"/>
                </a:lnTo>
                <a:lnTo>
                  <a:pt x="0" y="13082"/>
                </a:lnTo>
                <a:lnTo>
                  <a:pt x="0" y="17653"/>
                </a:lnTo>
                <a:lnTo>
                  <a:pt x="0" y="26162"/>
                </a:lnTo>
                <a:lnTo>
                  <a:pt x="0" y="30735"/>
                </a:lnTo>
                <a:lnTo>
                  <a:pt x="0" y="35052"/>
                </a:lnTo>
                <a:lnTo>
                  <a:pt x="4190" y="35052"/>
                </a:lnTo>
                <a:lnTo>
                  <a:pt x="8763" y="39625"/>
                </a:lnTo>
                <a:lnTo>
                  <a:pt x="13081" y="39625"/>
                </a:lnTo>
                <a:lnTo>
                  <a:pt x="17399" y="39625"/>
                </a:lnTo>
                <a:lnTo>
                  <a:pt x="26162" y="39625"/>
                </a:lnTo>
                <a:lnTo>
                  <a:pt x="30480" y="35052"/>
                </a:lnTo>
                <a:lnTo>
                  <a:pt x="30480" y="22225"/>
                </a:lnTo>
                <a:lnTo>
                  <a:pt x="34670" y="13082"/>
                </a:lnTo>
                <a:lnTo>
                  <a:pt x="34670" y="4573"/>
                </a:lnTo>
                <a:lnTo>
                  <a:pt x="34670" y="0"/>
                </a:lnTo>
                <a:lnTo>
                  <a:pt x="34670" y="8763"/>
                </a:lnTo>
                <a:lnTo>
                  <a:pt x="34670" y="13082"/>
                </a:lnTo>
                <a:lnTo>
                  <a:pt x="39243" y="30735"/>
                </a:lnTo>
                <a:lnTo>
                  <a:pt x="39243" y="35052"/>
                </a:lnTo>
                <a:lnTo>
                  <a:pt x="48133" y="39625"/>
                </a:lnTo>
                <a:lnTo>
                  <a:pt x="52451" y="43815"/>
                </a:lnTo>
                <a:lnTo>
                  <a:pt x="52451" y="48134"/>
                </a:lnTo>
                <a:lnTo>
                  <a:pt x="57022" y="48134"/>
                </a:lnTo>
                <a:lnTo>
                  <a:pt x="60959" y="48134"/>
                </a:lnTo>
                <a:lnTo>
                  <a:pt x="65532" y="48134"/>
                </a:lnTo>
                <a:lnTo>
                  <a:pt x="65532" y="43815"/>
                </a:lnTo>
                <a:lnTo>
                  <a:pt x="69722" y="43815"/>
                </a:lnTo>
                <a:lnTo>
                  <a:pt x="69722" y="39625"/>
                </a:lnTo>
                <a:lnTo>
                  <a:pt x="69722" y="35052"/>
                </a:lnTo>
                <a:lnTo>
                  <a:pt x="74295" y="26162"/>
                </a:lnTo>
                <a:lnTo>
                  <a:pt x="74295" y="22225"/>
                </a:lnTo>
                <a:lnTo>
                  <a:pt x="82931" y="17653"/>
                </a:lnTo>
                <a:lnTo>
                  <a:pt x="82931" y="13082"/>
                </a:lnTo>
                <a:lnTo>
                  <a:pt x="87502" y="8763"/>
                </a:lnTo>
                <a:lnTo>
                  <a:pt x="91694" y="4573"/>
                </a:lnTo>
                <a:lnTo>
                  <a:pt x="96265" y="4573"/>
                </a:lnTo>
                <a:lnTo>
                  <a:pt x="100583" y="4573"/>
                </a:lnTo>
                <a:lnTo>
                  <a:pt x="105156" y="4573"/>
                </a:lnTo>
                <a:lnTo>
                  <a:pt x="109346" y="4573"/>
                </a:lnTo>
                <a:lnTo>
                  <a:pt x="117983" y="4573"/>
                </a:lnTo>
                <a:lnTo>
                  <a:pt x="122555" y="4573"/>
                </a:lnTo>
                <a:lnTo>
                  <a:pt x="126745" y="13082"/>
                </a:lnTo>
                <a:lnTo>
                  <a:pt x="131318" y="22225"/>
                </a:lnTo>
                <a:lnTo>
                  <a:pt x="131318" y="30735"/>
                </a:lnTo>
                <a:lnTo>
                  <a:pt x="131318" y="35052"/>
                </a:lnTo>
                <a:lnTo>
                  <a:pt x="131318" y="39625"/>
                </a:lnTo>
                <a:lnTo>
                  <a:pt x="131318" y="43815"/>
                </a:lnTo>
                <a:lnTo>
                  <a:pt x="131318" y="527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9" name="Freeform 739"/>
          <p:cNvSpPr/>
          <p:nvPr/>
        </p:nvSpPr>
        <p:spPr>
          <a:xfrm>
            <a:off x="5739129" y="1994027"/>
            <a:ext cx="39243" cy="87503"/>
          </a:xfrm>
          <a:custGeom>
            <a:avLst/>
            <a:gdLst/>
            <a:ahLst/>
            <a:cxnLst/>
            <a:rect l="0" t="0" r="0" b="0"/>
            <a:pathLst>
              <a:path w="39243" h="87503">
                <a:moveTo>
                  <a:pt x="17654" y="34670"/>
                </a:moveTo>
                <a:lnTo>
                  <a:pt x="17654" y="30479"/>
                </a:lnTo>
                <a:lnTo>
                  <a:pt x="13081" y="30479"/>
                </a:lnTo>
                <a:lnTo>
                  <a:pt x="8763" y="30479"/>
                </a:lnTo>
                <a:lnTo>
                  <a:pt x="8763" y="34670"/>
                </a:lnTo>
                <a:lnTo>
                  <a:pt x="4192" y="43561"/>
                </a:lnTo>
                <a:lnTo>
                  <a:pt x="4192" y="52451"/>
                </a:lnTo>
                <a:lnTo>
                  <a:pt x="0" y="56641"/>
                </a:lnTo>
                <a:lnTo>
                  <a:pt x="0" y="60960"/>
                </a:lnTo>
                <a:lnTo>
                  <a:pt x="0" y="74040"/>
                </a:lnTo>
                <a:lnTo>
                  <a:pt x="0" y="78613"/>
                </a:lnTo>
                <a:lnTo>
                  <a:pt x="0" y="82930"/>
                </a:lnTo>
                <a:lnTo>
                  <a:pt x="4192" y="87503"/>
                </a:lnTo>
                <a:lnTo>
                  <a:pt x="8763" y="87503"/>
                </a:lnTo>
                <a:lnTo>
                  <a:pt x="13081" y="87503"/>
                </a:lnTo>
                <a:lnTo>
                  <a:pt x="17654" y="87503"/>
                </a:lnTo>
                <a:lnTo>
                  <a:pt x="26417" y="87503"/>
                </a:lnTo>
                <a:lnTo>
                  <a:pt x="26417" y="78613"/>
                </a:lnTo>
                <a:lnTo>
                  <a:pt x="30480" y="70103"/>
                </a:lnTo>
                <a:lnTo>
                  <a:pt x="35053" y="52451"/>
                </a:lnTo>
                <a:lnTo>
                  <a:pt x="35053" y="47878"/>
                </a:lnTo>
                <a:lnTo>
                  <a:pt x="39243" y="26162"/>
                </a:lnTo>
                <a:lnTo>
                  <a:pt x="39243" y="21590"/>
                </a:lnTo>
                <a:lnTo>
                  <a:pt x="39243" y="17399"/>
                </a:lnTo>
                <a:lnTo>
                  <a:pt x="3924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0" name="Freeform 740"/>
          <p:cNvSpPr/>
          <p:nvPr/>
        </p:nvSpPr>
        <p:spPr>
          <a:xfrm>
            <a:off x="5778372" y="1967483"/>
            <a:ext cx="26289" cy="109474"/>
          </a:xfrm>
          <a:custGeom>
            <a:avLst/>
            <a:gdLst/>
            <a:ahLst/>
            <a:cxnLst/>
            <a:rect l="0" t="0" r="0" b="0"/>
            <a:pathLst>
              <a:path w="26289" h="109474">
                <a:moveTo>
                  <a:pt x="0" y="4572"/>
                </a:moveTo>
                <a:lnTo>
                  <a:pt x="0" y="0"/>
                </a:lnTo>
                <a:lnTo>
                  <a:pt x="0" y="4572"/>
                </a:lnTo>
                <a:lnTo>
                  <a:pt x="0" y="13462"/>
                </a:lnTo>
                <a:lnTo>
                  <a:pt x="0" y="21972"/>
                </a:lnTo>
                <a:lnTo>
                  <a:pt x="0" y="39624"/>
                </a:lnTo>
                <a:lnTo>
                  <a:pt x="0" y="43943"/>
                </a:lnTo>
                <a:lnTo>
                  <a:pt x="0" y="57023"/>
                </a:lnTo>
                <a:lnTo>
                  <a:pt x="0" y="65533"/>
                </a:lnTo>
                <a:lnTo>
                  <a:pt x="4573" y="78995"/>
                </a:lnTo>
                <a:lnTo>
                  <a:pt x="4573" y="92075"/>
                </a:lnTo>
                <a:lnTo>
                  <a:pt x="4573" y="96647"/>
                </a:lnTo>
                <a:lnTo>
                  <a:pt x="9144" y="100584"/>
                </a:lnTo>
                <a:lnTo>
                  <a:pt x="9144" y="105157"/>
                </a:lnTo>
                <a:lnTo>
                  <a:pt x="13081" y="105157"/>
                </a:lnTo>
                <a:lnTo>
                  <a:pt x="13081" y="109474"/>
                </a:lnTo>
                <a:lnTo>
                  <a:pt x="17654" y="109474"/>
                </a:lnTo>
                <a:lnTo>
                  <a:pt x="21972" y="109474"/>
                </a:lnTo>
                <a:lnTo>
                  <a:pt x="26289" y="1094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1" name="Freeform 741"/>
          <p:cNvSpPr/>
          <p:nvPr/>
        </p:nvSpPr>
        <p:spPr>
          <a:xfrm>
            <a:off x="4982845" y="1972055"/>
            <a:ext cx="82931" cy="126747"/>
          </a:xfrm>
          <a:custGeom>
            <a:avLst/>
            <a:gdLst/>
            <a:ahLst/>
            <a:cxnLst/>
            <a:rect l="0" t="0" r="0" b="0"/>
            <a:pathLst>
              <a:path w="82931" h="126747">
                <a:moveTo>
                  <a:pt x="0" y="126747"/>
                </a:moveTo>
                <a:lnTo>
                  <a:pt x="0" y="122555"/>
                </a:lnTo>
                <a:lnTo>
                  <a:pt x="0" y="117984"/>
                </a:lnTo>
                <a:lnTo>
                  <a:pt x="0" y="109475"/>
                </a:lnTo>
                <a:lnTo>
                  <a:pt x="0" y="96012"/>
                </a:lnTo>
                <a:lnTo>
                  <a:pt x="0" y="69850"/>
                </a:lnTo>
                <a:lnTo>
                  <a:pt x="0" y="56642"/>
                </a:lnTo>
                <a:lnTo>
                  <a:pt x="0" y="48134"/>
                </a:lnTo>
                <a:lnTo>
                  <a:pt x="0" y="35052"/>
                </a:lnTo>
                <a:lnTo>
                  <a:pt x="0" y="30480"/>
                </a:lnTo>
                <a:lnTo>
                  <a:pt x="0" y="26162"/>
                </a:lnTo>
                <a:lnTo>
                  <a:pt x="0" y="21972"/>
                </a:lnTo>
                <a:lnTo>
                  <a:pt x="0" y="17400"/>
                </a:lnTo>
                <a:lnTo>
                  <a:pt x="0" y="13082"/>
                </a:lnTo>
                <a:lnTo>
                  <a:pt x="4318" y="13082"/>
                </a:lnTo>
                <a:lnTo>
                  <a:pt x="4318" y="4318"/>
                </a:lnTo>
                <a:lnTo>
                  <a:pt x="8508" y="4318"/>
                </a:lnTo>
                <a:lnTo>
                  <a:pt x="21970" y="4318"/>
                </a:lnTo>
                <a:lnTo>
                  <a:pt x="26289" y="4318"/>
                </a:lnTo>
                <a:lnTo>
                  <a:pt x="30480" y="4318"/>
                </a:lnTo>
                <a:lnTo>
                  <a:pt x="43560" y="4318"/>
                </a:lnTo>
                <a:lnTo>
                  <a:pt x="48133" y="0"/>
                </a:lnTo>
                <a:lnTo>
                  <a:pt x="60959" y="0"/>
                </a:lnTo>
                <a:lnTo>
                  <a:pt x="69850" y="0"/>
                </a:lnTo>
                <a:lnTo>
                  <a:pt x="74040" y="0"/>
                </a:lnTo>
                <a:lnTo>
                  <a:pt x="78613" y="0"/>
                </a:lnTo>
                <a:lnTo>
                  <a:pt x="8293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2" name="Freeform 742"/>
          <p:cNvSpPr/>
          <p:nvPr/>
        </p:nvSpPr>
        <p:spPr>
          <a:xfrm>
            <a:off x="4987163" y="2085720"/>
            <a:ext cx="52451" cy="4319"/>
          </a:xfrm>
          <a:custGeom>
            <a:avLst/>
            <a:gdLst/>
            <a:ahLst/>
            <a:cxnLst/>
            <a:rect l="0" t="0" r="0" b="0"/>
            <a:pathLst>
              <a:path w="52451" h="4319">
                <a:moveTo>
                  <a:pt x="0" y="0"/>
                </a:moveTo>
                <a:lnTo>
                  <a:pt x="0" y="4319"/>
                </a:lnTo>
                <a:lnTo>
                  <a:pt x="4190" y="4319"/>
                </a:lnTo>
                <a:lnTo>
                  <a:pt x="8763" y="4319"/>
                </a:lnTo>
                <a:lnTo>
                  <a:pt x="13081" y="4319"/>
                </a:lnTo>
                <a:lnTo>
                  <a:pt x="17652" y="4319"/>
                </a:lnTo>
                <a:lnTo>
                  <a:pt x="21971" y="4319"/>
                </a:lnTo>
                <a:lnTo>
                  <a:pt x="30479" y="4319"/>
                </a:lnTo>
                <a:lnTo>
                  <a:pt x="35052" y="4319"/>
                </a:lnTo>
                <a:lnTo>
                  <a:pt x="39242" y="4319"/>
                </a:lnTo>
                <a:lnTo>
                  <a:pt x="43815" y="4319"/>
                </a:lnTo>
                <a:lnTo>
                  <a:pt x="48133" y="4319"/>
                </a:lnTo>
                <a:lnTo>
                  <a:pt x="52451" y="43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3" name="Freeform 743"/>
          <p:cNvSpPr/>
          <p:nvPr/>
        </p:nvSpPr>
        <p:spPr>
          <a:xfrm>
            <a:off x="4987163" y="2037588"/>
            <a:ext cx="56641" cy="0"/>
          </a:xfrm>
          <a:custGeom>
            <a:avLst/>
            <a:gdLst/>
            <a:ahLst/>
            <a:cxnLst/>
            <a:rect l="0" t="0" r="0" b="0"/>
            <a:pathLst>
              <a:path w="56641">
                <a:moveTo>
                  <a:pt x="0" y="0"/>
                </a:moveTo>
                <a:lnTo>
                  <a:pt x="4190" y="0"/>
                </a:lnTo>
                <a:lnTo>
                  <a:pt x="8763" y="0"/>
                </a:lnTo>
                <a:lnTo>
                  <a:pt x="21971" y="0"/>
                </a:lnTo>
                <a:lnTo>
                  <a:pt x="26162" y="0"/>
                </a:lnTo>
                <a:lnTo>
                  <a:pt x="35052" y="0"/>
                </a:lnTo>
                <a:lnTo>
                  <a:pt x="39242" y="0"/>
                </a:lnTo>
                <a:lnTo>
                  <a:pt x="52451" y="0"/>
                </a:lnTo>
                <a:lnTo>
                  <a:pt x="5664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4" name="Freeform 744"/>
          <p:cNvSpPr/>
          <p:nvPr/>
        </p:nvSpPr>
        <p:spPr>
          <a:xfrm>
            <a:off x="5065776" y="2059558"/>
            <a:ext cx="48133" cy="30481"/>
          </a:xfrm>
          <a:custGeom>
            <a:avLst/>
            <a:gdLst/>
            <a:ahLst/>
            <a:cxnLst/>
            <a:rect l="0" t="0" r="0" b="0"/>
            <a:pathLst>
              <a:path w="48133" h="30481">
                <a:moveTo>
                  <a:pt x="0" y="30481"/>
                </a:moveTo>
                <a:lnTo>
                  <a:pt x="0" y="26162"/>
                </a:lnTo>
                <a:lnTo>
                  <a:pt x="0" y="21972"/>
                </a:lnTo>
                <a:lnTo>
                  <a:pt x="0" y="13082"/>
                </a:lnTo>
                <a:lnTo>
                  <a:pt x="0" y="8509"/>
                </a:lnTo>
                <a:lnTo>
                  <a:pt x="0" y="4572"/>
                </a:lnTo>
                <a:lnTo>
                  <a:pt x="4571" y="0"/>
                </a:lnTo>
                <a:lnTo>
                  <a:pt x="8889" y="0"/>
                </a:lnTo>
                <a:lnTo>
                  <a:pt x="13081" y="0"/>
                </a:lnTo>
                <a:lnTo>
                  <a:pt x="21970" y="0"/>
                </a:lnTo>
                <a:lnTo>
                  <a:pt x="26162" y="0"/>
                </a:lnTo>
                <a:lnTo>
                  <a:pt x="30479" y="0"/>
                </a:lnTo>
                <a:lnTo>
                  <a:pt x="35052" y="0"/>
                </a:lnTo>
                <a:lnTo>
                  <a:pt x="39624" y="4572"/>
                </a:lnTo>
                <a:lnTo>
                  <a:pt x="43941" y="8509"/>
                </a:lnTo>
                <a:lnTo>
                  <a:pt x="43941" y="17399"/>
                </a:lnTo>
                <a:lnTo>
                  <a:pt x="43941" y="21972"/>
                </a:lnTo>
                <a:lnTo>
                  <a:pt x="43941" y="26162"/>
                </a:lnTo>
                <a:lnTo>
                  <a:pt x="43941" y="30481"/>
                </a:lnTo>
                <a:lnTo>
                  <a:pt x="48133" y="304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5" name="Freeform 745"/>
          <p:cNvSpPr/>
          <p:nvPr/>
        </p:nvSpPr>
        <p:spPr>
          <a:xfrm>
            <a:off x="5127371" y="2046478"/>
            <a:ext cx="69723" cy="105155"/>
          </a:xfrm>
          <a:custGeom>
            <a:avLst/>
            <a:gdLst/>
            <a:ahLst/>
            <a:cxnLst/>
            <a:rect l="0" t="0" r="0" b="0"/>
            <a:pathLst>
              <a:path w="69723" h="105155">
                <a:moveTo>
                  <a:pt x="38988" y="13080"/>
                </a:moveTo>
                <a:lnTo>
                  <a:pt x="30480" y="13080"/>
                </a:lnTo>
                <a:lnTo>
                  <a:pt x="25907" y="13080"/>
                </a:lnTo>
                <a:lnTo>
                  <a:pt x="21589" y="13080"/>
                </a:lnTo>
                <a:lnTo>
                  <a:pt x="17018" y="17652"/>
                </a:lnTo>
                <a:lnTo>
                  <a:pt x="17018" y="21589"/>
                </a:lnTo>
                <a:lnTo>
                  <a:pt x="12826" y="21589"/>
                </a:lnTo>
                <a:lnTo>
                  <a:pt x="12826" y="30479"/>
                </a:lnTo>
                <a:lnTo>
                  <a:pt x="12826" y="35052"/>
                </a:lnTo>
                <a:lnTo>
                  <a:pt x="12826" y="39242"/>
                </a:lnTo>
                <a:lnTo>
                  <a:pt x="17018" y="39242"/>
                </a:lnTo>
                <a:lnTo>
                  <a:pt x="21589" y="39242"/>
                </a:lnTo>
                <a:lnTo>
                  <a:pt x="30480" y="30479"/>
                </a:lnTo>
                <a:lnTo>
                  <a:pt x="34670" y="26162"/>
                </a:lnTo>
                <a:lnTo>
                  <a:pt x="38988" y="21589"/>
                </a:lnTo>
                <a:lnTo>
                  <a:pt x="43561" y="17652"/>
                </a:lnTo>
                <a:lnTo>
                  <a:pt x="47879" y="4190"/>
                </a:lnTo>
                <a:lnTo>
                  <a:pt x="52069" y="4190"/>
                </a:lnTo>
                <a:lnTo>
                  <a:pt x="52069" y="0"/>
                </a:lnTo>
                <a:lnTo>
                  <a:pt x="52069" y="8509"/>
                </a:lnTo>
                <a:lnTo>
                  <a:pt x="52069" y="13080"/>
                </a:lnTo>
                <a:lnTo>
                  <a:pt x="52069" y="17652"/>
                </a:lnTo>
                <a:lnTo>
                  <a:pt x="60959" y="26162"/>
                </a:lnTo>
                <a:lnTo>
                  <a:pt x="60959" y="35052"/>
                </a:lnTo>
                <a:lnTo>
                  <a:pt x="65532" y="39242"/>
                </a:lnTo>
                <a:lnTo>
                  <a:pt x="65532" y="48132"/>
                </a:lnTo>
                <a:lnTo>
                  <a:pt x="69723" y="52324"/>
                </a:lnTo>
                <a:lnTo>
                  <a:pt x="69723" y="56641"/>
                </a:lnTo>
                <a:lnTo>
                  <a:pt x="69723" y="65531"/>
                </a:lnTo>
                <a:lnTo>
                  <a:pt x="69723" y="70103"/>
                </a:lnTo>
                <a:lnTo>
                  <a:pt x="69723" y="74040"/>
                </a:lnTo>
                <a:lnTo>
                  <a:pt x="69723" y="78613"/>
                </a:lnTo>
                <a:lnTo>
                  <a:pt x="69723" y="82803"/>
                </a:lnTo>
                <a:lnTo>
                  <a:pt x="52069" y="87376"/>
                </a:lnTo>
                <a:lnTo>
                  <a:pt x="47879" y="96265"/>
                </a:lnTo>
                <a:lnTo>
                  <a:pt x="30480" y="100584"/>
                </a:lnTo>
                <a:lnTo>
                  <a:pt x="30480" y="105155"/>
                </a:lnTo>
                <a:lnTo>
                  <a:pt x="25907" y="105155"/>
                </a:lnTo>
                <a:lnTo>
                  <a:pt x="8508" y="105155"/>
                </a:lnTo>
                <a:lnTo>
                  <a:pt x="4190" y="105155"/>
                </a:lnTo>
                <a:lnTo>
                  <a:pt x="0" y="105155"/>
                </a:lnTo>
                <a:lnTo>
                  <a:pt x="0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6" name="Freeform 746"/>
          <p:cNvSpPr/>
          <p:nvPr/>
        </p:nvSpPr>
        <p:spPr>
          <a:xfrm>
            <a:off x="5236464" y="1994027"/>
            <a:ext cx="17652" cy="100583"/>
          </a:xfrm>
          <a:custGeom>
            <a:avLst/>
            <a:gdLst/>
            <a:ahLst/>
            <a:cxnLst/>
            <a:rect l="0" t="0" r="0" b="0"/>
            <a:pathLst>
              <a:path w="17652" h="100583">
                <a:moveTo>
                  <a:pt x="17652" y="0"/>
                </a:moveTo>
                <a:lnTo>
                  <a:pt x="13081" y="0"/>
                </a:lnTo>
                <a:lnTo>
                  <a:pt x="13081" y="4190"/>
                </a:lnTo>
                <a:lnTo>
                  <a:pt x="13081" y="8508"/>
                </a:lnTo>
                <a:lnTo>
                  <a:pt x="4571" y="21590"/>
                </a:lnTo>
                <a:lnTo>
                  <a:pt x="0" y="30479"/>
                </a:lnTo>
                <a:lnTo>
                  <a:pt x="0" y="34670"/>
                </a:lnTo>
                <a:lnTo>
                  <a:pt x="0" y="43561"/>
                </a:lnTo>
                <a:lnTo>
                  <a:pt x="0" y="52451"/>
                </a:lnTo>
                <a:lnTo>
                  <a:pt x="0" y="60960"/>
                </a:lnTo>
                <a:lnTo>
                  <a:pt x="0" y="74040"/>
                </a:lnTo>
                <a:lnTo>
                  <a:pt x="0" y="78613"/>
                </a:lnTo>
                <a:lnTo>
                  <a:pt x="0" y="82930"/>
                </a:lnTo>
                <a:lnTo>
                  <a:pt x="0" y="96012"/>
                </a:lnTo>
                <a:lnTo>
                  <a:pt x="0" y="1005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7" name="Freeform 747"/>
          <p:cNvSpPr/>
          <p:nvPr/>
        </p:nvSpPr>
        <p:spPr>
          <a:xfrm>
            <a:off x="5266944" y="2037588"/>
            <a:ext cx="149097" cy="65531"/>
          </a:xfrm>
          <a:custGeom>
            <a:avLst/>
            <a:gdLst/>
            <a:ahLst/>
            <a:cxnLst/>
            <a:rect l="0" t="0" r="0" b="0"/>
            <a:pathLst>
              <a:path w="149097" h="65531">
                <a:moveTo>
                  <a:pt x="30734" y="21970"/>
                </a:moveTo>
                <a:lnTo>
                  <a:pt x="26542" y="21970"/>
                </a:lnTo>
                <a:lnTo>
                  <a:pt x="21971" y="21970"/>
                </a:lnTo>
                <a:lnTo>
                  <a:pt x="17652" y="21970"/>
                </a:lnTo>
                <a:lnTo>
                  <a:pt x="8890" y="26542"/>
                </a:lnTo>
                <a:lnTo>
                  <a:pt x="4571" y="30479"/>
                </a:lnTo>
                <a:lnTo>
                  <a:pt x="0" y="35052"/>
                </a:lnTo>
                <a:lnTo>
                  <a:pt x="0" y="39369"/>
                </a:lnTo>
                <a:lnTo>
                  <a:pt x="0" y="43942"/>
                </a:lnTo>
                <a:lnTo>
                  <a:pt x="0" y="52451"/>
                </a:lnTo>
                <a:lnTo>
                  <a:pt x="4571" y="52451"/>
                </a:lnTo>
                <a:lnTo>
                  <a:pt x="13461" y="57022"/>
                </a:lnTo>
                <a:lnTo>
                  <a:pt x="17652" y="57022"/>
                </a:lnTo>
                <a:lnTo>
                  <a:pt x="26542" y="57022"/>
                </a:lnTo>
                <a:lnTo>
                  <a:pt x="30734" y="57022"/>
                </a:lnTo>
                <a:lnTo>
                  <a:pt x="43941" y="57022"/>
                </a:lnTo>
                <a:lnTo>
                  <a:pt x="48514" y="57022"/>
                </a:lnTo>
                <a:lnTo>
                  <a:pt x="52704" y="43942"/>
                </a:lnTo>
                <a:lnTo>
                  <a:pt x="52704" y="35052"/>
                </a:lnTo>
                <a:lnTo>
                  <a:pt x="57022" y="26542"/>
                </a:lnTo>
                <a:lnTo>
                  <a:pt x="57022" y="17399"/>
                </a:lnTo>
                <a:lnTo>
                  <a:pt x="57022" y="13080"/>
                </a:lnTo>
                <a:lnTo>
                  <a:pt x="57022" y="17399"/>
                </a:lnTo>
                <a:lnTo>
                  <a:pt x="57022" y="21970"/>
                </a:lnTo>
                <a:lnTo>
                  <a:pt x="57022" y="35052"/>
                </a:lnTo>
                <a:lnTo>
                  <a:pt x="61595" y="39369"/>
                </a:lnTo>
                <a:lnTo>
                  <a:pt x="70103" y="39369"/>
                </a:lnTo>
                <a:lnTo>
                  <a:pt x="78994" y="43942"/>
                </a:lnTo>
                <a:lnTo>
                  <a:pt x="78994" y="48132"/>
                </a:lnTo>
                <a:lnTo>
                  <a:pt x="83565" y="48132"/>
                </a:lnTo>
                <a:lnTo>
                  <a:pt x="87502" y="48132"/>
                </a:lnTo>
                <a:lnTo>
                  <a:pt x="96265" y="48132"/>
                </a:lnTo>
                <a:lnTo>
                  <a:pt x="96265" y="43942"/>
                </a:lnTo>
                <a:lnTo>
                  <a:pt x="96265" y="39369"/>
                </a:lnTo>
                <a:lnTo>
                  <a:pt x="96265" y="26542"/>
                </a:lnTo>
                <a:lnTo>
                  <a:pt x="96265" y="21970"/>
                </a:lnTo>
                <a:lnTo>
                  <a:pt x="96265" y="17399"/>
                </a:lnTo>
                <a:lnTo>
                  <a:pt x="96265" y="13080"/>
                </a:lnTo>
                <a:lnTo>
                  <a:pt x="96265" y="8890"/>
                </a:lnTo>
                <a:lnTo>
                  <a:pt x="96265" y="4317"/>
                </a:lnTo>
                <a:lnTo>
                  <a:pt x="100838" y="0"/>
                </a:lnTo>
                <a:lnTo>
                  <a:pt x="105156" y="0"/>
                </a:lnTo>
                <a:lnTo>
                  <a:pt x="109727" y="0"/>
                </a:lnTo>
                <a:lnTo>
                  <a:pt x="114046" y="0"/>
                </a:lnTo>
                <a:lnTo>
                  <a:pt x="118236" y="0"/>
                </a:lnTo>
                <a:lnTo>
                  <a:pt x="122554" y="0"/>
                </a:lnTo>
                <a:lnTo>
                  <a:pt x="135890" y="8890"/>
                </a:lnTo>
                <a:lnTo>
                  <a:pt x="135890" y="17399"/>
                </a:lnTo>
                <a:lnTo>
                  <a:pt x="135890" y="21970"/>
                </a:lnTo>
                <a:lnTo>
                  <a:pt x="140208" y="26542"/>
                </a:lnTo>
                <a:lnTo>
                  <a:pt x="140208" y="30479"/>
                </a:lnTo>
                <a:lnTo>
                  <a:pt x="140208" y="35052"/>
                </a:lnTo>
                <a:lnTo>
                  <a:pt x="140208" y="39369"/>
                </a:lnTo>
                <a:lnTo>
                  <a:pt x="140208" y="52451"/>
                </a:lnTo>
                <a:lnTo>
                  <a:pt x="140208" y="57022"/>
                </a:lnTo>
                <a:lnTo>
                  <a:pt x="144526" y="61214"/>
                </a:lnTo>
                <a:lnTo>
                  <a:pt x="144526" y="65531"/>
                </a:lnTo>
                <a:lnTo>
                  <a:pt x="149097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8" name="Freeform 748"/>
          <p:cNvSpPr/>
          <p:nvPr/>
        </p:nvSpPr>
        <p:spPr>
          <a:xfrm>
            <a:off x="5437632" y="1972055"/>
            <a:ext cx="65785" cy="144526"/>
          </a:xfrm>
          <a:custGeom>
            <a:avLst/>
            <a:gdLst/>
            <a:ahLst/>
            <a:cxnLst/>
            <a:rect l="0" t="0" r="0" b="0"/>
            <a:pathLst>
              <a:path w="65785" h="144526">
                <a:moveTo>
                  <a:pt x="30479" y="74423"/>
                </a:moveTo>
                <a:lnTo>
                  <a:pt x="21971" y="74423"/>
                </a:lnTo>
                <a:lnTo>
                  <a:pt x="17398" y="74423"/>
                </a:lnTo>
                <a:lnTo>
                  <a:pt x="8889" y="74423"/>
                </a:lnTo>
                <a:lnTo>
                  <a:pt x="4571" y="74423"/>
                </a:lnTo>
                <a:lnTo>
                  <a:pt x="4571" y="78613"/>
                </a:lnTo>
                <a:lnTo>
                  <a:pt x="0" y="82932"/>
                </a:lnTo>
                <a:lnTo>
                  <a:pt x="0" y="100585"/>
                </a:lnTo>
                <a:lnTo>
                  <a:pt x="0" y="104902"/>
                </a:lnTo>
                <a:lnTo>
                  <a:pt x="0" y="122555"/>
                </a:lnTo>
                <a:lnTo>
                  <a:pt x="0" y="126747"/>
                </a:lnTo>
                <a:lnTo>
                  <a:pt x="0" y="131064"/>
                </a:lnTo>
                <a:lnTo>
                  <a:pt x="0" y="135637"/>
                </a:lnTo>
                <a:lnTo>
                  <a:pt x="4571" y="144526"/>
                </a:lnTo>
                <a:lnTo>
                  <a:pt x="13462" y="144526"/>
                </a:lnTo>
                <a:lnTo>
                  <a:pt x="17398" y="139954"/>
                </a:lnTo>
                <a:lnTo>
                  <a:pt x="30479" y="117984"/>
                </a:lnTo>
                <a:lnTo>
                  <a:pt x="39370" y="104902"/>
                </a:lnTo>
                <a:lnTo>
                  <a:pt x="48133" y="78613"/>
                </a:lnTo>
                <a:lnTo>
                  <a:pt x="48133" y="74423"/>
                </a:lnTo>
                <a:lnTo>
                  <a:pt x="48133" y="60961"/>
                </a:lnTo>
                <a:lnTo>
                  <a:pt x="52704" y="43562"/>
                </a:lnTo>
                <a:lnTo>
                  <a:pt x="52704" y="39371"/>
                </a:lnTo>
                <a:lnTo>
                  <a:pt x="52704" y="21972"/>
                </a:lnTo>
                <a:lnTo>
                  <a:pt x="52704" y="17400"/>
                </a:lnTo>
                <a:lnTo>
                  <a:pt x="52704" y="13082"/>
                </a:lnTo>
                <a:lnTo>
                  <a:pt x="48133" y="8890"/>
                </a:lnTo>
                <a:lnTo>
                  <a:pt x="43941" y="8890"/>
                </a:lnTo>
                <a:lnTo>
                  <a:pt x="43941" y="0"/>
                </a:lnTo>
                <a:lnTo>
                  <a:pt x="39370" y="0"/>
                </a:lnTo>
                <a:lnTo>
                  <a:pt x="39370" y="4318"/>
                </a:lnTo>
                <a:lnTo>
                  <a:pt x="39370" y="17400"/>
                </a:lnTo>
                <a:lnTo>
                  <a:pt x="39370" y="30480"/>
                </a:lnTo>
                <a:lnTo>
                  <a:pt x="39370" y="35052"/>
                </a:lnTo>
                <a:lnTo>
                  <a:pt x="39370" y="48134"/>
                </a:lnTo>
                <a:lnTo>
                  <a:pt x="43941" y="65533"/>
                </a:lnTo>
                <a:lnTo>
                  <a:pt x="43941" y="69850"/>
                </a:lnTo>
                <a:lnTo>
                  <a:pt x="52704" y="74423"/>
                </a:lnTo>
                <a:lnTo>
                  <a:pt x="57022" y="78613"/>
                </a:lnTo>
                <a:lnTo>
                  <a:pt x="61595" y="82932"/>
                </a:lnTo>
                <a:lnTo>
                  <a:pt x="61595" y="92075"/>
                </a:lnTo>
                <a:lnTo>
                  <a:pt x="65785" y="920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9" name="Freeform 749"/>
          <p:cNvSpPr/>
          <p:nvPr/>
        </p:nvSpPr>
        <p:spPr>
          <a:xfrm>
            <a:off x="4182109" y="1964181"/>
            <a:ext cx="4319" cy="135256"/>
          </a:xfrm>
          <a:custGeom>
            <a:avLst/>
            <a:gdLst/>
            <a:ahLst/>
            <a:cxnLst/>
            <a:rect l="0" t="0" r="0" b="0"/>
            <a:pathLst>
              <a:path w="4319" h="135256">
                <a:moveTo>
                  <a:pt x="4319" y="135256"/>
                </a:moveTo>
                <a:lnTo>
                  <a:pt x="4319" y="131064"/>
                </a:lnTo>
                <a:lnTo>
                  <a:pt x="4319" y="117602"/>
                </a:lnTo>
                <a:lnTo>
                  <a:pt x="4319" y="113665"/>
                </a:lnTo>
                <a:lnTo>
                  <a:pt x="4319" y="104775"/>
                </a:lnTo>
                <a:lnTo>
                  <a:pt x="4319" y="100585"/>
                </a:lnTo>
                <a:lnTo>
                  <a:pt x="4319" y="87123"/>
                </a:lnTo>
                <a:lnTo>
                  <a:pt x="4319" y="78613"/>
                </a:lnTo>
                <a:lnTo>
                  <a:pt x="4319" y="43561"/>
                </a:lnTo>
                <a:lnTo>
                  <a:pt x="4319" y="30481"/>
                </a:lnTo>
                <a:lnTo>
                  <a:pt x="4319" y="215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0" name="Freeform 750"/>
          <p:cNvSpPr/>
          <p:nvPr/>
        </p:nvSpPr>
        <p:spPr>
          <a:xfrm>
            <a:off x="4204080" y="2011933"/>
            <a:ext cx="43561" cy="57023"/>
          </a:xfrm>
          <a:custGeom>
            <a:avLst/>
            <a:gdLst/>
            <a:ahLst/>
            <a:cxnLst/>
            <a:rect l="0" t="0" r="0" b="0"/>
            <a:pathLst>
              <a:path w="43561" h="57023">
                <a:moveTo>
                  <a:pt x="0" y="57023"/>
                </a:moveTo>
                <a:lnTo>
                  <a:pt x="0" y="57023"/>
                </a:lnTo>
                <a:lnTo>
                  <a:pt x="4318" y="57023"/>
                </a:lnTo>
                <a:lnTo>
                  <a:pt x="8891" y="57023"/>
                </a:lnTo>
                <a:lnTo>
                  <a:pt x="8891" y="43943"/>
                </a:lnTo>
                <a:lnTo>
                  <a:pt x="21717" y="26289"/>
                </a:lnTo>
                <a:lnTo>
                  <a:pt x="26290" y="21972"/>
                </a:lnTo>
                <a:lnTo>
                  <a:pt x="35053" y="13209"/>
                </a:lnTo>
                <a:lnTo>
                  <a:pt x="43561" y="4319"/>
                </a:lnTo>
                <a:lnTo>
                  <a:pt x="4356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1" name="Freeform 751"/>
          <p:cNvSpPr/>
          <p:nvPr/>
        </p:nvSpPr>
        <p:spPr>
          <a:xfrm>
            <a:off x="4234560" y="2055876"/>
            <a:ext cx="35053" cy="43561"/>
          </a:xfrm>
          <a:custGeom>
            <a:avLst/>
            <a:gdLst/>
            <a:ahLst/>
            <a:cxnLst/>
            <a:rect l="0" t="0" r="0" b="0"/>
            <a:pathLst>
              <a:path w="35053" h="43561">
                <a:moveTo>
                  <a:pt x="0" y="0"/>
                </a:moveTo>
                <a:lnTo>
                  <a:pt x="0" y="8890"/>
                </a:lnTo>
                <a:lnTo>
                  <a:pt x="0" y="13080"/>
                </a:lnTo>
                <a:lnTo>
                  <a:pt x="0" y="17399"/>
                </a:lnTo>
                <a:lnTo>
                  <a:pt x="0" y="21970"/>
                </a:lnTo>
                <a:lnTo>
                  <a:pt x="8891" y="21970"/>
                </a:lnTo>
                <a:lnTo>
                  <a:pt x="8891" y="25907"/>
                </a:lnTo>
                <a:lnTo>
                  <a:pt x="13081" y="25907"/>
                </a:lnTo>
                <a:lnTo>
                  <a:pt x="17399" y="30479"/>
                </a:lnTo>
                <a:lnTo>
                  <a:pt x="21972" y="30479"/>
                </a:lnTo>
                <a:lnTo>
                  <a:pt x="26290" y="35052"/>
                </a:lnTo>
                <a:lnTo>
                  <a:pt x="30480" y="43561"/>
                </a:lnTo>
                <a:lnTo>
                  <a:pt x="35053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2" name="Freeform 752"/>
          <p:cNvSpPr/>
          <p:nvPr/>
        </p:nvSpPr>
        <p:spPr>
          <a:xfrm>
            <a:off x="4291329" y="2046985"/>
            <a:ext cx="4573" cy="57023"/>
          </a:xfrm>
          <a:custGeom>
            <a:avLst/>
            <a:gdLst/>
            <a:ahLst/>
            <a:cxnLst/>
            <a:rect l="0" t="0" r="0" b="0"/>
            <a:pathLst>
              <a:path w="4573" h="57023">
                <a:moveTo>
                  <a:pt x="4573" y="57023"/>
                </a:moveTo>
                <a:lnTo>
                  <a:pt x="4573" y="48260"/>
                </a:lnTo>
                <a:lnTo>
                  <a:pt x="4573" y="39370"/>
                </a:lnTo>
                <a:lnTo>
                  <a:pt x="4573" y="26290"/>
                </a:lnTo>
                <a:lnTo>
                  <a:pt x="4573" y="8891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3" name="Freeform 753"/>
          <p:cNvSpPr/>
          <p:nvPr/>
        </p:nvSpPr>
        <p:spPr>
          <a:xfrm>
            <a:off x="4291329" y="2046985"/>
            <a:ext cx="39243" cy="8891"/>
          </a:xfrm>
          <a:custGeom>
            <a:avLst/>
            <a:gdLst/>
            <a:ahLst/>
            <a:cxnLst/>
            <a:rect l="0" t="0" r="0" b="0"/>
            <a:pathLst>
              <a:path w="39243" h="8891">
                <a:moveTo>
                  <a:pt x="0" y="4319"/>
                </a:moveTo>
                <a:lnTo>
                  <a:pt x="4573" y="4319"/>
                </a:lnTo>
                <a:lnTo>
                  <a:pt x="8763" y="8891"/>
                </a:lnTo>
                <a:lnTo>
                  <a:pt x="13081" y="8891"/>
                </a:lnTo>
                <a:lnTo>
                  <a:pt x="17654" y="8891"/>
                </a:lnTo>
                <a:lnTo>
                  <a:pt x="26162" y="8891"/>
                </a:lnTo>
                <a:lnTo>
                  <a:pt x="30735" y="8891"/>
                </a:lnTo>
                <a:lnTo>
                  <a:pt x="35306" y="4319"/>
                </a:lnTo>
                <a:lnTo>
                  <a:pt x="35306" y="0"/>
                </a:lnTo>
                <a:lnTo>
                  <a:pt x="3924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4" name="Freeform 754"/>
          <p:cNvSpPr/>
          <p:nvPr/>
        </p:nvSpPr>
        <p:spPr>
          <a:xfrm>
            <a:off x="4357115" y="2020823"/>
            <a:ext cx="74423" cy="74422"/>
          </a:xfrm>
          <a:custGeom>
            <a:avLst/>
            <a:gdLst/>
            <a:ahLst/>
            <a:cxnLst/>
            <a:rect l="0" t="0" r="0" b="0"/>
            <a:pathLst>
              <a:path w="74423" h="74422">
                <a:moveTo>
                  <a:pt x="0" y="60960"/>
                </a:moveTo>
                <a:lnTo>
                  <a:pt x="0" y="60960"/>
                </a:lnTo>
                <a:lnTo>
                  <a:pt x="4319" y="65532"/>
                </a:lnTo>
                <a:lnTo>
                  <a:pt x="8890" y="65532"/>
                </a:lnTo>
                <a:lnTo>
                  <a:pt x="13081" y="65532"/>
                </a:lnTo>
                <a:lnTo>
                  <a:pt x="17400" y="65532"/>
                </a:lnTo>
                <a:lnTo>
                  <a:pt x="30481" y="65532"/>
                </a:lnTo>
                <a:lnTo>
                  <a:pt x="35052" y="65532"/>
                </a:lnTo>
                <a:lnTo>
                  <a:pt x="39370" y="52452"/>
                </a:lnTo>
                <a:lnTo>
                  <a:pt x="39370" y="43943"/>
                </a:lnTo>
                <a:lnTo>
                  <a:pt x="39370" y="39370"/>
                </a:lnTo>
                <a:lnTo>
                  <a:pt x="43943" y="21971"/>
                </a:lnTo>
                <a:lnTo>
                  <a:pt x="43943" y="17399"/>
                </a:lnTo>
                <a:lnTo>
                  <a:pt x="43943" y="4319"/>
                </a:lnTo>
                <a:lnTo>
                  <a:pt x="43943" y="0"/>
                </a:lnTo>
                <a:lnTo>
                  <a:pt x="39370" y="0"/>
                </a:lnTo>
                <a:lnTo>
                  <a:pt x="35052" y="0"/>
                </a:lnTo>
                <a:lnTo>
                  <a:pt x="30481" y="0"/>
                </a:lnTo>
                <a:lnTo>
                  <a:pt x="26163" y="0"/>
                </a:lnTo>
                <a:lnTo>
                  <a:pt x="17400" y="0"/>
                </a:lnTo>
                <a:lnTo>
                  <a:pt x="13081" y="4319"/>
                </a:lnTo>
                <a:lnTo>
                  <a:pt x="8890" y="8891"/>
                </a:lnTo>
                <a:lnTo>
                  <a:pt x="8890" y="17399"/>
                </a:lnTo>
                <a:lnTo>
                  <a:pt x="4319" y="26162"/>
                </a:lnTo>
                <a:lnTo>
                  <a:pt x="0" y="39370"/>
                </a:lnTo>
                <a:lnTo>
                  <a:pt x="0" y="43943"/>
                </a:lnTo>
                <a:lnTo>
                  <a:pt x="0" y="48133"/>
                </a:lnTo>
                <a:lnTo>
                  <a:pt x="0" y="52452"/>
                </a:lnTo>
                <a:lnTo>
                  <a:pt x="0" y="57023"/>
                </a:lnTo>
                <a:lnTo>
                  <a:pt x="0" y="60960"/>
                </a:lnTo>
                <a:lnTo>
                  <a:pt x="4319" y="70105"/>
                </a:lnTo>
                <a:lnTo>
                  <a:pt x="8890" y="70105"/>
                </a:lnTo>
                <a:lnTo>
                  <a:pt x="13081" y="74422"/>
                </a:lnTo>
                <a:lnTo>
                  <a:pt x="17400" y="74422"/>
                </a:lnTo>
                <a:lnTo>
                  <a:pt x="30481" y="74422"/>
                </a:lnTo>
                <a:lnTo>
                  <a:pt x="35052" y="74422"/>
                </a:lnTo>
                <a:lnTo>
                  <a:pt x="39370" y="74422"/>
                </a:lnTo>
                <a:lnTo>
                  <a:pt x="43943" y="74422"/>
                </a:lnTo>
                <a:lnTo>
                  <a:pt x="48133" y="74422"/>
                </a:lnTo>
                <a:lnTo>
                  <a:pt x="60961" y="74422"/>
                </a:lnTo>
                <a:lnTo>
                  <a:pt x="65532" y="74422"/>
                </a:lnTo>
                <a:lnTo>
                  <a:pt x="70105" y="74422"/>
                </a:lnTo>
                <a:lnTo>
                  <a:pt x="74423" y="744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5" name="Freeform 755"/>
          <p:cNvSpPr/>
          <p:nvPr/>
        </p:nvSpPr>
        <p:spPr>
          <a:xfrm>
            <a:off x="4462017" y="2029714"/>
            <a:ext cx="4573" cy="48132"/>
          </a:xfrm>
          <a:custGeom>
            <a:avLst/>
            <a:gdLst/>
            <a:ahLst/>
            <a:cxnLst/>
            <a:rect l="0" t="0" r="0" b="0"/>
            <a:pathLst>
              <a:path w="4573" h="48132">
                <a:moveTo>
                  <a:pt x="4573" y="48132"/>
                </a:moveTo>
                <a:lnTo>
                  <a:pt x="4573" y="43561"/>
                </a:lnTo>
                <a:lnTo>
                  <a:pt x="4573" y="35052"/>
                </a:lnTo>
                <a:lnTo>
                  <a:pt x="4573" y="26162"/>
                </a:lnTo>
                <a:lnTo>
                  <a:pt x="4573" y="21590"/>
                </a:lnTo>
                <a:lnTo>
                  <a:pt x="4573" y="17271"/>
                </a:lnTo>
                <a:lnTo>
                  <a:pt x="0" y="850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6" name="Freeform 756"/>
          <p:cNvSpPr/>
          <p:nvPr/>
        </p:nvSpPr>
        <p:spPr>
          <a:xfrm>
            <a:off x="4483861" y="2020823"/>
            <a:ext cx="78994" cy="78614"/>
          </a:xfrm>
          <a:custGeom>
            <a:avLst/>
            <a:gdLst/>
            <a:ahLst/>
            <a:cxnLst/>
            <a:rect l="0" t="0" r="0" b="0"/>
            <a:pathLst>
              <a:path w="78994" h="78614">
                <a:moveTo>
                  <a:pt x="39371" y="0"/>
                </a:moveTo>
                <a:lnTo>
                  <a:pt x="35053" y="0"/>
                </a:lnTo>
                <a:lnTo>
                  <a:pt x="30480" y="0"/>
                </a:lnTo>
                <a:lnTo>
                  <a:pt x="26290" y="0"/>
                </a:lnTo>
                <a:lnTo>
                  <a:pt x="17780" y="4319"/>
                </a:lnTo>
                <a:lnTo>
                  <a:pt x="8891" y="21971"/>
                </a:lnTo>
                <a:lnTo>
                  <a:pt x="4318" y="30481"/>
                </a:lnTo>
                <a:lnTo>
                  <a:pt x="0" y="35053"/>
                </a:lnTo>
                <a:lnTo>
                  <a:pt x="0" y="39370"/>
                </a:lnTo>
                <a:lnTo>
                  <a:pt x="4318" y="39370"/>
                </a:lnTo>
                <a:lnTo>
                  <a:pt x="17780" y="39370"/>
                </a:lnTo>
                <a:lnTo>
                  <a:pt x="26290" y="39370"/>
                </a:lnTo>
                <a:lnTo>
                  <a:pt x="43942" y="43943"/>
                </a:lnTo>
                <a:lnTo>
                  <a:pt x="56769" y="43943"/>
                </a:lnTo>
                <a:lnTo>
                  <a:pt x="61342" y="43943"/>
                </a:lnTo>
                <a:lnTo>
                  <a:pt x="74423" y="52452"/>
                </a:lnTo>
                <a:lnTo>
                  <a:pt x="74423" y="57023"/>
                </a:lnTo>
                <a:lnTo>
                  <a:pt x="78994" y="57023"/>
                </a:lnTo>
                <a:lnTo>
                  <a:pt x="78994" y="60960"/>
                </a:lnTo>
                <a:lnTo>
                  <a:pt x="78994" y="65532"/>
                </a:lnTo>
                <a:lnTo>
                  <a:pt x="74423" y="70105"/>
                </a:lnTo>
                <a:lnTo>
                  <a:pt x="65914" y="70105"/>
                </a:lnTo>
                <a:lnTo>
                  <a:pt x="61342" y="74422"/>
                </a:lnTo>
                <a:lnTo>
                  <a:pt x="52833" y="74422"/>
                </a:lnTo>
                <a:lnTo>
                  <a:pt x="48260" y="78614"/>
                </a:lnTo>
                <a:lnTo>
                  <a:pt x="35053" y="786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7" name="Freeform 757"/>
          <p:cNvSpPr/>
          <p:nvPr/>
        </p:nvSpPr>
        <p:spPr>
          <a:xfrm>
            <a:off x="4562855" y="2029714"/>
            <a:ext cx="65279" cy="65531"/>
          </a:xfrm>
          <a:custGeom>
            <a:avLst/>
            <a:gdLst/>
            <a:ahLst/>
            <a:cxnLst/>
            <a:rect l="0" t="0" r="0" b="0"/>
            <a:pathLst>
              <a:path w="65279" h="65531">
                <a:moveTo>
                  <a:pt x="13081" y="26162"/>
                </a:moveTo>
                <a:lnTo>
                  <a:pt x="17399" y="26162"/>
                </a:lnTo>
                <a:lnTo>
                  <a:pt x="26162" y="26162"/>
                </a:lnTo>
                <a:lnTo>
                  <a:pt x="30480" y="26162"/>
                </a:lnTo>
                <a:lnTo>
                  <a:pt x="34798" y="26162"/>
                </a:lnTo>
                <a:lnTo>
                  <a:pt x="34798" y="21590"/>
                </a:lnTo>
                <a:lnTo>
                  <a:pt x="34798" y="17271"/>
                </a:lnTo>
                <a:lnTo>
                  <a:pt x="39371" y="17271"/>
                </a:lnTo>
                <a:lnTo>
                  <a:pt x="39371" y="13080"/>
                </a:lnTo>
                <a:lnTo>
                  <a:pt x="39371" y="4191"/>
                </a:lnTo>
                <a:lnTo>
                  <a:pt x="39371" y="0"/>
                </a:lnTo>
                <a:lnTo>
                  <a:pt x="34798" y="0"/>
                </a:lnTo>
                <a:lnTo>
                  <a:pt x="30480" y="0"/>
                </a:lnTo>
                <a:lnTo>
                  <a:pt x="21591" y="8508"/>
                </a:lnTo>
                <a:lnTo>
                  <a:pt x="13081" y="13080"/>
                </a:lnTo>
                <a:lnTo>
                  <a:pt x="8510" y="17271"/>
                </a:lnTo>
                <a:lnTo>
                  <a:pt x="4318" y="21590"/>
                </a:lnTo>
                <a:lnTo>
                  <a:pt x="4318" y="26162"/>
                </a:lnTo>
                <a:lnTo>
                  <a:pt x="0" y="30479"/>
                </a:lnTo>
                <a:lnTo>
                  <a:pt x="0" y="35052"/>
                </a:lnTo>
                <a:lnTo>
                  <a:pt x="0" y="43561"/>
                </a:lnTo>
                <a:lnTo>
                  <a:pt x="0" y="52069"/>
                </a:lnTo>
                <a:lnTo>
                  <a:pt x="0" y="56641"/>
                </a:lnTo>
                <a:lnTo>
                  <a:pt x="0" y="61214"/>
                </a:lnTo>
                <a:lnTo>
                  <a:pt x="4318" y="61214"/>
                </a:lnTo>
                <a:lnTo>
                  <a:pt x="8510" y="65531"/>
                </a:lnTo>
                <a:lnTo>
                  <a:pt x="17399" y="65531"/>
                </a:lnTo>
                <a:lnTo>
                  <a:pt x="21591" y="65531"/>
                </a:lnTo>
                <a:lnTo>
                  <a:pt x="30480" y="65531"/>
                </a:lnTo>
                <a:lnTo>
                  <a:pt x="39371" y="65531"/>
                </a:lnTo>
                <a:lnTo>
                  <a:pt x="52452" y="65531"/>
                </a:lnTo>
                <a:lnTo>
                  <a:pt x="56642" y="65531"/>
                </a:lnTo>
                <a:lnTo>
                  <a:pt x="61215" y="65531"/>
                </a:lnTo>
                <a:lnTo>
                  <a:pt x="65279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8" name="Freeform 758"/>
          <p:cNvSpPr/>
          <p:nvPr/>
        </p:nvSpPr>
        <p:spPr>
          <a:xfrm>
            <a:off x="3788409" y="1976628"/>
            <a:ext cx="144400" cy="149098"/>
          </a:xfrm>
          <a:custGeom>
            <a:avLst/>
            <a:gdLst/>
            <a:ahLst/>
            <a:cxnLst/>
            <a:rect l="0" t="0" r="0" b="0"/>
            <a:pathLst>
              <a:path w="144400" h="149098">
                <a:moveTo>
                  <a:pt x="17273" y="22225"/>
                </a:moveTo>
                <a:lnTo>
                  <a:pt x="13336" y="22225"/>
                </a:lnTo>
                <a:lnTo>
                  <a:pt x="13336" y="26542"/>
                </a:lnTo>
                <a:lnTo>
                  <a:pt x="8763" y="39624"/>
                </a:lnTo>
                <a:lnTo>
                  <a:pt x="0" y="52704"/>
                </a:lnTo>
                <a:lnTo>
                  <a:pt x="0" y="57023"/>
                </a:lnTo>
                <a:lnTo>
                  <a:pt x="0" y="65786"/>
                </a:lnTo>
                <a:lnTo>
                  <a:pt x="0" y="78993"/>
                </a:lnTo>
                <a:lnTo>
                  <a:pt x="0" y="88138"/>
                </a:lnTo>
                <a:lnTo>
                  <a:pt x="0" y="100838"/>
                </a:lnTo>
                <a:lnTo>
                  <a:pt x="0" y="105155"/>
                </a:lnTo>
                <a:lnTo>
                  <a:pt x="0" y="114045"/>
                </a:lnTo>
                <a:lnTo>
                  <a:pt x="0" y="118617"/>
                </a:lnTo>
                <a:lnTo>
                  <a:pt x="8763" y="131699"/>
                </a:lnTo>
                <a:lnTo>
                  <a:pt x="13336" y="135889"/>
                </a:lnTo>
                <a:lnTo>
                  <a:pt x="17273" y="140207"/>
                </a:lnTo>
                <a:lnTo>
                  <a:pt x="30735" y="149098"/>
                </a:lnTo>
                <a:lnTo>
                  <a:pt x="35052" y="149098"/>
                </a:lnTo>
                <a:lnTo>
                  <a:pt x="43816" y="149098"/>
                </a:lnTo>
                <a:lnTo>
                  <a:pt x="48133" y="149098"/>
                </a:lnTo>
                <a:lnTo>
                  <a:pt x="52325" y="149098"/>
                </a:lnTo>
                <a:lnTo>
                  <a:pt x="61469" y="149098"/>
                </a:lnTo>
                <a:lnTo>
                  <a:pt x="61469" y="140207"/>
                </a:lnTo>
                <a:lnTo>
                  <a:pt x="74295" y="105155"/>
                </a:lnTo>
                <a:lnTo>
                  <a:pt x="78868" y="100838"/>
                </a:lnTo>
                <a:lnTo>
                  <a:pt x="78868" y="92075"/>
                </a:lnTo>
                <a:lnTo>
                  <a:pt x="83186" y="74676"/>
                </a:lnTo>
                <a:lnTo>
                  <a:pt x="83186" y="70357"/>
                </a:lnTo>
                <a:lnTo>
                  <a:pt x="83186" y="61594"/>
                </a:lnTo>
                <a:lnTo>
                  <a:pt x="83186" y="57023"/>
                </a:lnTo>
                <a:lnTo>
                  <a:pt x="83186" y="65786"/>
                </a:lnTo>
                <a:lnTo>
                  <a:pt x="83186" y="78993"/>
                </a:lnTo>
                <a:lnTo>
                  <a:pt x="83186" y="83565"/>
                </a:lnTo>
                <a:lnTo>
                  <a:pt x="83186" y="88138"/>
                </a:lnTo>
                <a:lnTo>
                  <a:pt x="87757" y="105155"/>
                </a:lnTo>
                <a:lnTo>
                  <a:pt x="91949" y="105155"/>
                </a:lnTo>
                <a:lnTo>
                  <a:pt x="96012" y="109727"/>
                </a:lnTo>
                <a:lnTo>
                  <a:pt x="105156" y="114045"/>
                </a:lnTo>
                <a:lnTo>
                  <a:pt x="109348" y="114045"/>
                </a:lnTo>
                <a:lnTo>
                  <a:pt x="122429" y="114045"/>
                </a:lnTo>
                <a:lnTo>
                  <a:pt x="127000" y="114045"/>
                </a:lnTo>
                <a:lnTo>
                  <a:pt x="131319" y="105155"/>
                </a:lnTo>
                <a:lnTo>
                  <a:pt x="139827" y="70357"/>
                </a:lnTo>
                <a:lnTo>
                  <a:pt x="144400" y="57023"/>
                </a:lnTo>
                <a:lnTo>
                  <a:pt x="144400" y="31114"/>
                </a:lnTo>
                <a:lnTo>
                  <a:pt x="144400" y="18034"/>
                </a:lnTo>
                <a:lnTo>
                  <a:pt x="144400" y="13462"/>
                </a:lnTo>
                <a:lnTo>
                  <a:pt x="144400" y="4572"/>
                </a:lnTo>
                <a:lnTo>
                  <a:pt x="14440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9" name="Freeform 759"/>
          <p:cNvSpPr/>
          <p:nvPr/>
        </p:nvSpPr>
        <p:spPr>
          <a:xfrm>
            <a:off x="3950208" y="1976628"/>
            <a:ext cx="87757" cy="135889"/>
          </a:xfrm>
          <a:custGeom>
            <a:avLst/>
            <a:gdLst/>
            <a:ahLst/>
            <a:cxnLst/>
            <a:rect l="0" t="0" r="0" b="0"/>
            <a:pathLst>
              <a:path w="87757" h="135889">
                <a:moveTo>
                  <a:pt x="48132" y="92075"/>
                </a:moveTo>
                <a:lnTo>
                  <a:pt x="48132" y="92075"/>
                </a:lnTo>
                <a:lnTo>
                  <a:pt x="39624" y="92075"/>
                </a:lnTo>
                <a:lnTo>
                  <a:pt x="35051" y="88138"/>
                </a:lnTo>
                <a:lnTo>
                  <a:pt x="30733" y="88138"/>
                </a:lnTo>
                <a:lnTo>
                  <a:pt x="26162" y="88138"/>
                </a:lnTo>
                <a:lnTo>
                  <a:pt x="22225" y="88138"/>
                </a:lnTo>
                <a:lnTo>
                  <a:pt x="17652" y="92075"/>
                </a:lnTo>
                <a:lnTo>
                  <a:pt x="13081" y="96265"/>
                </a:lnTo>
                <a:lnTo>
                  <a:pt x="13081" y="105155"/>
                </a:lnTo>
                <a:lnTo>
                  <a:pt x="4318" y="109727"/>
                </a:lnTo>
                <a:lnTo>
                  <a:pt x="4318" y="114045"/>
                </a:lnTo>
                <a:lnTo>
                  <a:pt x="4318" y="118617"/>
                </a:lnTo>
                <a:lnTo>
                  <a:pt x="0" y="122554"/>
                </a:lnTo>
                <a:lnTo>
                  <a:pt x="0" y="127127"/>
                </a:lnTo>
                <a:lnTo>
                  <a:pt x="0" y="131699"/>
                </a:lnTo>
                <a:lnTo>
                  <a:pt x="13081" y="131699"/>
                </a:lnTo>
                <a:lnTo>
                  <a:pt x="17652" y="131699"/>
                </a:lnTo>
                <a:lnTo>
                  <a:pt x="26162" y="131699"/>
                </a:lnTo>
                <a:lnTo>
                  <a:pt x="35051" y="131699"/>
                </a:lnTo>
                <a:lnTo>
                  <a:pt x="43942" y="131699"/>
                </a:lnTo>
                <a:lnTo>
                  <a:pt x="48132" y="131699"/>
                </a:lnTo>
                <a:lnTo>
                  <a:pt x="52705" y="122554"/>
                </a:lnTo>
                <a:lnTo>
                  <a:pt x="57022" y="118617"/>
                </a:lnTo>
                <a:lnTo>
                  <a:pt x="57022" y="109727"/>
                </a:lnTo>
                <a:lnTo>
                  <a:pt x="57022" y="96265"/>
                </a:lnTo>
                <a:lnTo>
                  <a:pt x="57022" y="88138"/>
                </a:lnTo>
                <a:lnTo>
                  <a:pt x="57022" y="83565"/>
                </a:lnTo>
                <a:lnTo>
                  <a:pt x="57022" y="96265"/>
                </a:lnTo>
                <a:lnTo>
                  <a:pt x="57022" y="100838"/>
                </a:lnTo>
                <a:lnTo>
                  <a:pt x="57022" y="105155"/>
                </a:lnTo>
                <a:lnTo>
                  <a:pt x="57022" y="118617"/>
                </a:lnTo>
                <a:lnTo>
                  <a:pt x="57022" y="122554"/>
                </a:lnTo>
                <a:lnTo>
                  <a:pt x="57022" y="127127"/>
                </a:lnTo>
                <a:lnTo>
                  <a:pt x="65786" y="131699"/>
                </a:lnTo>
                <a:lnTo>
                  <a:pt x="70103" y="131699"/>
                </a:lnTo>
                <a:lnTo>
                  <a:pt x="74421" y="135889"/>
                </a:lnTo>
                <a:lnTo>
                  <a:pt x="83184" y="135889"/>
                </a:lnTo>
                <a:lnTo>
                  <a:pt x="87757" y="135889"/>
                </a:lnTo>
                <a:lnTo>
                  <a:pt x="87757" y="131699"/>
                </a:lnTo>
                <a:lnTo>
                  <a:pt x="87757" y="127127"/>
                </a:lnTo>
                <a:lnTo>
                  <a:pt x="87757" y="122554"/>
                </a:lnTo>
                <a:lnTo>
                  <a:pt x="87757" y="114045"/>
                </a:lnTo>
                <a:lnTo>
                  <a:pt x="87757" y="109727"/>
                </a:lnTo>
                <a:lnTo>
                  <a:pt x="87757" y="105155"/>
                </a:lnTo>
                <a:lnTo>
                  <a:pt x="87757" y="100838"/>
                </a:lnTo>
                <a:lnTo>
                  <a:pt x="87757" y="96265"/>
                </a:lnTo>
                <a:lnTo>
                  <a:pt x="87757" y="92075"/>
                </a:lnTo>
                <a:lnTo>
                  <a:pt x="87757" y="88138"/>
                </a:lnTo>
                <a:lnTo>
                  <a:pt x="87757" y="78993"/>
                </a:lnTo>
                <a:lnTo>
                  <a:pt x="87757" y="74676"/>
                </a:lnTo>
                <a:lnTo>
                  <a:pt x="87757" y="65786"/>
                </a:lnTo>
                <a:lnTo>
                  <a:pt x="87757" y="61594"/>
                </a:lnTo>
                <a:lnTo>
                  <a:pt x="87757" y="48514"/>
                </a:lnTo>
                <a:lnTo>
                  <a:pt x="87757" y="39624"/>
                </a:lnTo>
                <a:lnTo>
                  <a:pt x="87757" y="22225"/>
                </a:lnTo>
                <a:lnTo>
                  <a:pt x="87757" y="13462"/>
                </a:lnTo>
                <a:lnTo>
                  <a:pt x="87757" y="9143"/>
                </a:lnTo>
                <a:lnTo>
                  <a:pt x="87757" y="4572"/>
                </a:lnTo>
                <a:lnTo>
                  <a:pt x="8775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0" name="Freeform 760"/>
          <p:cNvSpPr/>
          <p:nvPr/>
        </p:nvSpPr>
        <p:spPr>
          <a:xfrm>
            <a:off x="4050791" y="2072893"/>
            <a:ext cx="57024" cy="48261"/>
          </a:xfrm>
          <a:custGeom>
            <a:avLst/>
            <a:gdLst/>
            <a:ahLst/>
            <a:cxnLst/>
            <a:rect l="0" t="0" r="0" b="0"/>
            <a:pathLst>
              <a:path w="57024" h="48261">
                <a:moveTo>
                  <a:pt x="0" y="0"/>
                </a:moveTo>
                <a:lnTo>
                  <a:pt x="4573" y="0"/>
                </a:lnTo>
                <a:lnTo>
                  <a:pt x="9144" y="0"/>
                </a:lnTo>
                <a:lnTo>
                  <a:pt x="13081" y="0"/>
                </a:lnTo>
                <a:lnTo>
                  <a:pt x="21972" y="0"/>
                </a:lnTo>
                <a:lnTo>
                  <a:pt x="26162" y="0"/>
                </a:lnTo>
                <a:lnTo>
                  <a:pt x="35306" y="0"/>
                </a:lnTo>
                <a:lnTo>
                  <a:pt x="39624" y="0"/>
                </a:lnTo>
                <a:lnTo>
                  <a:pt x="43562" y="0"/>
                </a:lnTo>
                <a:lnTo>
                  <a:pt x="43562" y="8890"/>
                </a:lnTo>
                <a:lnTo>
                  <a:pt x="52705" y="13462"/>
                </a:lnTo>
                <a:lnTo>
                  <a:pt x="57024" y="22352"/>
                </a:lnTo>
                <a:lnTo>
                  <a:pt x="57024" y="26289"/>
                </a:lnTo>
                <a:lnTo>
                  <a:pt x="57024" y="39624"/>
                </a:lnTo>
                <a:lnTo>
                  <a:pt x="57024" y="43942"/>
                </a:lnTo>
                <a:lnTo>
                  <a:pt x="57024" y="482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1" name="Freeform 761"/>
          <p:cNvSpPr/>
          <p:nvPr/>
        </p:nvSpPr>
        <p:spPr>
          <a:xfrm>
            <a:off x="4129785" y="1955038"/>
            <a:ext cx="21591" cy="144144"/>
          </a:xfrm>
          <a:custGeom>
            <a:avLst/>
            <a:gdLst/>
            <a:ahLst/>
            <a:cxnLst/>
            <a:rect l="0" t="0" r="0" b="0"/>
            <a:pathLst>
              <a:path w="21591" h="144144">
                <a:moveTo>
                  <a:pt x="0" y="0"/>
                </a:moveTo>
                <a:lnTo>
                  <a:pt x="4192" y="13080"/>
                </a:lnTo>
                <a:lnTo>
                  <a:pt x="4192" y="21590"/>
                </a:lnTo>
                <a:lnTo>
                  <a:pt x="4192" y="35052"/>
                </a:lnTo>
                <a:lnTo>
                  <a:pt x="4192" y="39624"/>
                </a:lnTo>
                <a:lnTo>
                  <a:pt x="4192" y="61214"/>
                </a:lnTo>
                <a:lnTo>
                  <a:pt x="4192" y="74294"/>
                </a:lnTo>
                <a:lnTo>
                  <a:pt x="4192" y="78613"/>
                </a:lnTo>
                <a:lnTo>
                  <a:pt x="4192" y="100583"/>
                </a:lnTo>
                <a:lnTo>
                  <a:pt x="4192" y="113665"/>
                </a:lnTo>
                <a:lnTo>
                  <a:pt x="4192" y="122428"/>
                </a:lnTo>
                <a:lnTo>
                  <a:pt x="4192" y="131317"/>
                </a:lnTo>
                <a:lnTo>
                  <a:pt x="4192" y="135635"/>
                </a:lnTo>
                <a:lnTo>
                  <a:pt x="4192" y="140207"/>
                </a:lnTo>
                <a:lnTo>
                  <a:pt x="4192" y="144144"/>
                </a:lnTo>
                <a:lnTo>
                  <a:pt x="13081" y="144144"/>
                </a:lnTo>
                <a:lnTo>
                  <a:pt x="17273" y="144144"/>
                </a:lnTo>
                <a:lnTo>
                  <a:pt x="21591" y="1441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2" name="Freeform 762"/>
          <p:cNvSpPr/>
          <p:nvPr/>
        </p:nvSpPr>
        <p:spPr>
          <a:xfrm>
            <a:off x="4746625" y="2051304"/>
            <a:ext cx="0" cy="57023"/>
          </a:xfrm>
          <a:custGeom>
            <a:avLst/>
            <a:gdLst/>
            <a:ahLst/>
            <a:cxnLst/>
            <a:rect l="0" t="0" r="0" b="0"/>
            <a:pathLst>
              <a:path h="57023">
                <a:moveTo>
                  <a:pt x="0" y="57023"/>
                </a:moveTo>
                <a:lnTo>
                  <a:pt x="0" y="43941"/>
                </a:lnTo>
                <a:lnTo>
                  <a:pt x="0" y="35051"/>
                </a:lnTo>
                <a:lnTo>
                  <a:pt x="0" y="21589"/>
                </a:lnTo>
                <a:lnTo>
                  <a:pt x="0" y="8889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3" name="Freeform 763"/>
          <p:cNvSpPr/>
          <p:nvPr/>
        </p:nvSpPr>
        <p:spPr>
          <a:xfrm>
            <a:off x="4777104" y="2046731"/>
            <a:ext cx="83186" cy="43942"/>
          </a:xfrm>
          <a:custGeom>
            <a:avLst/>
            <a:gdLst/>
            <a:ahLst/>
            <a:cxnLst/>
            <a:rect l="0" t="0" r="0" b="0"/>
            <a:pathLst>
              <a:path w="83186" h="43942">
                <a:moveTo>
                  <a:pt x="0" y="34799"/>
                </a:moveTo>
                <a:lnTo>
                  <a:pt x="0" y="30481"/>
                </a:lnTo>
                <a:lnTo>
                  <a:pt x="0" y="25909"/>
                </a:lnTo>
                <a:lnTo>
                  <a:pt x="0" y="21972"/>
                </a:lnTo>
                <a:lnTo>
                  <a:pt x="0" y="17399"/>
                </a:lnTo>
                <a:lnTo>
                  <a:pt x="4573" y="13082"/>
                </a:lnTo>
                <a:lnTo>
                  <a:pt x="4573" y="8890"/>
                </a:lnTo>
                <a:lnTo>
                  <a:pt x="17654" y="0"/>
                </a:lnTo>
                <a:lnTo>
                  <a:pt x="21972" y="0"/>
                </a:lnTo>
                <a:lnTo>
                  <a:pt x="26290" y="0"/>
                </a:lnTo>
                <a:lnTo>
                  <a:pt x="30861" y="0"/>
                </a:lnTo>
                <a:lnTo>
                  <a:pt x="35053" y="0"/>
                </a:lnTo>
                <a:lnTo>
                  <a:pt x="52451" y="0"/>
                </a:lnTo>
                <a:lnTo>
                  <a:pt x="57024" y="0"/>
                </a:lnTo>
                <a:lnTo>
                  <a:pt x="61342" y="0"/>
                </a:lnTo>
                <a:lnTo>
                  <a:pt x="65913" y="0"/>
                </a:lnTo>
                <a:lnTo>
                  <a:pt x="74676" y="8890"/>
                </a:lnTo>
                <a:lnTo>
                  <a:pt x="78613" y="8890"/>
                </a:lnTo>
                <a:lnTo>
                  <a:pt x="78613" y="13082"/>
                </a:lnTo>
                <a:lnTo>
                  <a:pt x="83186" y="17399"/>
                </a:lnTo>
                <a:lnTo>
                  <a:pt x="83186" y="21972"/>
                </a:lnTo>
                <a:lnTo>
                  <a:pt x="83186" y="25909"/>
                </a:lnTo>
                <a:lnTo>
                  <a:pt x="83186" y="30481"/>
                </a:lnTo>
                <a:lnTo>
                  <a:pt x="83186" y="34799"/>
                </a:lnTo>
                <a:lnTo>
                  <a:pt x="83186" y="439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4" name="Freeform 764"/>
          <p:cNvSpPr/>
          <p:nvPr/>
        </p:nvSpPr>
        <p:spPr>
          <a:xfrm>
            <a:off x="2926079" y="1976373"/>
            <a:ext cx="13081" cy="161798"/>
          </a:xfrm>
          <a:custGeom>
            <a:avLst/>
            <a:gdLst/>
            <a:ahLst/>
            <a:cxnLst/>
            <a:rect l="0" t="0" r="0" b="0"/>
            <a:pathLst>
              <a:path w="13081" h="161798">
                <a:moveTo>
                  <a:pt x="0" y="0"/>
                </a:moveTo>
                <a:lnTo>
                  <a:pt x="0" y="4192"/>
                </a:lnTo>
                <a:lnTo>
                  <a:pt x="0" y="8764"/>
                </a:lnTo>
                <a:lnTo>
                  <a:pt x="4572" y="13082"/>
                </a:lnTo>
                <a:lnTo>
                  <a:pt x="4572" y="26162"/>
                </a:lnTo>
                <a:lnTo>
                  <a:pt x="4572" y="30481"/>
                </a:lnTo>
                <a:lnTo>
                  <a:pt x="13081" y="48133"/>
                </a:lnTo>
                <a:lnTo>
                  <a:pt x="13081" y="52324"/>
                </a:lnTo>
                <a:lnTo>
                  <a:pt x="13081" y="56643"/>
                </a:lnTo>
                <a:lnTo>
                  <a:pt x="13081" y="74295"/>
                </a:lnTo>
                <a:lnTo>
                  <a:pt x="13081" y="78614"/>
                </a:lnTo>
                <a:lnTo>
                  <a:pt x="13081" y="87377"/>
                </a:lnTo>
                <a:lnTo>
                  <a:pt x="13081" y="91694"/>
                </a:lnTo>
                <a:lnTo>
                  <a:pt x="13081" y="100584"/>
                </a:lnTo>
                <a:lnTo>
                  <a:pt x="13081" y="104775"/>
                </a:lnTo>
                <a:lnTo>
                  <a:pt x="13081" y="109347"/>
                </a:lnTo>
                <a:lnTo>
                  <a:pt x="13081" y="113666"/>
                </a:lnTo>
                <a:lnTo>
                  <a:pt x="8891" y="131319"/>
                </a:lnTo>
                <a:lnTo>
                  <a:pt x="8891" y="135636"/>
                </a:lnTo>
                <a:lnTo>
                  <a:pt x="8891" y="140208"/>
                </a:lnTo>
                <a:lnTo>
                  <a:pt x="8891" y="144145"/>
                </a:lnTo>
                <a:lnTo>
                  <a:pt x="8891" y="148718"/>
                </a:lnTo>
                <a:lnTo>
                  <a:pt x="8891" y="157481"/>
                </a:lnTo>
                <a:lnTo>
                  <a:pt x="8891" y="1617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5" name="Freeform 765"/>
          <p:cNvSpPr/>
          <p:nvPr/>
        </p:nvSpPr>
        <p:spPr>
          <a:xfrm>
            <a:off x="2996183" y="2090039"/>
            <a:ext cx="70105" cy="70103"/>
          </a:xfrm>
          <a:custGeom>
            <a:avLst/>
            <a:gdLst/>
            <a:ahLst/>
            <a:cxnLst/>
            <a:rect l="0" t="0" r="0" b="0"/>
            <a:pathLst>
              <a:path w="70105" h="70103">
                <a:moveTo>
                  <a:pt x="39371" y="4571"/>
                </a:moveTo>
                <a:lnTo>
                  <a:pt x="35052" y="0"/>
                </a:lnTo>
                <a:lnTo>
                  <a:pt x="30734" y="0"/>
                </a:lnTo>
                <a:lnTo>
                  <a:pt x="26162" y="0"/>
                </a:lnTo>
                <a:lnTo>
                  <a:pt x="17399" y="0"/>
                </a:lnTo>
                <a:lnTo>
                  <a:pt x="13081" y="0"/>
                </a:lnTo>
                <a:lnTo>
                  <a:pt x="8509" y="4571"/>
                </a:lnTo>
                <a:lnTo>
                  <a:pt x="8509" y="8763"/>
                </a:lnTo>
                <a:lnTo>
                  <a:pt x="4318" y="8763"/>
                </a:lnTo>
                <a:lnTo>
                  <a:pt x="4318" y="17653"/>
                </a:lnTo>
                <a:lnTo>
                  <a:pt x="4318" y="21970"/>
                </a:lnTo>
                <a:lnTo>
                  <a:pt x="0" y="26542"/>
                </a:lnTo>
                <a:lnTo>
                  <a:pt x="0" y="30479"/>
                </a:lnTo>
                <a:lnTo>
                  <a:pt x="0" y="39242"/>
                </a:lnTo>
                <a:lnTo>
                  <a:pt x="0" y="43815"/>
                </a:lnTo>
                <a:lnTo>
                  <a:pt x="0" y="52704"/>
                </a:lnTo>
                <a:lnTo>
                  <a:pt x="0" y="57023"/>
                </a:lnTo>
                <a:lnTo>
                  <a:pt x="0" y="61214"/>
                </a:lnTo>
                <a:lnTo>
                  <a:pt x="0" y="65531"/>
                </a:lnTo>
                <a:lnTo>
                  <a:pt x="0" y="70103"/>
                </a:lnTo>
                <a:lnTo>
                  <a:pt x="4318" y="70103"/>
                </a:lnTo>
                <a:lnTo>
                  <a:pt x="8509" y="70103"/>
                </a:lnTo>
                <a:lnTo>
                  <a:pt x="13081" y="70103"/>
                </a:lnTo>
                <a:lnTo>
                  <a:pt x="21971" y="70103"/>
                </a:lnTo>
                <a:lnTo>
                  <a:pt x="26162" y="65531"/>
                </a:lnTo>
                <a:lnTo>
                  <a:pt x="26162" y="61214"/>
                </a:lnTo>
                <a:lnTo>
                  <a:pt x="30734" y="48132"/>
                </a:lnTo>
                <a:lnTo>
                  <a:pt x="30734" y="30479"/>
                </a:lnTo>
                <a:lnTo>
                  <a:pt x="30734" y="26542"/>
                </a:lnTo>
                <a:lnTo>
                  <a:pt x="30734" y="8763"/>
                </a:lnTo>
                <a:lnTo>
                  <a:pt x="30734" y="4571"/>
                </a:lnTo>
                <a:lnTo>
                  <a:pt x="30734" y="0"/>
                </a:lnTo>
                <a:lnTo>
                  <a:pt x="30734" y="4571"/>
                </a:lnTo>
                <a:lnTo>
                  <a:pt x="30734" y="8763"/>
                </a:lnTo>
                <a:lnTo>
                  <a:pt x="30734" y="13080"/>
                </a:lnTo>
                <a:lnTo>
                  <a:pt x="35052" y="17653"/>
                </a:lnTo>
                <a:lnTo>
                  <a:pt x="39371" y="26542"/>
                </a:lnTo>
                <a:lnTo>
                  <a:pt x="43943" y="26542"/>
                </a:lnTo>
                <a:lnTo>
                  <a:pt x="48134" y="30479"/>
                </a:lnTo>
                <a:lnTo>
                  <a:pt x="56643" y="35052"/>
                </a:lnTo>
                <a:lnTo>
                  <a:pt x="61215" y="35052"/>
                </a:lnTo>
                <a:lnTo>
                  <a:pt x="65533" y="35052"/>
                </a:lnTo>
                <a:lnTo>
                  <a:pt x="65533" y="30479"/>
                </a:lnTo>
                <a:lnTo>
                  <a:pt x="70105" y="21970"/>
                </a:lnTo>
                <a:lnTo>
                  <a:pt x="70105" y="176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6" name="Freeform 766"/>
          <p:cNvSpPr/>
          <p:nvPr/>
        </p:nvSpPr>
        <p:spPr>
          <a:xfrm>
            <a:off x="3000501" y="2006854"/>
            <a:ext cx="0" cy="4572"/>
          </a:xfrm>
          <a:custGeom>
            <a:avLst/>
            <a:gdLst/>
            <a:ahLst/>
            <a:cxnLst/>
            <a:rect l="0" t="0" r="0" b="0"/>
            <a:pathLst>
              <a:path h="4572">
                <a:moveTo>
                  <a:pt x="0" y="0"/>
                </a:moveTo>
                <a:lnTo>
                  <a:pt x="0" y="4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7" name="Freeform 767"/>
          <p:cNvSpPr/>
          <p:nvPr/>
        </p:nvSpPr>
        <p:spPr>
          <a:xfrm>
            <a:off x="3083686" y="2085720"/>
            <a:ext cx="52706" cy="61342"/>
          </a:xfrm>
          <a:custGeom>
            <a:avLst/>
            <a:gdLst/>
            <a:ahLst/>
            <a:cxnLst/>
            <a:rect l="0" t="0" r="0" b="0"/>
            <a:pathLst>
              <a:path w="52706" h="61342">
                <a:moveTo>
                  <a:pt x="0" y="61342"/>
                </a:moveTo>
                <a:lnTo>
                  <a:pt x="0" y="57023"/>
                </a:lnTo>
                <a:lnTo>
                  <a:pt x="0" y="52451"/>
                </a:lnTo>
                <a:lnTo>
                  <a:pt x="0" y="43561"/>
                </a:lnTo>
                <a:lnTo>
                  <a:pt x="0" y="39371"/>
                </a:lnTo>
                <a:lnTo>
                  <a:pt x="0" y="34798"/>
                </a:lnTo>
                <a:lnTo>
                  <a:pt x="0" y="26289"/>
                </a:lnTo>
                <a:lnTo>
                  <a:pt x="0" y="21972"/>
                </a:lnTo>
                <a:lnTo>
                  <a:pt x="0" y="8890"/>
                </a:lnTo>
                <a:lnTo>
                  <a:pt x="0" y="4319"/>
                </a:lnTo>
                <a:lnTo>
                  <a:pt x="4191" y="4319"/>
                </a:lnTo>
                <a:lnTo>
                  <a:pt x="4191" y="0"/>
                </a:lnTo>
                <a:lnTo>
                  <a:pt x="8764" y="0"/>
                </a:lnTo>
                <a:lnTo>
                  <a:pt x="13081" y="0"/>
                </a:lnTo>
                <a:lnTo>
                  <a:pt x="17653" y="0"/>
                </a:lnTo>
                <a:lnTo>
                  <a:pt x="26162" y="0"/>
                </a:lnTo>
                <a:lnTo>
                  <a:pt x="30734" y="4319"/>
                </a:lnTo>
                <a:lnTo>
                  <a:pt x="35053" y="4319"/>
                </a:lnTo>
                <a:lnTo>
                  <a:pt x="43815" y="17399"/>
                </a:lnTo>
                <a:lnTo>
                  <a:pt x="43815" y="21972"/>
                </a:lnTo>
                <a:lnTo>
                  <a:pt x="43815" y="26289"/>
                </a:lnTo>
                <a:lnTo>
                  <a:pt x="52706" y="34798"/>
                </a:lnTo>
                <a:lnTo>
                  <a:pt x="52706" y="43561"/>
                </a:lnTo>
                <a:lnTo>
                  <a:pt x="52706" y="48134"/>
                </a:lnTo>
                <a:lnTo>
                  <a:pt x="52706" y="52451"/>
                </a:lnTo>
                <a:lnTo>
                  <a:pt x="52706" y="57023"/>
                </a:lnTo>
                <a:lnTo>
                  <a:pt x="52706" y="61342"/>
                </a:lnTo>
                <a:lnTo>
                  <a:pt x="48134" y="613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8" name="Freeform 768"/>
          <p:cNvSpPr/>
          <p:nvPr/>
        </p:nvSpPr>
        <p:spPr>
          <a:xfrm>
            <a:off x="3136392" y="2002535"/>
            <a:ext cx="87503" cy="166370"/>
          </a:xfrm>
          <a:custGeom>
            <a:avLst/>
            <a:gdLst/>
            <a:ahLst/>
            <a:cxnLst/>
            <a:rect l="0" t="0" r="0" b="0"/>
            <a:pathLst>
              <a:path w="87503" h="166370">
                <a:moveTo>
                  <a:pt x="47878" y="92075"/>
                </a:moveTo>
                <a:lnTo>
                  <a:pt x="47878" y="92075"/>
                </a:lnTo>
                <a:lnTo>
                  <a:pt x="43560" y="83185"/>
                </a:lnTo>
                <a:lnTo>
                  <a:pt x="35052" y="83185"/>
                </a:lnTo>
                <a:lnTo>
                  <a:pt x="35052" y="78995"/>
                </a:lnTo>
                <a:lnTo>
                  <a:pt x="30480" y="78995"/>
                </a:lnTo>
                <a:lnTo>
                  <a:pt x="26162" y="78995"/>
                </a:lnTo>
                <a:lnTo>
                  <a:pt x="21590" y="78995"/>
                </a:lnTo>
                <a:lnTo>
                  <a:pt x="21590" y="87504"/>
                </a:lnTo>
                <a:lnTo>
                  <a:pt x="8509" y="92075"/>
                </a:lnTo>
                <a:lnTo>
                  <a:pt x="8509" y="96267"/>
                </a:lnTo>
                <a:lnTo>
                  <a:pt x="8509" y="100584"/>
                </a:lnTo>
                <a:lnTo>
                  <a:pt x="4318" y="117983"/>
                </a:lnTo>
                <a:lnTo>
                  <a:pt x="0" y="122556"/>
                </a:lnTo>
                <a:lnTo>
                  <a:pt x="0" y="131319"/>
                </a:lnTo>
                <a:lnTo>
                  <a:pt x="0" y="135636"/>
                </a:lnTo>
                <a:lnTo>
                  <a:pt x="0" y="140208"/>
                </a:lnTo>
                <a:lnTo>
                  <a:pt x="0" y="149098"/>
                </a:lnTo>
                <a:lnTo>
                  <a:pt x="0" y="153035"/>
                </a:lnTo>
                <a:lnTo>
                  <a:pt x="12827" y="162180"/>
                </a:lnTo>
                <a:lnTo>
                  <a:pt x="17399" y="166370"/>
                </a:lnTo>
                <a:lnTo>
                  <a:pt x="21590" y="166370"/>
                </a:lnTo>
                <a:lnTo>
                  <a:pt x="26162" y="166370"/>
                </a:lnTo>
                <a:lnTo>
                  <a:pt x="30480" y="166370"/>
                </a:lnTo>
                <a:lnTo>
                  <a:pt x="43560" y="149098"/>
                </a:lnTo>
                <a:lnTo>
                  <a:pt x="47878" y="144527"/>
                </a:lnTo>
                <a:lnTo>
                  <a:pt x="47878" y="131319"/>
                </a:lnTo>
                <a:lnTo>
                  <a:pt x="56641" y="105157"/>
                </a:lnTo>
                <a:lnTo>
                  <a:pt x="56641" y="92075"/>
                </a:lnTo>
                <a:lnTo>
                  <a:pt x="61213" y="57023"/>
                </a:lnTo>
                <a:lnTo>
                  <a:pt x="61213" y="52452"/>
                </a:lnTo>
                <a:lnTo>
                  <a:pt x="61213" y="43943"/>
                </a:lnTo>
                <a:lnTo>
                  <a:pt x="61213" y="30481"/>
                </a:lnTo>
                <a:lnTo>
                  <a:pt x="61213" y="21971"/>
                </a:lnTo>
                <a:lnTo>
                  <a:pt x="61213" y="8891"/>
                </a:lnTo>
                <a:lnTo>
                  <a:pt x="61213" y="4572"/>
                </a:lnTo>
                <a:lnTo>
                  <a:pt x="61213" y="0"/>
                </a:lnTo>
                <a:lnTo>
                  <a:pt x="61213" y="4572"/>
                </a:lnTo>
                <a:lnTo>
                  <a:pt x="61213" y="17654"/>
                </a:lnTo>
                <a:lnTo>
                  <a:pt x="61213" y="35053"/>
                </a:lnTo>
                <a:lnTo>
                  <a:pt x="61213" y="48133"/>
                </a:lnTo>
                <a:lnTo>
                  <a:pt x="61213" y="57023"/>
                </a:lnTo>
                <a:lnTo>
                  <a:pt x="61213" y="70105"/>
                </a:lnTo>
                <a:lnTo>
                  <a:pt x="61213" y="96267"/>
                </a:lnTo>
                <a:lnTo>
                  <a:pt x="69850" y="105157"/>
                </a:lnTo>
                <a:lnTo>
                  <a:pt x="74040" y="117983"/>
                </a:lnTo>
                <a:lnTo>
                  <a:pt x="74040" y="122556"/>
                </a:lnTo>
                <a:lnTo>
                  <a:pt x="74040" y="126746"/>
                </a:lnTo>
                <a:lnTo>
                  <a:pt x="74040" y="135636"/>
                </a:lnTo>
                <a:lnTo>
                  <a:pt x="78612" y="135636"/>
                </a:lnTo>
                <a:lnTo>
                  <a:pt x="78612" y="140208"/>
                </a:lnTo>
                <a:lnTo>
                  <a:pt x="83184" y="140208"/>
                </a:lnTo>
                <a:lnTo>
                  <a:pt x="87503" y="126746"/>
                </a:lnTo>
                <a:lnTo>
                  <a:pt x="87503" y="1225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9" name="Freeform 769"/>
          <p:cNvSpPr/>
          <p:nvPr/>
        </p:nvSpPr>
        <p:spPr>
          <a:xfrm>
            <a:off x="3258946" y="1985137"/>
            <a:ext cx="0" cy="161925"/>
          </a:xfrm>
          <a:custGeom>
            <a:avLst/>
            <a:gdLst/>
            <a:ahLst/>
            <a:cxnLst/>
            <a:rect l="0" t="0" r="0" b="0"/>
            <a:pathLst>
              <a:path h="161925">
                <a:moveTo>
                  <a:pt x="0" y="0"/>
                </a:moveTo>
                <a:lnTo>
                  <a:pt x="0" y="8890"/>
                </a:lnTo>
                <a:lnTo>
                  <a:pt x="0" y="21970"/>
                </a:lnTo>
                <a:lnTo>
                  <a:pt x="0" y="35052"/>
                </a:lnTo>
                <a:lnTo>
                  <a:pt x="0" y="52451"/>
                </a:lnTo>
                <a:lnTo>
                  <a:pt x="0" y="65531"/>
                </a:lnTo>
                <a:lnTo>
                  <a:pt x="0" y="91820"/>
                </a:lnTo>
                <a:lnTo>
                  <a:pt x="0" y="96393"/>
                </a:lnTo>
                <a:lnTo>
                  <a:pt x="0" y="104902"/>
                </a:lnTo>
                <a:lnTo>
                  <a:pt x="0" y="122555"/>
                </a:lnTo>
                <a:lnTo>
                  <a:pt x="0" y="135381"/>
                </a:lnTo>
                <a:lnTo>
                  <a:pt x="0" y="144144"/>
                </a:lnTo>
                <a:lnTo>
                  <a:pt x="0" y="153034"/>
                </a:lnTo>
                <a:lnTo>
                  <a:pt x="0" y="157606"/>
                </a:lnTo>
                <a:lnTo>
                  <a:pt x="0" y="1619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0" name="Freeform 770"/>
          <p:cNvSpPr/>
          <p:nvPr/>
        </p:nvSpPr>
        <p:spPr>
          <a:xfrm>
            <a:off x="3319526" y="2060193"/>
            <a:ext cx="0" cy="69724"/>
          </a:xfrm>
          <a:custGeom>
            <a:avLst/>
            <a:gdLst/>
            <a:ahLst/>
            <a:cxnLst/>
            <a:rect l="0" t="0" r="0" b="0"/>
            <a:pathLst>
              <a:path h="69724">
                <a:moveTo>
                  <a:pt x="0" y="69724"/>
                </a:moveTo>
                <a:lnTo>
                  <a:pt x="0" y="65533"/>
                </a:lnTo>
                <a:lnTo>
                  <a:pt x="0" y="52324"/>
                </a:lnTo>
                <a:lnTo>
                  <a:pt x="0" y="47752"/>
                </a:lnTo>
                <a:lnTo>
                  <a:pt x="0" y="43562"/>
                </a:lnTo>
                <a:lnTo>
                  <a:pt x="0" y="38989"/>
                </a:lnTo>
                <a:lnTo>
                  <a:pt x="0" y="30480"/>
                </a:lnTo>
                <a:lnTo>
                  <a:pt x="0" y="172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1" name="Freeform 771"/>
          <p:cNvSpPr/>
          <p:nvPr/>
        </p:nvSpPr>
        <p:spPr>
          <a:xfrm>
            <a:off x="3319526" y="2016252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2" name="Freeform 772"/>
          <p:cNvSpPr/>
          <p:nvPr/>
        </p:nvSpPr>
        <p:spPr>
          <a:xfrm>
            <a:off x="3354959" y="2086355"/>
            <a:ext cx="52450" cy="69850"/>
          </a:xfrm>
          <a:custGeom>
            <a:avLst/>
            <a:gdLst/>
            <a:ahLst/>
            <a:cxnLst/>
            <a:rect l="0" t="0" r="0" b="0"/>
            <a:pathLst>
              <a:path w="52450" h="69850">
                <a:moveTo>
                  <a:pt x="35051" y="0"/>
                </a:moveTo>
                <a:lnTo>
                  <a:pt x="30480" y="0"/>
                </a:lnTo>
                <a:lnTo>
                  <a:pt x="26162" y="0"/>
                </a:lnTo>
                <a:lnTo>
                  <a:pt x="21589" y="4318"/>
                </a:lnTo>
                <a:lnTo>
                  <a:pt x="12826" y="8890"/>
                </a:lnTo>
                <a:lnTo>
                  <a:pt x="8508" y="12827"/>
                </a:lnTo>
                <a:lnTo>
                  <a:pt x="3937" y="17400"/>
                </a:lnTo>
                <a:lnTo>
                  <a:pt x="3937" y="21590"/>
                </a:lnTo>
                <a:lnTo>
                  <a:pt x="3937" y="30480"/>
                </a:lnTo>
                <a:lnTo>
                  <a:pt x="0" y="30480"/>
                </a:lnTo>
                <a:lnTo>
                  <a:pt x="0" y="39371"/>
                </a:lnTo>
                <a:lnTo>
                  <a:pt x="0" y="43562"/>
                </a:lnTo>
                <a:lnTo>
                  <a:pt x="0" y="57024"/>
                </a:lnTo>
                <a:lnTo>
                  <a:pt x="0" y="61214"/>
                </a:lnTo>
                <a:lnTo>
                  <a:pt x="3937" y="61214"/>
                </a:lnTo>
                <a:lnTo>
                  <a:pt x="8508" y="65533"/>
                </a:lnTo>
                <a:lnTo>
                  <a:pt x="17018" y="69850"/>
                </a:lnTo>
                <a:lnTo>
                  <a:pt x="21589" y="69850"/>
                </a:lnTo>
                <a:lnTo>
                  <a:pt x="26162" y="69850"/>
                </a:lnTo>
                <a:lnTo>
                  <a:pt x="30480" y="69850"/>
                </a:lnTo>
                <a:lnTo>
                  <a:pt x="38988" y="69850"/>
                </a:lnTo>
                <a:lnTo>
                  <a:pt x="43561" y="69850"/>
                </a:lnTo>
                <a:lnTo>
                  <a:pt x="43561" y="65533"/>
                </a:lnTo>
                <a:lnTo>
                  <a:pt x="52450" y="65533"/>
                </a:lnTo>
                <a:lnTo>
                  <a:pt x="52450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3" name="Freeform 773"/>
          <p:cNvSpPr/>
          <p:nvPr/>
        </p:nvSpPr>
        <p:spPr>
          <a:xfrm>
            <a:off x="3420490" y="1976628"/>
            <a:ext cx="8510" cy="153289"/>
          </a:xfrm>
          <a:custGeom>
            <a:avLst/>
            <a:gdLst/>
            <a:ahLst/>
            <a:cxnLst/>
            <a:rect l="0" t="0" r="0" b="0"/>
            <a:pathLst>
              <a:path w="8510" h="153289">
                <a:moveTo>
                  <a:pt x="8510" y="153289"/>
                </a:moveTo>
                <a:lnTo>
                  <a:pt x="8510" y="153289"/>
                </a:lnTo>
                <a:lnTo>
                  <a:pt x="8510" y="149098"/>
                </a:lnTo>
                <a:lnTo>
                  <a:pt x="8510" y="144526"/>
                </a:lnTo>
                <a:lnTo>
                  <a:pt x="8510" y="131317"/>
                </a:lnTo>
                <a:lnTo>
                  <a:pt x="8510" y="122554"/>
                </a:lnTo>
                <a:lnTo>
                  <a:pt x="8510" y="109727"/>
                </a:lnTo>
                <a:lnTo>
                  <a:pt x="4192" y="83565"/>
                </a:lnTo>
                <a:lnTo>
                  <a:pt x="4192" y="65786"/>
                </a:lnTo>
                <a:lnTo>
                  <a:pt x="4192" y="48514"/>
                </a:lnTo>
                <a:lnTo>
                  <a:pt x="4192" y="13462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4" name="Freeform 774"/>
          <p:cNvSpPr/>
          <p:nvPr/>
        </p:nvSpPr>
        <p:spPr>
          <a:xfrm>
            <a:off x="3424682" y="2072893"/>
            <a:ext cx="83312" cy="70486"/>
          </a:xfrm>
          <a:custGeom>
            <a:avLst/>
            <a:gdLst/>
            <a:ahLst/>
            <a:cxnLst/>
            <a:rect l="0" t="0" r="0" b="0"/>
            <a:pathLst>
              <a:path w="83312" h="70486">
                <a:moveTo>
                  <a:pt x="0" y="0"/>
                </a:moveTo>
                <a:lnTo>
                  <a:pt x="4318" y="0"/>
                </a:lnTo>
                <a:lnTo>
                  <a:pt x="8889" y="0"/>
                </a:lnTo>
                <a:lnTo>
                  <a:pt x="17779" y="0"/>
                </a:lnTo>
                <a:lnTo>
                  <a:pt x="21971" y="0"/>
                </a:lnTo>
                <a:lnTo>
                  <a:pt x="26289" y="0"/>
                </a:lnTo>
                <a:lnTo>
                  <a:pt x="35052" y="0"/>
                </a:lnTo>
                <a:lnTo>
                  <a:pt x="48259" y="0"/>
                </a:lnTo>
                <a:lnTo>
                  <a:pt x="52832" y="0"/>
                </a:lnTo>
                <a:lnTo>
                  <a:pt x="57022" y="0"/>
                </a:lnTo>
                <a:lnTo>
                  <a:pt x="61340" y="0"/>
                </a:lnTo>
                <a:lnTo>
                  <a:pt x="61340" y="4573"/>
                </a:lnTo>
                <a:lnTo>
                  <a:pt x="65532" y="13462"/>
                </a:lnTo>
                <a:lnTo>
                  <a:pt x="65532" y="22352"/>
                </a:lnTo>
                <a:lnTo>
                  <a:pt x="74421" y="26289"/>
                </a:lnTo>
                <a:lnTo>
                  <a:pt x="74421" y="39624"/>
                </a:lnTo>
                <a:lnTo>
                  <a:pt x="74421" y="48261"/>
                </a:lnTo>
                <a:lnTo>
                  <a:pt x="74421" y="57024"/>
                </a:lnTo>
                <a:lnTo>
                  <a:pt x="74421" y="61341"/>
                </a:lnTo>
                <a:lnTo>
                  <a:pt x="74421" y="65913"/>
                </a:lnTo>
                <a:lnTo>
                  <a:pt x="74421" y="70486"/>
                </a:lnTo>
                <a:lnTo>
                  <a:pt x="78994" y="70486"/>
                </a:lnTo>
                <a:lnTo>
                  <a:pt x="83312" y="704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5" name="Freeform 775"/>
          <p:cNvSpPr/>
          <p:nvPr/>
        </p:nvSpPr>
        <p:spPr>
          <a:xfrm>
            <a:off x="3503676" y="2068703"/>
            <a:ext cx="148463" cy="83185"/>
          </a:xfrm>
          <a:custGeom>
            <a:avLst/>
            <a:gdLst/>
            <a:ahLst/>
            <a:cxnLst/>
            <a:rect l="0" t="0" r="0" b="0"/>
            <a:pathLst>
              <a:path w="148463" h="83185">
                <a:moveTo>
                  <a:pt x="30479" y="35052"/>
                </a:moveTo>
                <a:lnTo>
                  <a:pt x="34797" y="35052"/>
                </a:lnTo>
                <a:lnTo>
                  <a:pt x="39370" y="35052"/>
                </a:lnTo>
                <a:lnTo>
                  <a:pt x="43560" y="35052"/>
                </a:lnTo>
                <a:lnTo>
                  <a:pt x="47878" y="35052"/>
                </a:lnTo>
                <a:lnTo>
                  <a:pt x="47878" y="30479"/>
                </a:lnTo>
                <a:lnTo>
                  <a:pt x="52451" y="26542"/>
                </a:lnTo>
                <a:lnTo>
                  <a:pt x="52451" y="17652"/>
                </a:lnTo>
                <a:lnTo>
                  <a:pt x="57022" y="8763"/>
                </a:lnTo>
                <a:lnTo>
                  <a:pt x="57022" y="4190"/>
                </a:lnTo>
                <a:lnTo>
                  <a:pt x="57022" y="0"/>
                </a:lnTo>
                <a:lnTo>
                  <a:pt x="52451" y="0"/>
                </a:lnTo>
                <a:lnTo>
                  <a:pt x="47878" y="0"/>
                </a:lnTo>
                <a:lnTo>
                  <a:pt x="43560" y="0"/>
                </a:lnTo>
                <a:lnTo>
                  <a:pt x="39370" y="4190"/>
                </a:lnTo>
                <a:lnTo>
                  <a:pt x="25908" y="13080"/>
                </a:lnTo>
                <a:lnTo>
                  <a:pt x="25908" y="17652"/>
                </a:lnTo>
                <a:lnTo>
                  <a:pt x="17399" y="26542"/>
                </a:lnTo>
                <a:lnTo>
                  <a:pt x="17399" y="30479"/>
                </a:lnTo>
                <a:lnTo>
                  <a:pt x="8889" y="39242"/>
                </a:lnTo>
                <a:lnTo>
                  <a:pt x="4318" y="48132"/>
                </a:lnTo>
                <a:lnTo>
                  <a:pt x="4318" y="52451"/>
                </a:lnTo>
                <a:lnTo>
                  <a:pt x="0" y="57023"/>
                </a:lnTo>
                <a:lnTo>
                  <a:pt x="0" y="65531"/>
                </a:lnTo>
                <a:lnTo>
                  <a:pt x="0" y="70103"/>
                </a:lnTo>
                <a:lnTo>
                  <a:pt x="4318" y="74676"/>
                </a:lnTo>
                <a:lnTo>
                  <a:pt x="12827" y="74676"/>
                </a:lnTo>
                <a:lnTo>
                  <a:pt x="17399" y="74676"/>
                </a:lnTo>
                <a:lnTo>
                  <a:pt x="25908" y="74676"/>
                </a:lnTo>
                <a:lnTo>
                  <a:pt x="30479" y="74676"/>
                </a:lnTo>
                <a:lnTo>
                  <a:pt x="43560" y="74676"/>
                </a:lnTo>
                <a:lnTo>
                  <a:pt x="52451" y="74676"/>
                </a:lnTo>
                <a:lnTo>
                  <a:pt x="65277" y="74676"/>
                </a:lnTo>
                <a:lnTo>
                  <a:pt x="69850" y="74676"/>
                </a:lnTo>
                <a:lnTo>
                  <a:pt x="74421" y="74676"/>
                </a:lnTo>
                <a:lnTo>
                  <a:pt x="74421" y="70103"/>
                </a:lnTo>
                <a:lnTo>
                  <a:pt x="78613" y="57023"/>
                </a:lnTo>
                <a:lnTo>
                  <a:pt x="78613" y="52451"/>
                </a:lnTo>
                <a:lnTo>
                  <a:pt x="78613" y="48132"/>
                </a:lnTo>
                <a:lnTo>
                  <a:pt x="82931" y="48132"/>
                </a:lnTo>
                <a:lnTo>
                  <a:pt x="82931" y="43814"/>
                </a:lnTo>
                <a:lnTo>
                  <a:pt x="82931" y="35052"/>
                </a:lnTo>
                <a:lnTo>
                  <a:pt x="91439" y="35052"/>
                </a:lnTo>
                <a:lnTo>
                  <a:pt x="91439" y="30479"/>
                </a:lnTo>
                <a:lnTo>
                  <a:pt x="96265" y="26542"/>
                </a:lnTo>
                <a:lnTo>
                  <a:pt x="100583" y="26542"/>
                </a:lnTo>
                <a:lnTo>
                  <a:pt x="104902" y="26542"/>
                </a:lnTo>
                <a:lnTo>
                  <a:pt x="109093" y="26542"/>
                </a:lnTo>
                <a:lnTo>
                  <a:pt x="113664" y="26542"/>
                </a:lnTo>
                <a:lnTo>
                  <a:pt x="117983" y="30479"/>
                </a:lnTo>
                <a:lnTo>
                  <a:pt x="131064" y="39242"/>
                </a:lnTo>
                <a:lnTo>
                  <a:pt x="135382" y="48132"/>
                </a:lnTo>
                <a:lnTo>
                  <a:pt x="135382" y="57023"/>
                </a:lnTo>
                <a:lnTo>
                  <a:pt x="139953" y="65531"/>
                </a:lnTo>
                <a:lnTo>
                  <a:pt x="139953" y="70103"/>
                </a:lnTo>
                <a:lnTo>
                  <a:pt x="139953" y="74676"/>
                </a:lnTo>
                <a:lnTo>
                  <a:pt x="148463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6" name="Freeform 776"/>
          <p:cNvSpPr/>
          <p:nvPr/>
        </p:nvSpPr>
        <p:spPr>
          <a:xfrm>
            <a:off x="2550286" y="2085720"/>
            <a:ext cx="61215" cy="87503"/>
          </a:xfrm>
          <a:custGeom>
            <a:avLst/>
            <a:gdLst/>
            <a:ahLst/>
            <a:cxnLst/>
            <a:rect l="0" t="0" r="0" b="0"/>
            <a:pathLst>
              <a:path w="61215" h="87503">
                <a:moveTo>
                  <a:pt x="61215" y="0"/>
                </a:moveTo>
                <a:lnTo>
                  <a:pt x="52452" y="0"/>
                </a:lnTo>
                <a:lnTo>
                  <a:pt x="48134" y="4319"/>
                </a:lnTo>
                <a:lnTo>
                  <a:pt x="43562" y="4319"/>
                </a:lnTo>
                <a:lnTo>
                  <a:pt x="39243" y="17399"/>
                </a:lnTo>
                <a:lnTo>
                  <a:pt x="26162" y="21972"/>
                </a:lnTo>
                <a:lnTo>
                  <a:pt x="21971" y="34798"/>
                </a:lnTo>
                <a:lnTo>
                  <a:pt x="8764" y="48134"/>
                </a:lnTo>
                <a:lnTo>
                  <a:pt x="4191" y="52451"/>
                </a:lnTo>
                <a:lnTo>
                  <a:pt x="0" y="57023"/>
                </a:lnTo>
                <a:lnTo>
                  <a:pt x="0" y="61342"/>
                </a:lnTo>
                <a:lnTo>
                  <a:pt x="0" y="65533"/>
                </a:lnTo>
                <a:lnTo>
                  <a:pt x="0" y="69850"/>
                </a:lnTo>
                <a:lnTo>
                  <a:pt x="0" y="74422"/>
                </a:lnTo>
                <a:lnTo>
                  <a:pt x="0" y="83185"/>
                </a:lnTo>
                <a:lnTo>
                  <a:pt x="0" y="87503"/>
                </a:lnTo>
                <a:lnTo>
                  <a:pt x="4191" y="87503"/>
                </a:lnTo>
                <a:lnTo>
                  <a:pt x="8764" y="87503"/>
                </a:lnTo>
                <a:lnTo>
                  <a:pt x="13081" y="87503"/>
                </a:lnTo>
                <a:lnTo>
                  <a:pt x="17653" y="78613"/>
                </a:lnTo>
                <a:lnTo>
                  <a:pt x="17653" y="74422"/>
                </a:lnTo>
                <a:lnTo>
                  <a:pt x="26162" y="69850"/>
                </a:lnTo>
                <a:lnTo>
                  <a:pt x="30734" y="52451"/>
                </a:lnTo>
                <a:lnTo>
                  <a:pt x="35053" y="48134"/>
                </a:lnTo>
                <a:lnTo>
                  <a:pt x="35053" y="30861"/>
                </a:lnTo>
                <a:lnTo>
                  <a:pt x="35053" y="21972"/>
                </a:lnTo>
                <a:lnTo>
                  <a:pt x="35053" y="17399"/>
                </a:lnTo>
                <a:lnTo>
                  <a:pt x="35053" y="8890"/>
                </a:lnTo>
                <a:lnTo>
                  <a:pt x="35053" y="13082"/>
                </a:lnTo>
                <a:lnTo>
                  <a:pt x="39243" y="21972"/>
                </a:lnTo>
                <a:lnTo>
                  <a:pt x="39243" y="34798"/>
                </a:lnTo>
                <a:lnTo>
                  <a:pt x="39243" y="39371"/>
                </a:lnTo>
                <a:lnTo>
                  <a:pt x="39243" y="48134"/>
                </a:lnTo>
                <a:lnTo>
                  <a:pt x="39243" y="52451"/>
                </a:lnTo>
                <a:lnTo>
                  <a:pt x="39243" y="65533"/>
                </a:lnTo>
                <a:lnTo>
                  <a:pt x="43562" y="69850"/>
                </a:lnTo>
                <a:lnTo>
                  <a:pt x="52452" y="74422"/>
                </a:lnTo>
                <a:lnTo>
                  <a:pt x="52452" y="78613"/>
                </a:lnTo>
                <a:lnTo>
                  <a:pt x="57024" y="78613"/>
                </a:lnTo>
                <a:lnTo>
                  <a:pt x="61215" y="786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7" name="Freeform 777"/>
          <p:cNvSpPr/>
          <p:nvPr/>
        </p:nvSpPr>
        <p:spPr>
          <a:xfrm>
            <a:off x="2628900" y="2011426"/>
            <a:ext cx="8889" cy="144144"/>
          </a:xfrm>
          <a:custGeom>
            <a:avLst/>
            <a:gdLst/>
            <a:ahLst/>
            <a:cxnLst/>
            <a:rect l="0" t="0" r="0" b="0"/>
            <a:pathLst>
              <a:path w="8889" h="144144">
                <a:moveTo>
                  <a:pt x="4572" y="0"/>
                </a:moveTo>
                <a:lnTo>
                  <a:pt x="4572" y="8763"/>
                </a:lnTo>
                <a:lnTo>
                  <a:pt x="4572" y="13080"/>
                </a:lnTo>
                <a:lnTo>
                  <a:pt x="4572" y="26162"/>
                </a:lnTo>
                <a:lnTo>
                  <a:pt x="4572" y="30733"/>
                </a:lnTo>
                <a:lnTo>
                  <a:pt x="4572" y="39242"/>
                </a:lnTo>
                <a:lnTo>
                  <a:pt x="0" y="65531"/>
                </a:lnTo>
                <a:lnTo>
                  <a:pt x="0" y="78613"/>
                </a:lnTo>
                <a:lnTo>
                  <a:pt x="0" y="96266"/>
                </a:lnTo>
                <a:lnTo>
                  <a:pt x="0" y="100583"/>
                </a:lnTo>
                <a:lnTo>
                  <a:pt x="0" y="105155"/>
                </a:lnTo>
                <a:lnTo>
                  <a:pt x="4572" y="122428"/>
                </a:lnTo>
                <a:lnTo>
                  <a:pt x="4572" y="126745"/>
                </a:lnTo>
                <a:lnTo>
                  <a:pt x="4572" y="135636"/>
                </a:lnTo>
                <a:lnTo>
                  <a:pt x="4572" y="139827"/>
                </a:lnTo>
                <a:lnTo>
                  <a:pt x="4572" y="144144"/>
                </a:lnTo>
                <a:lnTo>
                  <a:pt x="8889" y="144144"/>
                </a:lnTo>
                <a:lnTo>
                  <a:pt x="8889" y="1313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8" name="Freeform 778"/>
          <p:cNvSpPr/>
          <p:nvPr/>
        </p:nvSpPr>
        <p:spPr>
          <a:xfrm>
            <a:off x="2668523" y="2002535"/>
            <a:ext cx="4319" cy="135636"/>
          </a:xfrm>
          <a:custGeom>
            <a:avLst/>
            <a:gdLst/>
            <a:ahLst/>
            <a:cxnLst/>
            <a:rect l="0" t="0" r="0" b="0"/>
            <a:pathLst>
              <a:path w="4319" h="135636">
                <a:moveTo>
                  <a:pt x="0" y="0"/>
                </a:moveTo>
                <a:lnTo>
                  <a:pt x="4319" y="4319"/>
                </a:lnTo>
                <a:lnTo>
                  <a:pt x="4319" y="8891"/>
                </a:lnTo>
                <a:lnTo>
                  <a:pt x="4319" y="26162"/>
                </a:lnTo>
                <a:lnTo>
                  <a:pt x="4319" y="52452"/>
                </a:lnTo>
                <a:lnTo>
                  <a:pt x="4319" y="65532"/>
                </a:lnTo>
                <a:lnTo>
                  <a:pt x="4319" y="83185"/>
                </a:lnTo>
                <a:lnTo>
                  <a:pt x="4319" y="96267"/>
                </a:lnTo>
                <a:lnTo>
                  <a:pt x="4319" y="100584"/>
                </a:lnTo>
                <a:lnTo>
                  <a:pt x="4319" y="109474"/>
                </a:lnTo>
                <a:lnTo>
                  <a:pt x="4319" y="114046"/>
                </a:lnTo>
                <a:lnTo>
                  <a:pt x="4319" y="126746"/>
                </a:lnTo>
                <a:lnTo>
                  <a:pt x="4319" y="131319"/>
                </a:lnTo>
                <a:lnTo>
                  <a:pt x="4319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9" name="Freeform 779"/>
          <p:cNvSpPr/>
          <p:nvPr/>
        </p:nvSpPr>
        <p:spPr>
          <a:xfrm>
            <a:off x="2690114" y="2072640"/>
            <a:ext cx="92075" cy="100583"/>
          </a:xfrm>
          <a:custGeom>
            <a:avLst/>
            <a:gdLst/>
            <a:ahLst/>
            <a:cxnLst/>
            <a:rect l="0" t="0" r="0" b="0"/>
            <a:pathLst>
              <a:path w="92075" h="100583">
                <a:moveTo>
                  <a:pt x="21971" y="30479"/>
                </a:moveTo>
                <a:lnTo>
                  <a:pt x="26288" y="30479"/>
                </a:lnTo>
                <a:lnTo>
                  <a:pt x="35052" y="30479"/>
                </a:lnTo>
                <a:lnTo>
                  <a:pt x="35052" y="35052"/>
                </a:lnTo>
                <a:lnTo>
                  <a:pt x="39624" y="35052"/>
                </a:lnTo>
                <a:lnTo>
                  <a:pt x="43941" y="35052"/>
                </a:lnTo>
                <a:lnTo>
                  <a:pt x="43941" y="30479"/>
                </a:lnTo>
                <a:lnTo>
                  <a:pt x="48259" y="26162"/>
                </a:lnTo>
                <a:lnTo>
                  <a:pt x="48259" y="8508"/>
                </a:lnTo>
                <a:lnTo>
                  <a:pt x="48259" y="4317"/>
                </a:lnTo>
                <a:lnTo>
                  <a:pt x="48259" y="0"/>
                </a:lnTo>
                <a:lnTo>
                  <a:pt x="43941" y="0"/>
                </a:lnTo>
                <a:lnTo>
                  <a:pt x="39624" y="0"/>
                </a:lnTo>
                <a:lnTo>
                  <a:pt x="30861" y="0"/>
                </a:lnTo>
                <a:lnTo>
                  <a:pt x="26288" y="4317"/>
                </a:lnTo>
                <a:lnTo>
                  <a:pt x="17780" y="13080"/>
                </a:lnTo>
                <a:lnTo>
                  <a:pt x="13462" y="21970"/>
                </a:lnTo>
                <a:lnTo>
                  <a:pt x="4571" y="30479"/>
                </a:lnTo>
                <a:lnTo>
                  <a:pt x="0" y="35052"/>
                </a:lnTo>
                <a:lnTo>
                  <a:pt x="0" y="47878"/>
                </a:lnTo>
                <a:lnTo>
                  <a:pt x="0" y="56641"/>
                </a:lnTo>
                <a:lnTo>
                  <a:pt x="0" y="61214"/>
                </a:lnTo>
                <a:lnTo>
                  <a:pt x="0" y="74422"/>
                </a:lnTo>
                <a:lnTo>
                  <a:pt x="0" y="78613"/>
                </a:lnTo>
                <a:lnTo>
                  <a:pt x="0" y="82930"/>
                </a:lnTo>
                <a:lnTo>
                  <a:pt x="0" y="87502"/>
                </a:lnTo>
                <a:lnTo>
                  <a:pt x="0" y="91693"/>
                </a:lnTo>
                <a:lnTo>
                  <a:pt x="4571" y="91693"/>
                </a:lnTo>
                <a:lnTo>
                  <a:pt x="17780" y="100583"/>
                </a:lnTo>
                <a:lnTo>
                  <a:pt x="21971" y="100583"/>
                </a:lnTo>
                <a:lnTo>
                  <a:pt x="39624" y="100583"/>
                </a:lnTo>
                <a:lnTo>
                  <a:pt x="43941" y="100583"/>
                </a:lnTo>
                <a:lnTo>
                  <a:pt x="57022" y="100583"/>
                </a:lnTo>
                <a:lnTo>
                  <a:pt x="65912" y="100583"/>
                </a:lnTo>
                <a:lnTo>
                  <a:pt x="78993" y="100583"/>
                </a:lnTo>
                <a:lnTo>
                  <a:pt x="83312" y="100583"/>
                </a:lnTo>
                <a:lnTo>
                  <a:pt x="87884" y="100583"/>
                </a:lnTo>
                <a:lnTo>
                  <a:pt x="92075" y="1005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0" name="Freeform 780"/>
          <p:cNvSpPr/>
          <p:nvPr/>
        </p:nvSpPr>
        <p:spPr>
          <a:xfrm>
            <a:off x="2151888" y="2094865"/>
            <a:ext cx="43560" cy="8508"/>
          </a:xfrm>
          <a:custGeom>
            <a:avLst/>
            <a:gdLst/>
            <a:ahLst/>
            <a:cxnLst/>
            <a:rect l="0" t="0" r="0" b="0"/>
            <a:pathLst>
              <a:path w="43560" h="8508">
                <a:moveTo>
                  <a:pt x="43560" y="0"/>
                </a:moveTo>
                <a:lnTo>
                  <a:pt x="39369" y="0"/>
                </a:lnTo>
                <a:lnTo>
                  <a:pt x="30479" y="0"/>
                </a:lnTo>
                <a:lnTo>
                  <a:pt x="21589" y="0"/>
                </a:lnTo>
                <a:lnTo>
                  <a:pt x="17398" y="4317"/>
                </a:lnTo>
                <a:lnTo>
                  <a:pt x="12826" y="4317"/>
                </a:lnTo>
                <a:lnTo>
                  <a:pt x="0" y="4317"/>
                </a:lnTo>
                <a:lnTo>
                  <a:pt x="0" y="85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1" name="Freeform 781"/>
          <p:cNvSpPr/>
          <p:nvPr/>
        </p:nvSpPr>
        <p:spPr>
          <a:xfrm>
            <a:off x="2160397" y="1963546"/>
            <a:ext cx="61341" cy="227711"/>
          </a:xfrm>
          <a:custGeom>
            <a:avLst/>
            <a:gdLst/>
            <a:ahLst/>
            <a:cxnLst/>
            <a:rect l="0" t="0" r="0" b="0"/>
            <a:pathLst>
              <a:path w="61341" h="227711">
                <a:moveTo>
                  <a:pt x="0" y="126746"/>
                </a:moveTo>
                <a:lnTo>
                  <a:pt x="4317" y="126746"/>
                </a:lnTo>
                <a:lnTo>
                  <a:pt x="8889" y="126746"/>
                </a:lnTo>
                <a:lnTo>
                  <a:pt x="8889" y="117984"/>
                </a:lnTo>
                <a:lnTo>
                  <a:pt x="17653" y="117984"/>
                </a:lnTo>
                <a:lnTo>
                  <a:pt x="26288" y="113666"/>
                </a:lnTo>
                <a:lnTo>
                  <a:pt x="30860" y="109094"/>
                </a:lnTo>
                <a:lnTo>
                  <a:pt x="39370" y="100584"/>
                </a:lnTo>
                <a:lnTo>
                  <a:pt x="43560" y="100584"/>
                </a:lnTo>
                <a:lnTo>
                  <a:pt x="52451" y="87504"/>
                </a:lnTo>
                <a:lnTo>
                  <a:pt x="57023" y="83185"/>
                </a:lnTo>
                <a:lnTo>
                  <a:pt x="57023" y="78613"/>
                </a:lnTo>
                <a:lnTo>
                  <a:pt x="57023" y="65533"/>
                </a:lnTo>
                <a:lnTo>
                  <a:pt x="61341" y="61214"/>
                </a:lnTo>
                <a:lnTo>
                  <a:pt x="61341" y="52451"/>
                </a:lnTo>
                <a:lnTo>
                  <a:pt x="61341" y="48134"/>
                </a:lnTo>
                <a:lnTo>
                  <a:pt x="61341" y="43561"/>
                </a:lnTo>
                <a:lnTo>
                  <a:pt x="61341" y="30481"/>
                </a:lnTo>
                <a:lnTo>
                  <a:pt x="61341" y="26162"/>
                </a:lnTo>
                <a:lnTo>
                  <a:pt x="61341" y="21971"/>
                </a:lnTo>
                <a:lnTo>
                  <a:pt x="61341" y="17399"/>
                </a:lnTo>
                <a:lnTo>
                  <a:pt x="61341" y="12827"/>
                </a:lnTo>
                <a:lnTo>
                  <a:pt x="57023" y="4192"/>
                </a:lnTo>
                <a:lnTo>
                  <a:pt x="52451" y="0"/>
                </a:lnTo>
                <a:lnTo>
                  <a:pt x="43560" y="0"/>
                </a:lnTo>
                <a:lnTo>
                  <a:pt x="39370" y="0"/>
                </a:lnTo>
                <a:lnTo>
                  <a:pt x="35051" y="0"/>
                </a:lnTo>
                <a:lnTo>
                  <a:pt x="30860" y="12827"/>
                </a:lnTo>
                <a:lnTo>
                  <a:pt x="21970" y="26162"/>
                </a:lnTo>
                <a:lnTo>
                  <a:pt x="17653" y="43561"/>
                </a:lnTo>
                <a:lnTo>
                  <a:pt x="13080" y="48134"/>
                </a:lnTo>
                <a:lnTo>
                  <a:pt x="13080" y="61214"/>
                </a:lnTo>
                <a:lnTo>
                  <a:pt x="13080" y="65533"/>
                </a:lnTo>
                <a:lnTo>
                  <a:pt x="13080" y="69723"/>
                </a:lnTo>
                <a:lnTo>
                  <a:pt x="13080" y="87504"/>
                </a:lnTo>
                <a:lnTo>
                  <a:pt x="13080" y="96267"/>
                </a:lnTo>
                <a:lnTo>
                  <a:pt x="13080" y="100584"/>
                </a:lnTo>
                <a:lnTo>
                  <a:pt x="13080" y="126746"/>
                </a:lnTo>
                <a:lnTo>
                  <a:pt x="13080" y="131319"/>
                </a:lnTo>
                <a:lnTo>
                  <a:pt x="13080" y="153035"/>
                </a:lnTo>
                <a:lnTo>
                  <a:pt x="13080" y="157226"/>
                </a:lnTo>
                <a:lnTo>
                  <a:pt x="13080" y="170688"/>
                </a:lnTo>
                <a:lnTo>
                  <a:pt x="13080" y="188087"/>
                </a:lnTo>
                <a:lnTo>
                  <a:pt x="13080" y="196850"/>
                </a:lnTo>
                <a:lnTo>
                  <a:pt x="13080" y="205741"/>
                </a:lnTo>
                <a:lnTo>
                  <a:pt x="13080" y="214249"/>
                </a:lnTo>
                <a:lnTo>
                  <a:pt x="13080" y="218821"/>
                </a:lnTo>
                <a:lnTo>
                  <a:pt x="13080" y="223139"/>
                </a:lnTo>
                <a:lnTo>
                  <a:pt x="13080" y="22771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2" name="Freeform 782"/>
          <p:cNvSpPr/>
          <p:nvPr/>
        </p:nvSpPr>
        <p:spPr>
          <a:xfrm>
            <a:off x="2226310" y="2086102"/>
            <a:ext cx="65532" cy="74294"/>
          </a:xfrm>
          <a:custGeom>
            <a:avLst/>
            <a:gdLst/>
            <a:ahLst/>
            <a:cxnLst/>
            <a:rect l="0" t="0" r="0" b="0"/>
            <a:pathLst>
              <a:path w="65532" h="74294">
                <a:moveTo>
                  <a:pt x="39242" y="0"/>
                </a:moveTo>
                <a:lnTo>
                  <a:pt x="34670" y="0"/>
                </a:lnTo>
                <a:lnTo>
                  <a:pt x="26162" y="0"/>
                </a:lnTo>
                <a:lnTo>
                  <a:pt x="21844" y="0"/>
                </a:lnTo>
                <a:lnTo>
                  <a:pt x="17272" y="4190"/>
                </a:lnTo>
                <a:lnTo>
                  <a:pt x="12700" y="13080"/>
                </a:lnTo>
                <a:lnTo>
                  <a:pt x="8509" y="17271"/>
                </a:lnTo>
                <a:lnTo>
                  <a:pt x="4191" y="21590"/>
                </a:lnTo>
                <a:lnTo>
                  <a:pt x="0" y="26162"/>
                </a:lnTo>
                <a:lnTo>
                  <a:pt x="0" y="34670"/>
                </a:lnTo>
                <a:lnTo>
                  <a:pt x="0" y="43561"/>
                </a:lnTo>
                <a:lnTo>
                  <a:pt x="0" y="48132"/>
                </a:lnTo>
                <a:lnTo>
                  <a:pt x="0" y="52324"/>
                </a:lnTo>
                <a:lnTo>
                  <a:pt x="0" y="56895"/>
                </a:lnTo>
                <a:lnTo>
                  <a:pt x="0" y="65531"/>
                </a:lnTo>
                <a:lnTo>
                  <a:pt x="0" y="74294"/>
                </a:lnTo>
                <a:lnTo>
                  <a:pt x="4191" y="74294"/>
                </a:lnTo>
                <a:lnTo>
                  <a:pt x="8509" y="74294"/>
                </a:lnTo>
                <a:lnTo>
                  <a:pt x="8509" y="69723"/>
                </a:lnTo>
                <a:lnTo>
                  <a:pt x="12700" y="61214"/>
                </a:lnTo>
                <a:lnTo>
                  <a:pt x="17272" y="56895"/>
                </a:lnTo>
                <a:lnTo>
                  <a:pt x="30479" y="43561"/>
                </a:lnTo>
                <a:lnTo>
                  <a:pt x="30479" y="39242"/>
                </a:lnTo>
                <a:lnTo>
                  <a:pt x="34670" y="34670"/>
                </a:lnTo>
                <a:lnTo>
                  <a:pt x="34670" y="26162"/>
                </a:lnTo>
                <a:lnTo>
                  <a:pt x="34670" y="17271"/>
                </a:lnTo>
                <a:lnTo>
                  <a:pt x="34670" y="13080"/>
                </a:lnTo>
                <a:lnTo>
                  <a:pt x="34670" y="21590"/>
                </a:lnTo>
                <a:lnTo>
                  <a:pt x="34670" y="26162"/>
                </a:lnTo>
                <a:lnTo>
                  <a:pt x="34670" y="34670"/>
                </a:lnTo>
                <a:lnTo>
                  <a:pt x="34670" y="39242"/>
                </a:lnTo>
                <a:lnTo>
                  <a:pt x="34670" y="48132"/>
                </a:lnTo>
                <a:lnTo>
                  <a:pt x="39242" y="56895"/>
                </a:lnTo>
                <a:lnTo>
                  <a:pt x="39242" y="61214"/>
                </a:lnTo>
                <a:lnTo>
                  <a:pt x="52323" y="65531"/>
                </a:lnTo>
                <a:lnTo>
                  <a:pt x="52323" y="74294"/>
                </a:lnTo>
                <a:lnTo>
                  <a:pt x="56641" y="74294"/>
                </a:lnTo>
                <a:lnTo>
                  <a:pt x="60960" y="74294"/>
                </a:lnTo>
                <a:lnTo>
                  <a:pt x="65532" y="742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3" name="Freeform 783"/>
          <p:cNvSpPr/>
          <p:nvPr/>
        </p:nvSpPr>
        <p:spPr>
          <a:xfrm>
            <a:off x="2300604" y="2090292"/>
            <a:ext cx="48134" cy="78995"/>
          </a:xfrm>
          <a:custGeom>
            <a:avLst/>
            <a:gdLst/>
            <a:ahLst/>
            <a:cxnLst/>
            <a:rect l="0" t="0" r="0" b="0"/>
            <a:pathLst>
              <a:path w="48134" h="78995">
                <a:moveTo>
                  <a:pt x="30481" y="0"/>
                </a:moveTo>
                <a:lnTo>
                  <a:pt x="25909" y="0"/>
                </a:lnTo>
                <a:lnTo>
                  <a:pt x="25909" y="4573"/>
                </a:lnTo>
                <a:lnTo>
                  <a:pt x="17400" y="8890"/>
                </a:lnTo>
                <a:lnTo>
                  <a:pt x="13081" y="13081"/>
                </a:lnTo>
                <a:lnTo>
                  <a:pt x="13081" y="17400"/>
                </a:lnTo>
                <a:lnTo>
                  <a:pt x="0" y="21972"/>
                </a:lnTo>
                <a:lnTo>
                  <a:pt x="0" y="30480"/>
                </a:lnTo>
                <a:lnTo>
                  <a:pt x="0" y="35052"/>
                </a:lnTo>
                <a:lnTo>
                  <a:pt x="4319" y="39371"/>
                </a:lnTo>
                <a:lnTo>
                  <a:pt x="17400" y="39371"/>
                </a:lnTo>
                <a:lnTo>
                  <a:pt x="21972" y="39371"/>
                </a:lnTo>
                <a:lnTo>
                  <a:pt x="30481" y="39371"/>
                </a:lnTo>
                <a:lnTo>
                  <a:pt x="34798" y="39371"/>
                </a:lnTo>
                <a:lnTo>
                  <a:pt x="43562" y="43942"/>
                </a:lnTo>
                <a:lnTo>
                  <a:pt x="43562" y="48134"/>
                </a:lnTo>
                <a:lnTo>
                  <a:pt x="48134" y="48134"/>
                </a:lnTo>
                <a:lnTo>
                  <a:pt x="48134" y="52705"/>
                </a:lnTo>
                <a:lnTo>
                  <a:pt x="48134" y="57024"/>
                </a:lnTo>
                <a:lnTo>
                  <a:pt x="48134" y="65533"/>
                </a:lnTo>
                <a:lnTo>
                  <a:pt x="43562" y="74423"/>
                </a:lnTo>
                <a:lnTo>
                  <a:pt x="43562" y="78995"/>
                </a:lnTo>
                <a:lnTo>
                  <a:pt x="39371" y="78995"/>
                </a:lnTo>
                <a:lnTo>
                  <a:pt x="34798" y="78995"/>
                </a:lnTo>
                <a:lnTo>
                  <a:pt x="30481" y="78995"/>
                </a:lnTo>
                <a:lnTo>
                  <a:pt x="25909" y="78995"/>
                </a:lnTo>
                <a:lnTo>
                  <a:pt x="21972" y="78995"/>
                </a:lnTo>
                <a:lnTo>
                  <a:pt x="8510" y="78995"/>
                </a:lnTo>
                <a:lnTo>
                  <a:pt x="4319" y="78995"/>
                </a:lnTo>
                <a:lnTo>
                  <a:pt x="0" y="789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4" name="Freeform 784"/>
          <p:cNvSpPr/>
          <p:nvPr/>
        </p:nvSpPr>
        <p:spPr>
          <a:xfrm>
            <a:off x="2370708" y="1959229"/>
            <a:ext cx="17399" cy="192404"/>
          </a:xfrm>
          <a:custGeom>
            <a:avLst/>
            <a:gdLst/>
            <a:ahLst/>
            <a:cxnLst/>
            <a:rect l="0" t="0" r="0" b="0"/>
            <a:pathLst>
              <a:path w="17399" h="192404">
                <a:moveTo>
                  <a:pt x="0" y="192404"/>
                </a:moveTo>
                <a:lnTo>
                  <a:pt x="3937" y="192404"/>
                </a:lnTo>
                <a:lnTo>
                  <a:pt x="3937" y="188087"/>
                </a:lnTo>
                <a:lnTo>
                  <a:pt x="3937" y="175005"/>
                </a:lnTo>
                <a:lnTo>
                  <a:pt x="3937" y="166115"/>
                </a:lnTo>
                <a:lnTo>
                  <a:pt x="3937" y="139953"/>
                </a:lnTo>
                <a:lnTo>
                  <a:pt x="3937" y="126873"/>
                </a:lnTo>
                <a:lnTo>
                  <a:pt x="3937" y="100584"/>
                </a:lnTo>
                <a:lnTo>
                  <a:pt x="3937" y="82930"/>
                </a:lnTo>
                <a:lnTo>
                  <a:pt x="3937" y="69850"/>
                </a:lnTo>
                <a:lnTo>
                  <a:pt x="8509" y="26288"/>
                </a:lnTo>
                <a:lnTo>
                  <a:pt x="8509" y="17144"/>
                </a:lnTo>
                <a:lnTo>
                  <a:pt x="17399" y="4317"/>
                </a:lnTo>
                <a:lnTo>
                  <a:pt x="1739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5" name="Freeform 785"/>
          <p:cNvSpPr/>
          <p:nvPr/>
        </p:nvSpPr>
        <p:spPr>
          <a:xfrm>
            <a:off x="2361564" y="2033269"/>
            <a:ext cx="52706" cy="35052"/>
          </a:xfrm>
          <a:custGeom>
            <a:avLst/>
            <a:gdLst/>
            <a:ahLst/>
            <a:cxnLst/>
            <a:rect l="0" t="0" r="0" b="0"/>
            <a:pathLst>
              <a:path w="52706" h="35052">
                <a:moveTo>
                  <a:pt x="52706" y="0"/>
                </a:moveTo>
                <a:lnTo>
                  <a:pt x="52706" y="4573"/>
                </a:lnTo>
                <a:lnTo>
                  <a:pt x="43943" y="8890"/>
                </a:lnTo>
                <a:lnTo>
                  <a:pt x="39625" y="13462"/>
                </a:lnTo>
                <a:lnTo>
                  <a:pt x="30862" y="17781"/>
                </a:lnTo>
                <a:lnTo>
                  <a:pt x="26543" y="21972"/>
                </a:lnTo>
                <a:lnTo>
                  <a:pt x="13081" y="30861"/>
                </a:lnTo>
                <a:lnTo>
                  <a:pt x="9144" y="30861"/>
                </a:lnTo>
                <a:lnTo>
                  <a:pt x="4572" y="35052"/>
                </a:lnTo>
                <a:lnTo>
                  <a:pt x="0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6" name="Freeform 786"/>
          <p:cNvSpPr/>
          <p:nvPr/>
        </p:nvSpPr>
        <p:spPr>
          <a:xfrm>
            <a:off x="1338707" y="2104390"/>
            <a:ext cx="104775" cy="87376"/>
          </a:xfrm>
          <a:custGeom>
            <a:avLst/>
            <a:gdLst/>
            <a:ahLst/>
            <a:cxnLst/>
            <a:rect l="0" t="0" r="0" b="0"/>
            <a:pathLst>
              <a:path w="104775" h="87376">
                <a:moveTo>
                  <a:pt x="0" y="0"/>
                </a:moveTo>
                <a:lnTo>
                  <a:pt x="13081" y="13080"/>
                </a:lnTo>
                <a:lnTo>
                  <a:pt x="13081" y="21590"/>
                </a:lnTo>
                <a:lnTo>
                  <a:pt x="17398" y="35052"/>
                </a:lnTo>
                <a:lnTo>
                  <a:pt x="21590" y="48132"/>
                </a:lnTo>
                <a:lnTo>
                  <a:pt x="30479" y="61214"/>
                </a:lnTo>
                <a:lnTo>
                  <a:pt x="34670" y="78613"/>
                </a:lnTo>
                <a:lnTo>
                  <a:pt x="39243" y="83185"/>
                </a:lnTo>
                <a:lnTo>
                  <a:pt x="39243" y="87376"/>
                </a:lnTo>
                <a:lnTo>
                  <a:pt x="47879" y="87376"/>
                </a:lnTo>
                <a:lnTo>
                  <a:pt x="52070" y="83185"/>
                </a:lnTo>
                <a:lnTo>
                  <a:pt x="56642" y="74294"/>
                </a:lnTo>
                <a:lnTo>
                  <a:pt x="69723" y="52324"/>
                </a:lnTo>
                <a:lnTo>
                  <a:pt x="74295" y="39242"/>
                </a:lnTo>
                <a:lnTo>
                  <a:pt x="82931" y="30733"/>
                </a:lnTo>
                <a:lnTo>
                  <a:pt x="100203" y="8763"/>
                </a:lnTo>
                <a:lnTo>
                  <a:pt x="100203" y="4190"/>
                </a:lnTo>
                <a:lnTo>
                  <a:pt x="10477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7" name="Freeform 787"/>
          <p:cNvSpPr/>
          <p:nvPr/>
        </p:nvSpPr>
        <p:spPr>
          <a:xfrm>
            <a:off x="1473961" y="2104390"/>
            <a:ext cx="109221" cy="69723"/>
          </a:xfrm>
          <a:custGeom>
            <a:avLst/>
            <a:gdLst/>
            <a:ahLst/>
            <a:cxnLst/>
            <a:rect l="0" t="0" r="0" b="0"/>
            <a:pathLst>
              <a:path w="109221" h="69723">
                <a:moveTo>
                  <a:pt x="57024" y="0"/>
                </a:moveTo>
                <a:lnTo>
                  <a:pt x="52452" y="0"/>
                </a:lnTo>
                <a:lnTo>
                  <a:pt x="48261" y="0"/>
                </a:lnTo>
                <a:lnTo>
                  <a:pt x="43942" y="0"/>
                </a:lnTo>
                <a:lnTo>
                  <a:pt x="30480" y="0"/>
                </a:lnTo>
                <a:lnTo>
                  <a:pt x="26289" y="4190"/>
                </a:lnTo>
                <a:lnTo>
                  <a:pt x="21972" y="4190"/>
                </a:lnTo>
                <a:lnTo>
                  <a:pt x="8891" y="21590"/>
                </a:lnTo>
                <a:lnTo>
                  <a:pt x="8891" y="26162"/>
                </a:lnTo>
                <a:lnTo>
                  <a:pt x="4319" y="39242"/>
                </a:lnTo>
                <a:lnTo>
                  <a:pt x="0" y="43561"/>
                </a:lnTo>
                <a:lnTo>
                  <a:pt x="0" y="47752"/>
                </a:lnTo>
                <a:lnTo>
                  <a:pt x="0" y="52324"/>
                </a:lnTo>
                <a:lnTo>
                  <a:pt x="0" y="56895"/>
                </a:lnTo>
                <a:lnTo>
                  <a:pt x="0" y="61214"/>
                </a:lnTo>
                <a:lnTo>
                  <a:pt x="0" y="69723"/>
                </a:lnTo>
                <a:lnTo>
                  <a:pt x="4319" y="69723"/>
                </a:lnTo>
                <a:lnTo>
                  <a:pt x="13208" y="69723"/>
                </a:lnTo>
                <a:lnTo>
                  <a:pt x="21972" y="69723"/>
                </a:lnTo>
                <a:lnTo>
                  <a:pt x="30480" y="69723"/>
                </a:lnTo>
                <a:lnTo>
                  <a:pt x="43942" y="69723"/>
                </a:lnTo>
                <a:lnTo>
                  <a:pt x="48261" y="61214"/>
                </a:lnTo>
                <a:lnTo>
                  <a:pt x="70105" y="30479"/>
                </a:lnTo>
                <a:lnTo>
                  <a:pt x="70105" y="26162"/>
                </a:lnTo>
                <a:lnTo>
                  <a:pt x="74422" y="21590"/>
                </a:lnTo>
                <a:lnTo>
                  <a:pt x="78741" y="4190"/>
                </a:lnTo>
                <a:lnTo>
                  <a:pt x="78741" y="0"/>
                </a:lnTo>
                <a:lnTo>
                  <a:pt x="78741" y="4190"/>
                </a:lnTo>
                <a:lnTo>
                  <a:pt x="78741" y="17017"/>
                </a:lnTo>
                <a:lnTo>
                  <a:pt x="78741" y="21590"/>
                </a:lnTo>
                <a:lnTo>
                  <a:pt x="83313" y="26162"/>
                </a:lnTo>
                <a:lnTo>
                  <a:pt x="92075" y="34670"/>
                </a:lnTo>
                <a:lnTo>
                  <a:pt x="96394" y="43561"/>
                </a:lnTo>
                <a:lnTo>
                  <a:pt x="100585" y="47752"/>
                </a:lnTo>
                <a:lnTo>
                  <a:pt x="104902" y="47752"/>
                </a:lnTo>
                <a:lnTo>
                  <a:pt x="109221" y="477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8" name="Freeform 788"/>
          <p:cNvSpPr/>
          <p:nvPr/>
        </p:nvSpPr>
        <p:spPr>
          <a:xfrm>
            <a:off x="1609344" y="2033905"/>
            <a:ext cx="57023" cy="30861"/>
          </a:xfrm>
          <a:custGeom>
            <a:avLst/>
            <a:gdLst/>
            <a:ahLst/>
            <a:cxnLst/>
            <a:rect l="0" t="0" r="0" b="0"/>
            <a:pathLst>
              <a:path w="57023" h="30861">
                <a:moveTo>
                  <a:pt x="57023" y="0"/>
                </a:moveTo>
                <a:lnTo>
                  <a:pt x="52704" y="8889"/>
                </a:lnTo>
                <a:lnTo>
                  <a:pt x="48132" y="13462"/>
                </a:lnTo>
                <a:lnTo>
                  <a:pt x="30733" y="17652"/>
                </a:lnTo>
                <a:lnTo>
                  <a:pt x="26542" y="21971"/>
                </a:lnTo>
                <a:lnTo>
                  <a:pt x="17653" y="21971"/>
                </a:lnTo>
                <a:lnTo>
                  <a:pt x="4572" y="30861"/>
                </a:lnTo>
                <a:lnTo>
                  <a:pt x="0" y="308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9" name="Freeform 789"/>
          <p:cNvSpPr/>
          <p:nvPr/>
        </p:nvSpPr>
        <p:spPr>
          <a:xfrm>
            <a:off x="1622805" y="1981454"/>
            <a:ext cx="21590" cy="153415"/>
          </a:xfrm>
          <a:custGeom>
            <a:avLst/>
            <a:gdLst/>
            <a:ahLst/>
            <a:cxnLst/>
            <a:rect l="0" t="0" r="0" b="0"/>
            <a:pathLst>
              <a:path w="21590" h="153415">
                <a:moveTo>
                  <a:pt x="0" y="153415"/>
                </a:moveTo>
                <a:lnTo>
                  <a:pt x="0" y="148843"/>
                </a:lnTo>
                <a:lnTo>
                  <a:pt x="0" y="144526"/>
                </a:lnTo>
                <a:lnTo>
                  <a:pt x="0" y="131444"/>
                </a:lnTo>
                <a:lnTo>
                  <a:pt x="0" y="122554"/>
                </a:lnTo>
                <a:lnTo>
                  <a:pt x="8509" y="109474"/>
                </a:lnTo>
                <a:lnTo>
                  <a:pt x="8509" y="100584"/>
                </a:lnTo>
                <a:lnTo>
                  <a:pt x="13081" y="87884"/>
                </a:lnTo>
                <a:lnTo>
                  <a:pt x="13081" y="43941"/>
                </a:lnTo>
                <a:lnTo>
                  <a:pt x="13081" y="30861"/>
                </a:lnTo>
                <a:lnTo>
                  <a:pt x="21590" y="13208"/>
                </a:lnTo>
                <a:lnTo>
                  <a:pt x="2159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0" name="Freeform 790"/>
          <p:cNvSpPr/>
          <p:nvPr/>
        </p:nvSpPr>
        <p:spPr>
          <a:xfrm>
            <a:off x="1687957" y="2007742"/>
            <a:ext cx="4572" cy="4191"/>
          </a:xfrm>
          <a:custGeom>
            <a:avLst/>
            <a:gdLst/>
            <a:ahLst/>
            <a:cxnLst/>
            <a:rect l="0" t="0" r="0" b="0"/>
            <a:pathLst>
              <a:path w="4572" h="4191">
                <a:moveTo>
                  <a:pt x="4572" y="4191"/>
                </a:move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1" name="Freeform 791"/>
          <p:cNvSpPr/>
          <p:nvPr/>
        </p:nvSpPr>
        <p:spPr>
          <a:xfrm>
            <a:off x="1696847" y="2068956"/>
            <a:ext cx="0" cy="57024"/>
          </a:xfrm>
          <a:custGeom>
            <a:avLst/>
            <a:gdLst/>
            <a:ahLst/>
            <a:cxnLst/>
            <a:rect l="0" t="0" r="0" b="0"/>
            <a:pathLst>
              <a:path h="57024">
                <a:moveTo>
                  <a:pt x="0" y="57024"/>
                </a:moveTo>
                <a:lnTo>
                  <a:pt x="0" y="48134"/>
                </a:lnTo>
                <a:lnTo>
                  <a:pt x="0" y="43942"/>
                </a:lnTo>
                <a:lnTo>
                  <a:pt x="0" y="39371"/>
                </a:lnTo>
                <a:lnTo>
                  <a:pt x="0" y="35052"/>
                </a:lnTo>
                <a:lnTo>
                  <a:pt x="0" y="17399"/>
                </a:lnTo>
                <a:lnTo>
                  <a:pt x="0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2" name="Freeform 792"/>
          <p:cNvSpPr/>
          <p:nvPr/>
        </p:nvSpPr>
        <p:spPr>
          <a:xfrm>
            <a:off x="1736089" y="2077466"/>
            <a:ext cx="87503" cy="70103"/>
          </a:xfrm>
          <a:custGeom>
            <a:avLst/>
            <a:gdLst/>
            <a:ahLst/>
            <a:cxnLst/>
            <a:rect l="0" t="0" r="0" b="0"/>
            <a:pathLst>
              <a:path w="87503" h="70103">
                <a:moveTo>
                  <a:pt x="0" y="8889"/>
                </a:moveTo>
                <a:lnTo>
                  <a:pt x="4572" y="8889"/>
                </a:lnTo>
                <a:lnTo>
                  <a:pt x="8637" y="8889"/>
                </a:lnTo>
                <a:lnTo>
                  <a:pt x="13209" y="8889"/>
                </a:lnTo>
                <a:lnTo>
                  <a:pt x="17400" y="13207"/>
                </a:lnTo>
                <a:lnTo>
                  <a:pt x="17400" y="21971"/>
                </a:lnTo>
                <a:lnTo>
                  <a:pt x="21971" y="26289"/>
                </a:lnTo>
                <a:lnTo>
                  <a:pt x="30862" y="39369"/>
                </a:lnTo>
                <a:lnTo>
                  <a:pt x="30862" y="43688"/>
                </a:lnTo>
                <a:lnTo>
                  <a:pt x="30862" y="48260"/>
                </a:lnTo>
                <a:lnTo>
                  <a:pt x="35053" y="52451"/>
                </a:lnTo>
                <a:lnTo>
                  <a:pt x="35053" y="57023"/>
                </a:lnTo>
                <a:lnTo>
                  <a:pt x="35053" y="65913"/>
                </a:lnTo>
                <a:lnTo>
                  <a:pt x="35053" y="70103"/>
                </a:lnTo>
                <a:lnTo>
                  <a:pt x="39371" y="70103"/>
                </a:lnTo>
                <a:lnTo>
                  <a:pt x="52452" y="61340"/>
                </a:lnTo>
                <a:lnTo>
                  <a:pt x="56769" y="48260"/>
                </a:lnTo>
                <a:lnTo>
                  <a:pt x="61341" y="39369"/>
                </a:lnTo>
                <a:lnTo>
                  <a:pt x="74422" y="17779"/>
                </a:lnTo>
                <a:lnTo>
                  <a:pt x="78994" y="13207"/>
                </a:lnTo>
                <a:lnTo>
                  <a:pt x="78994" y="8889"/>
                </a:lnTo>
                <a:lnTo>
                  <a:pt x="87503" y="4317"/>
                </a:lnTo>
                <a:lnTo>
                  <a:pt x="8750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3" name="Freeform 793"/>
          <p:cNvSpPr/>
          <p:nvPr/>
        </p:nvSpPr>
        <p:spPr>
          <a:xfrm>
            <a:off x="1849882" y="2077466"/>
            <a:ext cx="96266" cy="74422"/>
          </a:xfrm>
          <a:custGeom>
            <a:avLst/>
            <a:gdLst/>
            <a:ahLst/>
            <a:cxnLst/>
            <a:rect l="0" t="0" r="0" b="0"/>
            <a:pathLst>
              <a:path w="96266" h="74422">
                <a:moveTo>
                  <a:pt x="13081" y="35051"/>
                </a:moveTo>
                <a:lnTo>
                  <a:pt x="17272" y="35051"/>
                </a:lnTo>
                <a:lnTo>
                  <a:pt x="21844" y="35051"/>
                </a:lnTo>
                <a:lnTo>
                  <a:pt x="26162" y="35051"/>
                </a:lnTo>
                <a:lnTo>
                  <a:pt x="30734" y="35051"/>
                </a:lnTo>
                <a:lnTo>
                  <a:pt x="43815" y="26289"/>
                </a:lnTo>
                <a:lnTo>
                  <a:pt x="48132" y="21971"/>
                </a:lnTo>
                <a:lnTo>
                  <a:pt x="65532" y="13207"/>
                </a:lnTo>
                <a:lnTo>
                  <a:pt x="70103" y="4317"/>
                </a:lnTo>
                <a:lnTo>
                  <a:pt x="70103" y="0"/>
                </a:lnTo>
                <a:lnTo>
                  <a:pt x="56895" y="0"/>
                </a:lnTo>
                <a:lnTo>
                  <a:pt x="48132" y="0"/>
                </a:lnTo>
                <a:lnTo>
                  <a:pt x="35051" y="4317"/>
                </a:lnTo>
                <a:lnTo>
                  <a:pt x="17272" y="8889"/>
                </a:lnTo>
                <a:lnTo>
                  <a:pt x="13081" y="13207"/>
                </a:lnTo>
                <a:lnTo>
                  <a:pt x="13081" y="17779"/>
                </a:lnTo>
                <a:lnTo>
                  <a:pt x="4572" y="26289"/>
                </a:lnTo>
                <a:lnTo>
                  <a:pt x="0" y="30861"/>
                </a:lnTo>
                <a:lnTo>
                  <a:pt x="0" y="35051"/>
                </a:lnTo>
                <a:lnTo>
                  <a:pt x="0" y="43688"/>
                </a:lnTo>
                <a:lnTo>
                  <a:pt x="0" y="48260"/>
                </a:lnTo>
                <a:lnTo>
                  <a:pt x="0" y="57023"/>
                </a:lnTo>
                <a:lnTo>
                  <a:pt x="0" y="61340"/>
                </a:lnTo>
                <a:lnTo>
                  <a:pt x="8763" y="65913"/>
                </a:lnTo>
                <a:lnTo>
                  <a:pt x="13081" y="70103"/>
                </a:lnTo>
                <a:lnTo>
                  <a:pt x="17272" y="70103"/>
                </a:lnTo>
                <a:lnTo>
                  <a:pt x="21844" y="74422"/>
                </a:lnTo>
                <a:lnTo>
                  <a:pt x="30734" y="74422"/>
                </a:lnTo>
                <a:lnTo>
                  <a:pt x="39243" y="74422"/>
                </a:lnTo>
                <a:lnTo>
                  <a:pt x="48132" y="74422"/>
                </a:lnTo>
                <a:lnTo>
                  <a:pt x="61213" y="74422"/>
                </a:lnTo>
                <a:lnTo>
                  <a:pt x="65532" y="74422"/>
                </a:lnTo>
                <a:lnTo>
                  <a:pt x="74294" y="74422"/>
                </a:lnTo>
                <a:lnTo>
                  <a:pt x="78866" y="70103"/>
                </a:lnTo>
                <a:lnTo>
                  <a:pt x="78866" y="65913"/>
                </a:lnTo>
                <a:lnTo>
                  <a:pt x="83185" y="65913"/>
                </a:lnTo>
                <a:lnTo>
                  <a:pt x="87757" y="65913"/>
                </a:lnTo>
                <a:lnTo>
                  <a:pt x="96266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4" name="Freeform 794"/>
          <p:cNvSpPr/>
          <p:nvPr/>
        </p:nvSpPr>
        <p:spPr>
          <a:xfrm>
            <a:off x="1990089" y="2072893"/>
            <a:ext cx="0" cy="4573"/>
          </a:xfrm>
          <a:custGeom>
            <a:avLst/>
            <a:gdLst/>
            <a:ahLst/>
            <a:cxnLst/>
            <a:rect l="0" t="0" r="0" b="0"/>
            <a:pathLst>
              <a:path h="4573">
                <a:moveTo>
                  <a:pt x="0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5" name="Freeform 795"/>
          <p:cNvSpPr/>
          <p:nvPr/>
        </p:nvSpPr>
        <p:spPr>
          <a:xfrm>
            <a:off x="1998598" y="2134489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6" name="Freeform 796"/>
          <p:cNvSpPr/>
          <p:nvPr/>
        </p:nvSpPr>
        <p:spPr>
          <a:xfrm>
            <a:off x="712622" y="1985771"/>
            <a:ext cx="8839" cy="183770"/>
          </a:xfrm>
          <a:custGeom>
            <a:avLst/>
            <a:gdLst/>
            <a:ahLst/>
            <a:cxnLst/>
            <a:rect l="0" t="0" r="0" b="0"/>
            <a:pathLst>
              <a:path w="8839" h="183770">
                <a:moveTo>
                  <a:pt x="8839" y="183770"/>
                </a:moveTo>
                <a:lnTo>
                  <a:pt x="4572" y="183770"/>
                </a:lnTo>
                <a:lnTo>
                  <a:pt x="4572" y="170688"/>
                </a:lnTo>
                <a:lnTo>
                  <a:pt x="4572" y="161798"/>
                </a:lnTo>
                <a:lnTo>
                  <a:pt x="4572" y="148718"/>
                </a:lnTo>
                <a:lnTo>
                  <a:pt x="4572" y="135636"/>
                </a:lnTo>
                <a:lnTo>
                  <a:pt x="4572" y="100584"/>
                </a:lnTo>
                <a:lnTo>
                  <a:pt x="4572" y="83185"/>
                </a:lnTo>
                <a:lnTo>
                  <a:pt x="4572" y="39371"/>
                </a:lnTo>
                <a:lnTo>
                  <a:pt x="4572" y="30481"/>
                </a:lnTo>
                <a:lnTo>
                  <a:pt x="4572" y="17399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7" name="Freeform 797"/>
          <p:cNvSpPr/>
          <p:nvPr/>
        </p:nvSpPr>
        <p:spPr>
          <a:xfrm>
            <a:off x="717194" y="2033905"/>
            <a:ext cx="87478" cy="57023"/>
          </a:xfrm>
          <a:custGeom>
            <a:avLst/>
            <a:gdLst/>
            <a:ahLst/>
            <a:cxnLst/>
            <a:rect l="0" t="0" r="0" b="0"/>
            <a:pathLst>
              <a:path w="87478" h="57023">
                <a:moveTo>
                  <a:pt x="0" y="57023"/>
                </a:moveTo>
                <a:lnTo>
                  <a:pt x="0" y="57023"/>
                </a:lnTo>
                <a:lnTo>
                  <a:pt x="4267" y="57023"/>
                </a:lnTo>
                <a:lnTo>
                  <a:pt x="8839" y="57023"/>
                </a:lnTo>
                <a:lnTo>
                  <a:pt x="12801" y="57023"/>
                </a:lnTo>
                <a:lnTo>
                  <a:pt x="17374" y="52450"/>
                </a:lnTo>
                <a:lnTo>
                  <a:pt x="30480" y="48133"/>
                </a:lnTo>
                <a:lnTo>
                  <a:pt x="34747" y="43561"/>
                </a:lnTo>
                <a:lnTo>
                  <a:pt x="48158" y="35051"/>
                </a:lnTo>
                <a:lnTo>
                  <a:pt x="52425" y="30861"/>
                </a:lnTo>
                <a:lnTo>
                  <a:pt x="56997" y="26288"/>
                </a:lnTo>
                <a:lnTo>
                  <a:pt x="65532" y="17399"/>
                </a:lnTo>
                <a:lnTo>
                  <a:pt x="74066" y="8889"/>
                </a:lnTo>
                <a:lnTo>
                  <a:pt x="78638" y="4572"/>
                </a:lnTo>
                <a:lnTo>
                  <a:pt x="82906" y="0"/>
                </a:lnTo>
                <a:lnTo>
                  <a:pt x="8747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8" name="Freeform 798"/>
          <p:cNvSpPr/>
          <p:nvPr/>
        </p:nvSpPr>
        <p:spPr>
          <a:xfrm>
            <a:off x="747674" y="2108327"/>
            <a:ext cx="87478" cy="65531"/>
          </a:xfrm>
          <a:custGeom>
            <a:avLst/>
            <a:gdLst/>
            <a:ahLst/>
            <a:cxnLst/>
            <a:rect l="0" t="0" r="0" b="0"/>
            <a:pathLst>
              <a:path w="87478" h="65531">
                <a:moveTo>
                  <a:pt x="0" y="0"/>
                </a:moveTo>
                <a:lnTo>
                  <a:pt x="0" y="0"/>
                </a:lnTo>
                <a:lnTo>
                  <a:pt x="4267" y="0"/>
                </a:lnTo>
                <a:lnTo>
                  <a:pt x="13106" y="8763"/>
                </a:lnTo>
                <a:lnTo>
                  <a:pt x="26517" y="13080"/>
                </a:lnTo>
                <a:lnTo>
                  <a:pt x="39319" y="17653"/>
                </a:lnTo>
                <a:lnTo>
                  <a:pt x="52426" y="30733"/>
                </a:lnTo>
                <a:lnTo>
                  <a:pt x="61265" y="39242"/>
                </a:lnTo>
                <a:lnTo>
                  <a:pt x="65837" y="43815"/>
                </a:lnTo>
                <a:lnTo>
                  <a:pt x="78638" y="52704"/>
                </a:lnTo>
                <a:lnTo>
                  <a:pt x="83210" y="57023"/>
                </a:lnTo>
                <a:lnTo>
                  <a:pt x="87478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9" name="Freeform 799"/>
          <p:cNvSpPr/>
          <p:nvPr/>
        </p:nvSpPr>
        <p:spPr>
          <a:xfrm>
            <a:off x="865936" y="2112898"/>
            <a:ext cx="70104" cy="56643"/>
          </a:xfrm>
          <a:custGeom>
            <a:avLst/>
            <a:gdLst/>
            <a:ahLst/>
            <a:cxnLst/>
            <a:rect l="0" t="0" r="0" b="0"/>
            <a:pathLst>
              <a:path w="70104" h="56643">
                <a:moveTo>
                  <a:pt x="61265" y="4192"/>
                </a:moveTo>
                <a:lnTo>
                  <a:pt x="61265" y="4192"/>
                </a:lnTo>
                <a:lnTo>
                  <a:pt x="56693" y="0"/>
                </a:lnTo>
                <a:lnTo>
                  <a:pt x="52426" y="0"/>
                </a:lnTo>
                <a:lnTo>
                  <a:pt x="47854" y="0"/>
                </a:lnTo>
                <a:lnTo>
                  <a:pt x="43587" y="0"/>
                </a:lnTo>
                <a:lnTo>
                  <a:pt x="34747" y="0"/>
                </a:lnTo>
                <a:lnTo>
                  <a:pt x="17374" y="8509"/>
                </a:lnTo>
                <a:lnTo>
                  <a:pt x="13107" y="8509"/>
                </a:lnTo>
                <a:lnTo>
                  <a:pt x="4267" y="21591"/>
                </a:lnTo>
                <a:lnTo>
                  <a:pt x="0" y="21591"/>
                </a:lnTo>
                <a:lnTo>
                  <a:pt x="0" y="26162"/>
                </a:lnTo>
                <a:lnTo>
                  <a:pt x="0" y="30481"/>
                </a:lnTo>
                <a:lnTo>
                  <a:pt x="0" y="34671"/>
                </a:lnTo>
                <a:lnTo>
                  <a:pt x="0" y="43561"/>
                </a:lnTo>
                <a:lnTo>
                  <a:pt x="4267" y="48133"/>
                </a:lnTo>
                <a:lnTo>
                  <a:pt x="8535" y="48133"/>
                </a:lnTo>
                <a:lnTo>
                  <a:pt x="13107" y="52452"/>
                </a:lnTo>
                <a:lnTo>
                  <a:pt x="17374" y="52452"/>
                </a:lnTo>
                <a:lnTo>
                  <a:pt x="30480" y="56643"/>
                </a:lnTo>
                <a:lnTo>
                  <a:pt x="34747" y="56643"/>
                </a:lnTo>
                <a:lnTo>
                  <a:pt x="39319" y="56643"/>
                </a:lnTo>
                <a:lnTo>
                  <a:pt x="43587" y="56643"/>
                </a:lnTo>
                <a:lnTo>
                  <a:pt x="47854" y="56643"/>
                </a:lnTo>
                <a:lnTo>
                  <a:pt x="61265" y="56643"/>
                </a:lnTo>
                <a:lnTo>
                  <a:pt x="65532" y="52452"/>
                </a:lnTo>
                <a:lnTo>
                  <a:pt x="70104" y="52452"/>
                </a:lnTo>
                <a:lnTo>
                  <a:pt x="70104" y="48133"/>
                </a:lnTo>
                <a:lnTo>
                  <a:pt x="70104" y="39244"/>
                </a:lnTo>
                <a:lnTo>
                  <a:pt x="70104" y="30481"/>
                </a:lnTo>
                <a:lnTo>
                  <a:pt x="70104" y="26162"/>
                </a:lnTo>
                <a:lnTo>
                  <a:pt x="70104" y="21591"/>
                </a:lnTo>
                <a:lnTo>
                  <a:pt x="70104" y="17399"/>
                </a:lnTo>
                <a:lnTo>
                  <a:pt x="70104" y="8509"/>
                </a:lnTo>
                <a:lnTo>
                  <a:pt x="56693" y="4192"/>
                </a:lnTo>
                <a:lnTo>
                  <a:pt x="52426" y="0"/>
                </a:lnTo>
                <a:lnTo>
                  <a:pt x="47854" y="0"/>
                </a:lnTo>
                <a:lnTo>
                  <a:pt x="4358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0" name="Freeform 800"/>
          <p:cNvSpPr/>
          <p:nvPr/>
        </p:nvSpPr>
        <p:spPr>
          <a:xfrm>
            <a:off x="966520" y="2104008"/>
            <a:ext cx="91745" cy="78613"/>
          </a:xfrm>
          <a:custGeom>
            <a:avLst/>
            <a:gdLst/>
            <a:ahLst/>
            <a:cxnLst/>
            <a:rect l="0" t="0" r="0" b="0"/>
            <a:pathLst>
              <a:path w="91745" h="78613">
                <a:moveTo>
                  <a:pt x="0" y="78613"/>
                </a:moveTo>
                <a:lnTo>
                  <a:pt x="0" y="74042"/>
                </a:lnTo>
                <a:lnTo>
                  <a:pt x="0" y="69850"/>
                </a:lnTo>
                <a:lnTo>
                  <a:pt x="0" y="61342"/>
                </a:lnTo>
                <a:lnTo>
                  <a:pt x="0" y="52451"/>
                </a:lnTo>
                <a:lnTo>
                  <a:pt x="0" y="48134"/>
                </a:lnTo>
                <a:lnTo>
                  <a:pt x="0" y="43561"/>
                </a:lnTo>
                <a:lnTo>
                  <a:pt x="0" y="35052"/>
                </a:lnTo>
                <a:lnTo>
                  <a:pt x="0" y="21972"/>
                </a:lnTo>
                <a:lnTo>
                  <a:pt x="0" y="17399"/>
                </a:lnTo>
                <a:lnTo>
                  <a:pt x="4268" y="17399"/>
                </a:lnTo>
                <a:lnTo>
                  <a:pt x="4268" y="13082"/>
                </a:lnTo>
                <a:lnTo>
                  <a:pt x="8535" y="13082"/>
                </a:lnTo>
                <a:lnTo>
                  <a:pt x="21946" y="8890"/>
                </a:lnTo>
                <a:lnTo>
                  <a:pt x="26213" y="8890"/>
                </a:lnTo>
                <a:lnTo>
                  <a:pt x="39319" y="0"/>
                </a:lnTo>
                <a:lnTo>
                  <a:pt x="43587" y="0"/>
                </a:lnTo>
                <a:lnTo>
                  <a:pt x="52426" y="0"/>
                </a:lnTo>
                <a:lnTo>
                  <a:pt x="70104" y="0"/>
                </a:lnTo>
                <a:lnTo>
                  <a:pt x="74371" y="0"/>
                </a:lnTo>
                <a:lnTo>
                  <a:pt x="87478" y="8890"/>
                </a:lnTo>
                <a:lnTo>
                  <a:pt x="87478" y="13082"/>
                </a:lnTo>
                <a:lnTo>
                  <a:pt x="91745" y="17399"/>
                </a:lnTo>
                <a:lnTo>
                  <a:pt x="91745" y="21972"/>
                </a:lnTo>
                <a:lnTo>
                  <a:pt x="91745" y="30481"/>
                </a:lnTo>
                <a:lnTo>
                  <a:pt x="91745" y="39371"/>
                </a:lnTo>
                <a:lnTo>
                  <a:pt x="91745" y="43561"/>
                </a:lnTo>
                <a:lnTo>
                  <a:pt x="91745" y="48134"/>
                </a:lnTo>
                <a:lnTo>
                  <a:pt x="91745" y="52451"/>
                </a:lnTo>
                <a:lnTo>
                  <a:pt x="87478" y="52451"/>
                </a:lnTo>
                <a:lnTo>
                  <a:pt x="87478" y="61342"/>
                </a:lnTo>
                <a:lnTo>
                  <a:pt x="87478" y="655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1" name="Freeform 801"/>
          <p:cNvSpPr/>
          <p:nvPr/>
        </p:nvSpPr>
        <p:spPr>
          <a:xfrm>
            <a:off x="1049426" y="2103755"/>
            <a:ext cx="92049" cy="91693"/>
          </a:xfrm>
          <a:custGeom>
            <a:avLst/>
            <a:gdLst/>
            <a:ahLst/>
            <a:cxnLst/>
            <a:rect l="0" t="0" r="0" b="0"/>
            <a:pathLst>
              <a:path w="92049" h="91693">
                <a:moveTo>
                  <a:pt x="78943" y="4572"/>
                </a:moveTo>
                <a:lnTo>
                  <a:pt x="78943" y="0"/>
                </a:lnTo>
                <a:lnTo>
                  <a:pt x="74371" y="0"/>
                </a:lnTo>
                <a:lnTo>
                  <a:pt x="70104" y="0"/>
                </a:lnTo>
                <a:lnTo>
                  <a:pt x="65532" y="0"/>
                </a:lnTo>
                <a:lnTo>
                  <a:pt x="56998" y="0"/>
                </a:lnTo>
                <a:lnTo>
                  <a:pt x="52426" y="4572"/>
                </a:lnTo>
                <a:lnTo>
                  <a:pt x="48158" y="8762"/>
                </a:lnTo>
                <a:lnTo>
                  <a:pt x="43891" y="8762"/>
                </a:lnTo>
                <a:lnTo>
                  <a:pt x="43891" y="13080"/>
                </a:lnTo>
                <a:lnTo>
                  <a:pt x="43891" y="17399"/>
                </a:lnTo>
                <a:lnTo>
                  <a:pt x="43891" y="26162"/>
                </a:lnTo>
                <a:lnTo>
                  <a:pt x="48158" y="26162"/>
                </a:lnTo>
                <a:lnTo>
                  <a:pt x="52426" y="30734"/>
                </a:lnTo>
                <a:lnTo>
                  <a:pt x="65532" y="30734"/>
                </a:lnTo>
                <a:lnTo>
                  <a:pt x="70104" y="30734"/>
                </a:lnTo>
                <a:lnTo>
                  <a:pt x="70104" y="35051"/>
                </a:lnTo>
                <a:lnTo>
                  <a:pt x="74371" y="35051"/>
                </a:lnTo>
                <a:lnTo>
                  <a:pt x="74371" y="39624"/>
                </a:lnTo>
                <a:lnTo>
                  <a:pt x="87477" y="52704"/>
                </a:lnTo>
                <a:lnTo>
                  <a:pt x="87477" y="57023"/>
                </a:lnTo>
                <a:lnTo>
                  <a:pt x="87477" y="65786"/>
                </a:lnTo>
                <a:lnTo>
                  <a:pt x="92049" y="78866"/>
                </a:lnTo>
                <a:lnTo>
                  <a:pt x="92049" y="83185"/>
                </a:lnTo>
                <a:lnTo>
                  <a:pt x="92049" y="87757"/>
                </a:lnTo>
                <a:lnTo>
                  <a:pt x="87477" y="87757"/>
                </a:lnTo>
                <a:lnTo>
                  <a:pt x="83210" y="87757"/>
                </a:lnTo>
                <a:lnTo>
                  <a:pt x="74371" y="91693"/>
                </a:lnTo>
                <a:lnTo>
                  <a:pt x="65532" y="91693"/>
                </a:lnTo>
                <a:lnTo>
                  <a:pt x="39624" y="91693"/>
                </a:lnTo>
                <a:lnTo>
                  <a:pt x="30785" y="91693"/>
                </a:lnTo>
                <a:lnTo>
                  <a:pt x="21946" y="91693"/>
                </a:lnTo>
                <a:lnTo>
                  <a:pt x="4572" y="91693"/>
                </a:lnTo>
                <a:lnTo>
                  <a:pt x="0" y="8775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2" name="Freeform 802"/>
          <p:cNvSpPr/>
          <p:nvPr/>
        </p:nvSpPr>
        <p:spPr>
          <a:xfrm>
            <a:off x="1150010" y="2090673"/>
            <a:ext cx="157836" cy="87377"/>
          </a:xfrm>
          <a:custGeom>
            <a:avLst/>
            <a:gdLst/>
            <a:ahLst/>
            <a:cxnLst/>
            <a:rect l="0" t="0" r="0" b="0"/>
            <a:pathLst>
              <a:path w="157836" h="87377">
                <a:moveTo>
                  <a:pt x="8839" y="56896"/>
                </a:moveTo>
                <a:lnTo>
                  <a:pt x="17678" y="56896"/>
                </a:lnTo>
                <a:lnTo>
                  <a:pt x="30785" y="52706"/>
                </a:lnTo>
                <a:lnTo>
                  <a:pt x="35052" y="52706"/>
                </a:lnTo>
                <a:lnTo>
                  <a:pt x="39319" y="52706"/>
                </a:lnTo>
                <a:lnTo>
                  <a:pt x="48158" y="52706"/>
                </a:lnTo>
                <a:lnTo>
                  <a:pt x="52730" y="48133"/>
                </a:lnTo>
                <a:lnTo>
                  <a:pt x="56998" y="48133"/>
                </a:lnTo>
                <a:lnTo>
                  <a:pt x="61265" y="35053"/>
                </a:lnTo>
                <a:lnTo>
                  <a:pt x="65837" y="30481"/>
                </a:lnTo>
                <a:lnTo>
                  <a:pt x="70104" y="26162"/>
                </a:lnTo>
                <a:lnTo>
                  <a:pt x="70104" y="21844"/>
                </a:lnTo>
                <a:lnTo>
                  <a:pt x="70104" y="17654"/>
                </a:lnTo>
                <a:lnTo>
                  <a:pt x="70104" y="13082"/>
                </a:lnTo>
                <a:lnTo>
                  <a:pt x="70104" y="8764"/>
                </a:lnTo>
                <a:lnTo>
                  <a:pt x="70104" y="0"/>
                </a:lnTo>
                <a:lnTo>
                  <a:pt x="61265" y="0"/>
                </a:lnTo>
                <a:lnTo>
                  <a:pt x="56998" y="0"/>
                </a:lnTo>
                <a:lnTo>
                  <a:pt x="43891" y="4572"/>
                </a:lnTo>
                <a:lnTo>
                  <a:pt x="39319" y="8764"/>
                </a:lnTo>
                <a:lnTo>
                  <a:pt x="26517" y="13082"/>
                </a:lnTo>
                <a:lnTo>
                  <a:pt x="21945" y="17654"/>
                </a:lnTo>
                <a:lnTo>
                  <a:pt x="13106" y="30481"/>
                </a:lnTo>
                <a:lnTo>
                  <a:pt x="8839" y="30481"/>
                </a:lnTo>
                <a:lnTo>
                  <a:pt x="8839" y="35053"/>
                </a:lnTo>
                <a:lnTo>
                  <a:pt x="0" y="39244"/>
                </a:lnTo>
                <a:lnTo>
                  <a:pt x="0" y="43816"/>
                </a:lnTo>
                <a:lnTo>
                  <a:pt x="0" y="48133"/>
                </a:lnTo>
                <a:lnTo>
                  <a:pt x="0" y="52706"/>
                </a:lnTo>
                <a:lnTo>
                  <a:pt x="0" y="61215"/>
                </a:lnTo>
                <a:lnTo>
                  <a:pt x="4572" y="65786"/>
                </a:lnTo>
                <a:lnTo>
                  <a:pt x="8839" y="65786"/>
                </a:lnTo>
                <a:lnTo>
                  <a:pt x="13106" y="70105"/>
                </a:lnTo>
                <a:lnTo>
                  <a:pt x="21945" y="74295"/>
                </a:lnTo>
                <a:lnTo>
                  <a:pt x="30785" y="78868"/>
                </a:lnTo>
                <a:lnTo>
                  <a:pt x="39319" y="78868"/>
                </a:lnTo>
                <a:lnTo>
                  <a:pt x="52730" y="87377"/>
                </a:lnTo>
                <a:lnTo>
                  <a:pt x="56998" y="87377"/>
                </a:lnTo>
                <a:lnTo>
                  <a:pt x="78943" y="87377"/>
                </a:lnTo>
                <a:lnTo>
                  <a:pt x="83210" y="87377"/>
                </a:lnTo>
                <a:lnTo>
                  <a:pt x="96317" y="83185"/>
                </a:lnTo>
                <a:lnTo>
                  <a:pt x="100889" y="83185"/>
                </a:lnTo>
                <a:lnTo>
                  <a:pt x="109423" y="78868"/>
                </a:lnTo>
                <a:lnTo>
                  <a:pt x="118262" y="78868"/>
                </a:lnTo>
                <a:lnTo>
                  <a:pt x="127101" y="74295"/>
                </a:lnTo>
                <a:lnTo>
                  <a:pt x="131420" y="70105"/>
                </a:lnTo>
                <a:lnTo>
                  <a:pt x="131420" y="65786"/>
                </a:lnTo>
                <a:lnTo>
                  <a:pt x="131420" y="56896"/>
                </a:lnTo>
                <a:lnTo>
                  <a:pt x="131420" y="52706"/>
                </a:lnTo>
                <a:lnTo>
                  <a:pt x="131420" y="48133"/>
                </a:lnTo>
                <a:lnTo>
                  <a:pt x="131420" y="43816"/>
                </a:lnTo>
                <a:lnTo>
                  <a:pt x="131420" y="39244"/>
                </a:lnTo>
                <a:lnTo>
                  <a:pt x="127101" y="39244"/>
                </a:lnTo>
                <a:lnTo>
                  <a:pt x="127101" y="35053"/>
                </a:lnTo>
                <a:lnTo>
                  <a:pt x="127101" y="30481"/>
                </a:lnTo>
                <a:lnTo>
                  <a:pt x="131420" y="30481"/>
                </a:lnTo>
                <a:lnTo>
                  <a:pt x="135611" y="21844"/>
                </a:lnTo>
                <a:lnTo>
                  <a:pt x="140182" y="21844"/>
                </a:lnTo>
                <a:lnTo>
                  <a:pt x="140182" y="17654"/>
                </a:lnTo>
                <a:lnTo>
                  <a:pt x="157836" y="1765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3" name="Freeform 803"/>
          <p:cNvSpPr/>
          <p:nvPr/>
        </p:nvSpPr>
        <p:spPr>
          <a:xfrm>
            <a:off x="616000" y="2107692"/>
            <a:ext cx="8840" cy="0"/>
          </a:xfrm>
          <a:custGeom>
            <a:avLst/>
            <a:gdLst/>
            <a:ahLst/>
            <a:cxnLst/>
            <a:rect l="0" t="0" r="0" b="0"/>
            <a:pathLst>
              <a:path w="8840">
                <a:moveTo>
                  <a:pt x="8840" y="0"/>
                </a:move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4" name="Freeform 804"/>
          <p:cNvSpPr/>
          <p:nvPr/>
        </p:nvSpPr>
        <p:spPr>
          <a:xfrm>
            <a:off x="4308602" y="2601467"/>
            <a:ext cx="35051" cy="109475"/>
          </a:xfrm>
          <a:custGeom>
            <a:avLst/>
            <a:gdLst/>
            <a:ahLst/>
            <a:cxnLst/>
            <a:rect l="0" t="0" r="0" b="0"/>
            <a:pathLst>
              <a:path w="35051" h="109475">
                <a:moveTo>
                  <a:pt x="8889" y="21972"/>
                </a:moveTo>
                <a:lnTo>
                  <a:pt x="8889" y="17653"/>
                </a:lnTo>
                <a:lnTo>
                  <a:pt x="8889" y="13081"/>
                </a:lnTo>
                <a:lnTo>
                  <a:pt x="13462" y="4318"/>
                </a:lnTo>
                <a:lnTo>
                  <a:pt x="17399" y="4318"/>
                </a:lnTo>
                <a:lnTo>
                  <a:pt x="17399" y="0"/>
                </a:lnTo>
                <a:lnTo>
                  <a:pt x="21970" y="0"/>
                </a:lnTo>
                <a:lnTo>
                  <a:pt x="21970" y="8890"/>
                </a:lnTo>
                <a:lnTo>
                  <a:pt x="21970" y="17653"/>
                </a:lnTo>
                <a:lnTo>
                  <a:pt x="21970" y="21972"/>
                </a:lnTo>
                <a:lnTo>
                  <a:pt x="21970" y="26163"/>
                </a:lnTo>
                <a:lnTo>
                  <a:pt x="21970" y="30480"/>
                </a:lnTo>
                <a:lnTo>
                  <a:pt x="21970" y="39625"/>
                </a:lnTo>
                <a:lnTo>
                  <a:pt x="17399" y="43562"/>
                </a:lnTo>
                <a:lnTo>
                  <a:pt x="17399" y="52451"/>
                </a:lnTo>
                <a:lnTo>
                  <a:pt x="8889" y="65787"/>
                </a:lnTo>
                <a:lnTo>
                  <a:pt x="4571" y="70104"/>
                </a:lnTo>
                <a:lnTo>
                  <a:pt x="4571" y="74676"/>
                </a:lnTo>
                <a:lnTo>
                  <a:pt x="0" y="87503"/>
                </a:lnTo>
                <a:lnTo>
                  <a:pt x="0" y="92075"/>
                </a:lnTo>
                <a:lnTo>
                  <a:pt x="0" y="96266"/>
                </a:lnTo>
                <a:lnTo>
                  <a:pt x="0" y="100585"/>
                </a:lnTo>
                <a:lnTo>
                  <a:pt x="0" y="105156"/>
                </a:lnTo>
                <a:lnTo>
                  <a:pt x="0" y="109475"/>
                </a:lnTo>
                <a:lnTo>
                  <a:pt x="4571" y="109475"/>
                </a:lnTo>
                <a:lnTo>
                  <a:pt x="8889" y="109475"/>
                </a:lnTo>
                <a:lnTo>
                  <a:pt x="13462" y="109475"/>
                </a:lnTo>
                <a:lnTo>
                  <a:pt x="21970" y="109475"/>
                </a:lnTo>
                <a:lnTo>
                  <a:pt x="26288" y="109475"/>
                </a:lnTo>
                <a:lnTo>
                  <a:pt x="30861" y="109475"/>
                </a:lnTo>
                <a:lnTo>
                  <a:pt x="35051" y="1051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5" name="Freeform 805"/>
          <p:cNvSpPr/>
          <p:nvPr/>
        </p:nvSpPr>
        <p:spPr>
          <a:xfrm>
            <a:off x="4365625" y="2579878"/>
            <a:ext cx="74421" cy="109092"/>
          </a:xfrm>
          <a:custGeom>
            <a:avLst/>
            <a:gdLst/>
            <a:ahLst/>
            <a:cxnLst/>
            <a:rect l="0" t="0" r="0" b="0"/>
            <a:pathLst>
              <a:path w="74421" h="109092">
                <a:moveTo>
                  <a:pt x="39370" y="0"/>
                </a:moveTo>
                <a:lnTo>
                  <a:pt x="34797" y="0"/>
                </a:lnTo>
                <a:lnTo>
                  <a:pt x="30860" y="4190"/>
                </a:lnTo>
                <a:lnTo>
                  <a:pt x="30860" y="17272"/>
                </a:lnTo>
                <a:lnTo>
                  <a:pt x="26289" y="21589"/>
                </a:lnTo>
                <a:lnTo>
                  <a:pt x="21971" y="43561"/>
                </a:lnTo>
                <a:lnTo>
                  <a:pt x="21971" y="56641"/>
                </a:lnTo>
                <a:lnTo>
                  <a:pt x="17398" y="61214"/>
                </a:lnTo>
                <a:lnTo>
                  <a:pt x="17398" y="78231"/>
                </a:lnTo>
                <a:lnTo>
                  <a:pt x="17398" y="82803"/>
                </a:lnTo>
                <a:lnTo>
                  <a:pt x="17398" y="91693"/>
                </a:lnTo>
                <a:lnTo>
                  <a:pt x="17398" y="100202"/>
                </a:lnTo>
                <a:lnTo>
                  <a:pt x="17398" y="104775"/>
                </a:lnTo>
                <a:lnTo>
                  <a:pt x="21971" y="109092"/>
                </a:lnTo>
                <a:lnTo>
                  <a:pt x="26289" y="109092"/>
                </a:lnTo>
                <a:lnTo>
                  <a:pt x="30860" y="109092"/>
                </a:lnTo>
                <a:lnTo>
                  <a:pt x="39370" y="109092"/>
                </a:lnTo>
                <a:lnTo>
                  <a:pt x="47878" y="109092"/>
                </a:lnTo>
                <a:lnTo>
                  <a:pt x="52451" y="109092"/>
                </a:lnTo>
                <a:lnTo>
                  <a:pt x="70103" y="96265"/>
                </a:lnTo>
                <a:lnTo>
                  <a:pt x="70103" y="91693"/>
                </a:lnTo>
                <a:lnTo>
                  <a:pt x="74421" y="91693"/>
                </a:lnTo>
                <a:lnTo>
                  <a:pt x="74421" y="82803"/>
                </a:lnTo>
                <a:lnTo>
                  <a:pt x="74421" y="74040"/>
                </a:lnTo>
                <a:lnTo>
                  <a:pt x="74421" y="69723"/>
                </a:lnTo>
                <a:lnTo>
                  <a:pt x="74421" y="65151"/>
                </a:lnTo>
                <a:lnTo>
                  <a:pt x="65532" y="65151"/>
                </a:lnTo>
                <a:lnTo>
                  <a:pt x="56769" y="65151"/>
                </a:lnTo>
                <a:lnTo>
                  <a:pt x="47878" y="61214"/>
                </a:lnTo>
                <a:lnTo>
                  <a:pt x="30860" y="61214"/>
                </a:lnTo>
                <a:lnTo>
                  <a:pt x="26289" y="61214"/>
                </a:lnTo>
                <a:lnTo>
                  <a:pt x="17398" y="61214"/>
                </a:lnTo>
                <a:lnTo>
                  <a:pt x="8509" y="61214"/>
                </a:lnTo>
                <a:lnTo>
                  <a:pt x="4317" y="61214"/>
                </a:lnTo>
                <a:lnTo>
                  <a:pt x="0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6" name="Freeform 806"/>
          <p:cNvSpPr/>
          <p:nvPr/>
        </p:nvSpPr>
        <p:spPr>
          <a:xfrm>
            <a:off x="4448555" y="2570733"/>
            <a:ext cx="127128" cy="100838"/>
          </a:xfrm>
          <a:custGeom>
            <a:avLst/>
            <a:gdLst/>
            <a:ahLst/>
            <a:cxnLst/>
            <a:rect l="0" t="0" r="0" b="0"/>
            <a:pathLst>
              <a:path w="127128" h="100838">
                <a:moveTo>
                  <a:pt x="0" y="4572"/>
                </a:moveTo>
                <a:lnTo>
                  <a:pt x="0" y="0"/>
                </a:lnTo>
                <a:lnTo>
                  <a:pt x="8891" y="0"/>
                </a:lnTo>
                <a:lnTo>
                  <a:pt x="13462" y="0"/>
                </a:lnTo>
                <a:lnTo>
                  <a:pt x="17654" y="0"/>
                </a:lnTo>
                <a:lnTo>
                  <a:pt x="21972" y="0"/>
                </a:lnTo>
                <a:lnTo>
                  <a:pt x="21972" y="4572"/>
                </a:lnTo>
                <a:lnTo>
                  <a:pt x="21972" y="9145"/>
                </a:lnTo>
                <a:lnTo>
                  <a:pt x="21972" y="21845"/>
                </a:lnTo>
                <a:lnTo>
                  <a:pt x="21972" y="39624"/>
                </a:lnTo>
                <a:lnTo>
                  <a:pt x="21972" y="43815"/>
                </a:lnTo>
                <a:lnTo>
                  <a:pt x="21972" y="61214"/>
                </a:lnTo>
                <a:lnTo>
                  <a:pt x="13462" y="74296"/>
                </a:lnTo>
                <a:lnTo>
                  <a:pt x="13462" y="78868"/>
                </a:lnTo>
                <a:lnTo>
                  <a:pt x="13462" y="87376"/>
                </a:lnTo>
                <a:lnTo>
                  <a:pt x="13462" y="91948"/>
                </a:lnTo>
                <a:lnTo>
                  <a:pt x="13462" y="100838"/>
                </a:lnTo>
                <a:lnTo>
                  <a:pt x="21972" y="100838"/>
                </a:lnTo>
                <a:lnTo>
                  <a:pt x="26543" y="100838"/>
                </a:lnTo>
                <a:lnTo>
                  <a:pt x="30735" y="100838"/>
                </a:lnTo>
                <a:lnTo>
                  <a:pt x="35053" y="100838"/>
                </a:lnTo>
                <a:lnTo>
                  <a:pt x="43942" y="100838"/>
                </a:lnTo>
                <a:lnTo>
                  <a:pt x="57023" y="100838"/>
                </a:lnTo>
                <a:lnTo>
                  <a:pt x="61596" y="100838"/>
                </a:lnTo>
                <a:lnTo>
                  <a:pt x="87504" y="91948"/>
                </a:lnTo>
                <a:lnTo>
                  <a:pt x="114047" y="83185"/>
                </a:lnTo>
                <a:lnTo>
                  <a:pt x="127128" y="788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7" name="Freeform 807"/>
          <p:cNvSpPr/>
          <p:nvPr/>
        </p:nvSpPr>
        <p:spPr>
          <a:xfrm>
            <a:off x="3630421" y="2619120"/>
            <a:ext cx="83313" cy="157353"/>
          </a:xfrm>
          <a:custGeom>
            <a:avLst/>
            <a:gdLst/>
            <a:ahLst/>
            <a:cxnLst/>
            <a:rect l="0" t="0" r="0" b="0"/>
            <a:pathLst>
              <a:path w="83313" h="157353">
                <a:moveTo>
                  <a:pt x="70105" y="4319"/>
                </a:moveTo>
                <a:lnTo>
                  <a:pt x="70105" y="0"/>
                </a:lnTo>
                <a:lnTo>
                  <a:pt x="65532" y="0"/>
                </a:lnTo>
                <a:lnTo>
                  <a:pt x="56769" y="0"/>
                </a:lnTo>
                <a:lnTo>
                  <a:pt x="47880" y="0"/>
                </a:lnTo>
                <a:lnTo>
                  <a:pt x="43688" y="0"/>
                </a:lnTo>
                <a:lnTo>
                  <a:pt x="39625" y="4319"/>
                </a:lnTo>
                <a:lnTo>
                  <a:pt x="35052" y="8510"/>
                </a:lnTo>
                <a:lnTo>
                  <a:pt x="30481" y="21972"/>
                </a:lnTo>
                <a:lnTo>
                  <a:pt x="21718" y="38989"/>
                </a:lnTo>
                <a:lnTo>
                  <a:pt x="17400" y="52451"/>
                </a:lnTo>
                <a:lnTo>
                  <a:pt x="8637" y="69850"/>
                </a:lnTo>
                <a:lnTo>
                  <a:pt x="4319" y="83185"/>
                </a:lnTo>
                <a:lnTo>
                  <a:pt x="4319" y="87503"/>
                </a:lnTo>
                <a:lnTo>
                  <a:pt x="0" y="104902"/>
                </a:lnTo>
                <a:lnTo>
                  <a:pt x="0" y="109094"/>
                </a:lnTo>
                <a:lnTo>
                  <a:pt x="0" y="126873"/>
                </a:lnTo>
                <a:lnTo>
                  <a:pt x="0" y="131064"/>
                </a:lnTo>
                <a:lnTo>
                  <a:pt x="0" y="135383"/>
                </a:lnTo>
                <a:lnTo>
                  <a:pt x="0" y="148463"/>
                </a:lnTo>
                <a:lnTo>
                  <a:pt x="4319" y="153035"/>
                </a:lnTo>
                <a:lnTo>
                  <a:pt x="17400" y="157353"/>
                </a:lnTo>
                <a:lnTo>
                  <a:pt x="21718" y="157353"/>
                </a:lnTo>
                <a:lnTo>
                  <a:pt x="26289" y="157353"/>
                </a:lnTo>
                <a:lnTo>
                  <a:pt x="35052" y="157353"/>
                </a:lnTo>
                <a:lnTo>
                  <a:pt x="43688" y="157353"/>
                </a:lnTo>
                <a:lnTo>
                  <a:pt x="52451" y="157353"/>
                </a:lnTo>
                <a:lnTo>
                  <a:pt x="56769" y="144146"/>
                </a:lnTo>
                <a:lnTo>
                  <a:pt x="70105" y="139573"/>
                </a:lnTo>
                <a:lnTo>
                  <a:pt x="78740" y="117984"/>
                </a:lnTo>
                <a:lnTo>
                  <a:pt x="83313" y="113665"/>
                </a:lnTo>
                <a:lnTo>
                  <a:pt x="83313" y="109094"/>
                </a:lnTo>
                <a:lnTo>
                  <a:pt x="83313" y="104902"/>
                </a:lnTo>
                <a:lnTo>
                  <a:pt x="83313" y="100585"/>
                </a:lnTo>
                <a:lnTo>
                  <a:pt x="83313" y="96012"/>
                </a:lnTo>
                <a:lnTo>
                  <a:pt x="70105" y="96012"/>
                </a:lnTo>
                <a:lnTo>
                  <a:pt x="61342" y="96012"/>
                </a:lnTo>
                <a:lnTo>
                  <a:pt x="47880" y="96012"/>
                </a:lnTo>
                <a:lnTo>
                  <a:pt x="30481" y="96012"/>
                </a:lnTo>
                <a:lnTo>
                  <a:pt x="26289" y="96012"/>
                </a:lnTo>
                <a:lnTo>
                  <a:pt x="13208" y="100585"/>
                </a:lnTo>
                <a:lnTo>
                  <a:pt x="8637" y="109094"/>
                </a:lnTo>
                <a:lnTo>
                  <a:pt x="4319" y="1090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8" name="Freeform 808"/>
          <p:cNvSpPr/>
          <p:nvPr/>
        </p:nvSpPr>
        <p:spPr>
          <a:xfrm>
            <a:off x="3726434" y="2710942"/>
            <a:ext cx="57023" cy="43561"/>
          </a:xfrm>
          <a:custGeom>
            <a:avLst/>
            <a:gdLst/>
            <a:ahLst/>
            <a:cxnLst/>
            <a:rect l="0" t="0" r="0" b="0"/>
            <a:pathLst>
              <a:path w="57023" h="43561">
                <a:moveTo>
                  <a:pt x="4571" y="17272"/>
                </a:moveTo>
                <a:lnTo>
                  <a:pt x="8889" y="17272"/>
                </a:lnTo>
                <a:lnTo>
                  <a:pt x="13462" y="17272"/>
                </a:lnTo>
                <a:lnTo>
                  <a:pt x="17780" y="17272"/>
                </a:lnTo>
                <a:lnTo>
                  <a:pt x="21970" y="17272"/>
                </a:lnTo>
                <a:lnTo>
                  <a:pt x="26288" y="13080"/>
                </a:lnTo>
                <a:lnTo>
                  <a:pt x="35051" y="13080"/>
                </a:lnTo>
                <a:lnTo>
                  <a:pt x="35051" y="8763"/>
                </a:lnTo>
                <a:lnTo>
                  <a:pt x="39624" y="8763"/>
                </a:lnTo>
                <a:lnTo>
                  <a:pt x="39624" y="4190"/>
                </a:lnTo>
                <a:lnTo>
                  <a:pt x="39624" y="0"/>
                </a:lnTo>
                <a:lnTo>
                  <a:pt x="30861" y="0"/>
                </a:lnTo>
                <a:lnTo>
                  <a:pt x="26288" y="0"/>
                </a:lnTo>
                <a:lnTo>
                  <a:pt x="17780" y="0"/>
                </a:lnTo>
                <a:lnTo>
                  <a:pt x="13462" y="0"/>
                </a:lnTo>
                <a:lnTo>
                  <a:pt x="8889" y="0"/>
                </a:lnTo>
                <a:lnTo>
                  <a:pt x="8889" y="4190"/>
                </a:lnTo>
                <a:lnTo>
                  <a:pt x="0" y="8763"/>
                </a:lnTo>
                <a:lnTo>
                  <a:pt x="0" y="13080"/>
                </a:lnTo>
                <a:lnTo>
                  <a:pt x="0" y="17272"/>
                </a:lnTo>
                <a:lnTo>
                  <a:pt x="0" y="26162"/>
                </a:lnTo>
                <a:lnTo>
                  <a:pt x="0" y="30734"/>
                </a:lnTo>
                <a:lnTo>
                  <a:pt x="4571" y="35051"/>
                </a:lnTo>
                <a:lnTo>
                  <a:pt x="8889" y="39242"/>
                </a:lnTo>
                <a:lnTo>
                  <a:pt x="13462" y="39242"/>
                </a:lnTo>
                <a:lnTo>
                  <a:pt x="17780" y="39242"/>
                </a:lnTo>
                <a:lnTo>
                  <a:pt x="21970" y="43561"/>
                </a:lnTo>
                <a:lnTo>
                  <a:pt x="26288" y="43561"/>
                </a:lnTo>
                <a:lnTo>
                  <a:pt x="30861" y="43561"/>
                </a:lnTo>
                <a:lnTo>
                  <a:pt x="35051" y="43561"/>
                </a:lnTo>
                <a:lnTo>
                  <a:pt x="43942" y="43561"/>
                </a:lnTo>
                <a:lnTo>
                  <a:pt x="48260" y="43561"/>
                </a:lnTo>
                <a:lnTo>
                  <a:pt x="48260" y="39242"/>
                </a:lnTo>
                <a:lnTo>
                  <a:pt x="57023" y="350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9" name="Freeform 809"/>
          <p:cNvSpPr/>
          <p:nvPr/>
        </p:nvSpPr>
        <p:spPr>
          <a:xfrm>
            <a:off x="3791965" y="2623439"/>
            <a:ext cx="52832" cy="122554"/>
          </a:xfrm>
          <a:custGeom>
            <a:avLst/>
            <a:gdLst/>
            <a:ahLst/>
            <a:cxnLst/>
            <a:rect l="0" t="0" r="0" b="0"/>
            <a:pathLst>
              <a:path w="52832" h="122554">
                <a:moveTo>
                  <a:pt x="9144" y="0"/>
                </a:moveTo>
                <a:lnTo>
                  <a:pt x="9144" y="4191"/>
                </a:lnTo>
                <a:lnTo>
                  <a:pt x="13463" y="17653"/>
                </a:lnTo>
                <a:lnTo>
                  <a:pt x="13463" y="21970"/>
                </a:lnTo>
                <a:lnTo>
                  <a:pt x="13463" y="30479"/>
                </a:lnTo>
                <a:lnTo>
                  <a:pt x="13463" y="43815"/>
                </a:lnTo>
                <a:lnTo>
                  <a:pt x="13463" y="56641"/>
                </a:lnTo>
                <a:lnTo>
                  <a:pt x="13463" y="65531"/>
                </a:lnTo>
                <a:lnTo>
                  <a:pt x="13463" y="70103"/>
                </a:lnTo>
                <a:lnTo>
                  <a:pt x="13463" y="74294"/>
                </a:lnTo>
                <a:lnTo>
                  <a:pt x="13463" y="87503"/>
                </a:lnTo>
                <a:lnTo>
                  <a:pt x="13463" y="91693"/>
                </a:lnTo>
                <a:lnTo>
                  <a:pt x="13463" y="96266"/>
                </a:lnTo>
                <a:lnTo>
                  <a:pt x="13463" y="100583"/>
                </a:lnTo>
                <a:lnTo>
                  <a:pt x="17781" y="100583"/>
                </a:lnTo>
                <a:lnTo>
                  <a:pt x="26544" y="100583"/>
                </a:lnTo>
                <a:lnTo>
                  <a:pt x="26544" y="96266"/>
                </a:lnTo>
                <a:lnTo>
                  <a:pt x="31115" y="91693"/>
                </a:lnTo>
                <a:lnTo>
                  <a:pt x="31115" y="87503"/>
                </a:lnTo>
                <a:lnTo>
                  <a:pt x="35433" y="83184"/>
                </a:lnTo>
                <a:lnTo>
                  <a:pt x="35433" y="74294"/>
                </a:lnTo>
                <a:lnTo>
                  <a:pt x="39625" y="74294"/>
                </a:lnTo>
                <a:lnTo>
                  <a:pt x="39625" y="70103"/>
                </a:lnTo>
                <a:lnTo>
                  <a:pt x="44196" y="70103"/>
                </a:lnTo>
                <a:lnTo>
                  <a:pt x="48261" y="70103"/>
                </a:lnTo>
                <a:lnTo>
                  <a:pt x="52832" y="70103"/>
                </a:lnTo>
                <a:lnTo>
                  <a:pt x="52832" y="78866"/>
                </a:lnTo>
                <a:lnTo>
                  <a:pt x="52832" y="83184"/>
                </a:lnTo>
                <a:lnTo>
                  <a:pt x="52832" y="87503"/>
                </a:lnTo>
                <a:lnTo>
                  <a:pt x="52832" y="91693"/>
                </a:lnTo>
                <a:lnTo>
                  <a:pt x="52832" y="96266"/>
                </a:lnTo>
                <a:lnTo>
                  <a:pt x="48261" y="100583"/>
                </a:lnTo>
                <a:lnTo>
                  <a:pt x="39625" y="109346"/>
                </a:lnTo>
                <a:lnTo>
                  <a:pt x="31115" y="113665"/>
                </a:lnTo>
                <a:lnTo>
                  <a:pt x="26544" y="113665"/>
                </a:lnTo>
                <a:lnTo>
                  <a:pt x="17781" y="118237"/>
                </a:lnTo>
                <a:lnTo>
                  <a:pt x="13463" y="118237"/>
                </a:lnTo>
                <a:lnTo>
                  <a:pt x="9144" y="118237"/>
                </a:lnTo>
                <a:lnTo>
                  <a:pt x="0" y="12255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0" name="Freeform 810"/>
          <p:cNvSpPr/>
          <p:nvPr/>
        </p:nvSpPr>
        <p:spPr>
          <a:xfrm>
            <a:off x="3879850" y="2693542"/>
            <a:ext cx="0" cy="52451"/>
          </a:xfrm>
          <a:custGeom>
            <a:avLst/>
            <a:gdLst/>
            <a:ahLst/>
            <a:cxnLst/>
            <a:rect l="0" t="0" r="0" b="0"/>
            <a:pathLst>
              <a:path h="52451">
                <a:moveTo>
                  <a:pt x="0" y="52451"/>
                </a:moveTo>
                <a:lnTo>
                  <a:pt x="0" y="48134"/>
                </a:lnTo>
                <a:lnTo>
                  <a:pt x="0" y="43562"/>
                </a:lnTo>
                <a:lnTo>
                  <a:pt x="0" y="34672"/>
                </a:lnTo>
                <a:lnTo>
                  <a:pt x="0" y="30480"/>
                </a:lnTo>
                <a:lnTo>
                  <a:pt x="0" y="26163"/>
                </a:lnTo>
                <a:lnTo>
                  <a:pt x="0" y="8763"/>
                </a:ln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1" name="Freeform 811"/>
          <p:cNvSpPr/>
          <p:nvPr/>
        </p:nvSpPr>
        <p:spPr>
          <a:xfrm>
            <a:off x="3879850" y="2649601"/>
            <a:ext cx="4190" cy="4317"/>
          </a:xfrm>
          <a:custGeom>
            <a:avLst/>
            <a:gdLst/>
            <a:ahLst/>
            <a:cxnLst/>
            <a:rect l="0" t="0" r="0" b="0"/>
            <a:pathLst>
              <a:path w="4190" h="4317">
                <a:moveTo>
                  <a:pt x="4190" y="4317"/>
                </a:moveTo>
                <a:lnTo>
                  <a:pt x="4190" y="4317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2" name="Freeform 812"/>
          <p:cNvSpPr/>
          <p:nvPr/>
        </p:nvSpPr>
        <p:spPr>
          <a:xfrm>
            <a:off x="3919092" y="2680080"/>
            <a:ext cx="48134" cy="61596"/>
          </a:xfrm>
          <a:custGeom>
            <a:avLst/>
            <a:gdLst/>
            <a:ahLst/>
            <a:cxnLst/>
            <a:rect l="0" t="0" r="0" b="0"/>
            <a:pathLst>
              <a:path w="48134" h="61596">
                <a:moveTo>
                  <a:pt x="8891" y="30862"/>
                </a:moveTo>
                <a:lnTo>
                  <a:pt x="8891" y="35052"/>
                </a:lnTo>
                <a:lnTo>
                  <a:pt x="13081" y="35052"/>
                </a:lnTo>
                <a:lnTo>
                  <a:pt x="17399" y="35052"/>
                </a:lnTo>
                <a:lnTo>
                  <a:pt x="21717" y="39625"/>
                </a:lnTo>
                <a:lnTo>
                  <a:pt x="26290" y="39625"/>
                </a:lnTo>
                <a:lnTo>
                  <a:pt x="30861" y="39625"/>
                </a:lnTo>
                <a:lnTo>
                  <a:pt x="39624" y="39625"/>
                </a:lnTo>
                <a:lnTo>
                  <a:pt x="43561" y="35052"/>
                </a:lnTo>
                <a:lnTo>
                  <a:pt x="43561" y="30862"/>
                </a:lnTo>
                <a:lnTo>
                  <a:pt x="48134" y="26543"/>
                </a:lnTo>
                <a:lnTo>
                  <a:pt x="48134" y="22225"/>
                </a:lnTo>
                <a:lnTo>
                  <a:pt x="48134" y="13462"/>
                </a:lnTo>
                <a:lnTo>
                  <a:pt x="48134" y="8890"/>
                </a:lnTo>
                <a:lnTo>
                  <a:pt x="48134" y="4573"/>
                </a:lnTo>
                <a:lnTo>
                  <a:pt x="48134" y="0"/>
                </a:lnTo>
                <a:lnTo>
                  <a:pt x="35053" y="0"/>
                </a:lnTo>
                <a:lnTo>
                  <a:pt x="30861" y="0"/>
                </a:lnTo>
                <a:lnTo>
                  <a:pt x="26290" y="0"/>
                </a:lnTo>
                <a:lnTo>
                  <a:pt x="21717" y="0"/>
                </a:lnTo>
                <a:lnTo>
                  <a:pt x="17399" y="0"/>
                </a:lnTo>
                <a:lnTo>
                  <a:pt x="13081" y="4573"/>
                </a:lnTo>
                <a:lnTo>
                  <a:pt x="4573" y="8890"/>
                </a:lnTo>
                <a:lnTo>
                  <a:pt x="4573" y="17653"/>
                </a:lnTo>
                <a:lnTo>
                  <a:pt x="0" y="22225"/>
                </a:lnTo>
                <a:lnTo>
                  <a:pt x="0" y="26543"/>
                </a:lnTo>
                <a:lnTo>
                  <a:pt x="0" y="30862"/>
                </a:lnTo>
                <a:lnTo>
                  <a:pt x="0" y="35052"/>
                </a:lnTo>
                <a:lnTo>
                  <a:pt x="0" y="39625"/>
                </a:lnTo>
                <a:lnTo>
                  <a:pt x="0" y="43942"/>
                </a:lnTo>
                <a:lnTo>
                  <a:pt x="0" y="48134"/>
                </a:lnTo>
                <a:lnTo>
                  <a:pt x="0" y="57024"/>
                </a:lnTo>
                <a:lnTo>
                  <a:pt x="0" y="61596"/>
                </a:lnTo>
                <a:lnTo>
                  <a:pt x="8891" y="61596"/>
                </a:lnTo>
                <a:lnTo>
                  <a:pt x="13081" y="61596"/>
                </a:lnTo>
                <a:lnTo>
                  <a:pt x="17399" y="61596"/>
                </a:lnTo>
                <a:lnTo>
                  <a:pt x="21717" y="61596"/>
                </a:lnTo>
                <a:lnTo>
                  <a:pt x="26290" y="61596"/>
                </a:lnTo>
                <a:lnTo>
                  <a:pt x="30861" y="61596"/>
                </a:lnTo>
                <a:lnTo>
                  <a:pt x="35053" y="61596"/>
                </a:lnTo>
                <a:lnTo>
                  <a:pt x="43561" y="615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3" name="Freeform 813"/>
          <p:cNvSpPr/>
          <p:nvPr/>
        </p:nvSpPr>
        <p:spPr>
          <a:xfrm>
            <a:off x="4002278" y="2584068"/>
            <a:ext cx="26288" cy="148717"/>
          </a:xfrm>
          <a:custGeom>
            <a:avLst/>
            <a:gdLst/>
            <a:ahLst/>
            <a:cxnLst/>
            <a:rect l="0" t="0" r="0" b="0"/>
            <a:pathLst>
              <a:path w="26288" h="148717">
                <a:moveTo>
                  <a:pt x="0" y="148717"/>
                </a:moveTo>
                <a:lnTo>
                  <a:pt x="0" y="148717"/>
                </a:lnTo>
                <a:lnTo>
                  <a:pt x="4318" y="148717"/>
                </a:lnTo>
                <a:lnTo>
                  <a:pt x="4318" y="144146"/>
                </a:lnTo>
                <a:lnTo>
                  <a:pt x="8889" y="139954"/>
                </a:lnTo>
                <a:lnTo>
                  <a:pt x="8889" y="131064"/>
                </a:lnTo>
                <a:lnTo>
                  <a:pt x="13207" y="118237"/>
                </a:lnTo>
                <a:lnTo>
                  <a:pt x="21970" y="92075"/>
                </a:lnTo>
                <a:lnTo>
                  <a:pt x="21970" y="87503"/>
                </a:lnTo>
                <a:lnTo>
                  <a:pt x="21970" y="74041"/>
                </a:lnTo>
                <a:lnTo>
                  <a:pt x="26288" y="57024"/>
                </a:lnTo>
                <a:lnTo>
                  <a:pt x="26288" y="43562"/>
                </a:lnTo>
                <a:lnTo>
                  <a:pt x="26288" y="35052"/>
                </a:lnTo>
                <a:lnTo>
                  <a:pt x="26288" y="30480"/>
                </a:lnTo>
                <a:lnTo>
                  <a:pt x="26288" y="21717"/>
                </a:lnTo>
                <a:lnTo>
                  <a:pt x="26288" y="8510"/>
                </a:lnTo>
                <a:lnTo>
                  <a:pt x="2628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4" name="Freeform 814"/>
          <p:cNvSpPr/>
          <p:nvPr/>
        </p:nvSpPr>
        <p:spPr>
          <a:xfrm>
            <a:off x="4015485" y="2667254"/>
            <a:ext cx="61215" cy="17399"/>
          </a:xfrm>
          <a:custGeom>
            <a:avLst/>
            <a:gdLst/>
            <a:ahLst/>
            <a:cxnLst/>
            <a:rect l="0" t="0" r="0" b="0"/>
            <a:pathLst>
              <a:path w="61215" h="17399">
                <a:moveTo>
                  <a:pt x="61215" y="0"/>
                </a:moveTo>
                <a:lnTo>
                  <a:pt x="56897" y="0"/>
                </a:lnTo>
                <a:lnTo>
                  <a:pt x="43561" y="4317"/>
                </a:lnTo>
                <a:lnTo>
                  <a:pt x="35053" y="4317"/>
                </a:lnTo>
                <a:lnTo>
                  <a:pt x="21844" y="8889"/>
                </a:lnTo>
                <a:lnTo>
                  <a:pt x="13081" y="8889"/>
                </a:lnTo>
                <a:lnTo>
                  <a:pt x="0" y="173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5" name="Freeform 815"/>
          <p:cNvSpPr/>
          <p:nvPr/>
        </p:nvSpPr>
        <p:spPr>
          <a:xfrm>
            <a:off x="4063619" y="2671571"/>
            <a:ext cx="96265" cy="61214"/>
          </a:xfrm>
          <a:custGeom>
            <a:avLst/>
            <a:gdLst/>
            <a:ahLst/>
            <a:cxnLst/>
            <a:rect l="0" t="0" r="0" b="0"/>
            <a:pathLst>
              <a:path w="96265" h="61214">
                <a:moveTo>
                  <a:pt x="17652" y="35052"/>
                </a:moveTo>
                <a:lnTo>
                  <a:pt x="17652" y="35052"/>
                </a:lnTo>
                <a:lnTo>
                  <a:pt x="21590" y="35052"/>
                </a:lnTo>
                <a:lnTo>
                  <a:pt x="21590" y="39371"/>
                </a:lnTo>
                <a:lnTo>
                  <a:pt x="26161" y="39371"/>
                </a:lnTo>
                <a:lnTo>
                  <a:pt x="30479" y="39371"/>
                </a:lnTo>
                <a:lnTo>
                  <a:pt x="39242" y="39371"/>
                </a:lnTo>
                <a:lnTo>
                  <a:pt x="39242" y="35052"/>
                </a:lnTo>
                <a:lnTo>
                  <a:pt x="43560" y="35052"/>
                </a:lnTo>
                <a:lnTo>
                  <a:pt x="43560" y="30734"/>
                </a:lnTo>
                <a:lnTo>
                  <a:pt x="48133" y="21971"/>
                </a:lnTo>
                <a:lnTo>
                  <a:pt x="48133" y="13082"/>
                </a:lnTo>
                <a:lnTo>
                  <a:pt x="48133" y="8509"/>
                </a:lnTo>
                <a:lnTo>
                  <a:pt x="48133" y="4572"/>
                </a:lnTo>
                <a:lnTo>
                  <a:pt x="48133" y="0"/>
                </a:lnTo>
                <a:lnTo>
                  <a:pt x="43560" y="0"/>
                </a:lnTo>
                <a:lnTo>
                  <a:pt x="30479" y="0"/>
                </a:lnTo>
                <a:lnTo>
                  <a:pt x="26161" y="0"/>
                </a:lnTo>
                <a:lnTo>
                  <a:pt x="21590" y="0"/>
                </a:lnTo>
                <a:lnTo>
                  <a:pt x="8763" y="4572"/>
                </a:lnTo>
                <a:lnTo>
                  <a:pt x="8763" y="8509"/>
                </a:lnTo>
                <a:lnTo>
                  <a:pt x="4190" y="8509"/>
                </a:lnTo>
                <a:lnTo>
                  <a:pt x="4190" y="17399"/>
                </a:lnTo>
                <a:lnTo>
                  <a:pt x="0" y="21971"/>
                </a:lnTo>
                <a:lnTo>
                  <a:pt x="0" y="26162"/>
                </a:lnTo>
                <a:lnTo>
                  <a:pt x="0" y="30734"/>
                </a:lnTo>
                <a:lnTo>
                  <a:pt x="0" y="35052"/>
                </a:lnTo>
                <a:lnTo>
                  <a:pt x="0" y="39371"/>
                </a:lnTo>
                <a:lnTo>
                  <a:pt x="0" y="43561"/>
                </a:lnTo>
                <a:lnTo>
                  <a:pt x="0" y="52451"/>
                </a:lnTo>
                <a:lnTo>
                  <a:pt x="0" y="56643"/>
                </a:lnTo>
                <a:lnTo>
                  <a:pt x="4190" y="61214"/>
                </a:lnTo>
                <a:lnTo>
                  <a:pt x="13081" y="61214"/>
                </a:lnTo>
                <a:lnTo>
                  <a:pt x="17652" y="61214"/>
                </a:lnTo>
                <a:lnTo>
                  <a:pt x="26161" y="61214"/>
                </a:lnTo>
                <a:lnTo>
                  <a:pt x="30479" y="61214"/>
                </a:lnTo>
                <a:lnTo>
                  <a:pt x="43560" y="61214"/>
                </a:lnTo>
                <a:lnTo>
                  <a:pt x="52451" y="61214"/>
                </a:lnTo>
                <a:lnTo>
                  <a:pt x="56641" y="61214"/>
                </a:lnTo>
                <a:lnTo>
                  <a:pt x="65785" y="61214"/>
                </a:lnTo>
                <a:lnTo>
                  <a:pt x="74295" y="61214"/>
                </a:lnTo>
                <a:lnTo>
                  <a:pt x="87502" y="61214"/>
                </a:lnTo>
                <a:lnTo>
                  <a:pt x="91694" y="61214"/>
                </a:lnTo>
                <a:lnTo>
                  <a:pt x="96265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6" name="Freeform 816"/>
          <p:cNvSpPr/>
          <p:nvPr/>
        </p:nvSpPr>
        <p:spPr>
          <a:xfrm>
            <a:off x="4194936" y="2641092"/>
            <a:ext cx="0" cy="8509"/>
          </a:xfrm>
          <a:custGeom>
            <a:avLst/>
            <a:gdLst/>
            <a:ahLst/>
            <a:cxnLst/>
            <a:rect l="0" t="0" r="0" b="0"/>
            <a:pathLst>
              <a:path h="8509">
                <a:moveTo>
                  <a:pt x="0" y="8509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7" name="Freeform 817"/>
          <p:cNvSpPr/>
          <p:nvPr/>
        </p:nvSpPr>
        <p:spPr>
          <a:xfrm>
            <a:off x="2970022" y="2684653"/>
            <a:ext cx="122173" cy="91820"/>
          </a:xfrm>
          <a:custGeom>
            <a:avLst/>
            <a:gdLst/>
            <a:ahLst/>
            <a:cxnLst/>
            <a:rect l="0" t="0" r="0" b="0"/>
            <a:pathLst>
              <a:path w="122173" h="91820">
                <a:moveTo>
                  <a:pt x="8508" y="0"/>
                </a:moveTo>
                <a:lnTo>
                  <a:pt x="4191" y="0"/>
                </a:lnTo>
                <a:lnTo>
                  <a:pt x="0" y="0"/>
                </a:lnTo>
                <a:lnTo>
                  <a:pt x="0" y="8889"/>
                </a:lnTo>
                <a:lnTo>
                  <a:pt x="0" y="13080"/>
                </a:lnTo>
                <a:lnTo>
                  <a:pt x="0" y="17399"/>
                </a:lnTo>
                <a:lnTo>
                  <a:pt x="0" y="21716"/>
                </a:lnTo>
                <a:lnTo>
                  <a:pt x="0" y="26289"/>
                </a:lnTo>
                <a:lnTo>
                  <a:pt x="0" y="34798"/>
                </a:lnTo>
                <a:lnTo>
                  <a:pt x="0" y="47878"/>
                </a:lnTo>
                <a:lnTo>
                  <a:pt x="0" y="52451"/>
                </a:lnTo>
                <a:lnTo>
                  <a:pt x="0" y="65531"/>
                </a:lnTo>
                <a:lnTo>
                  <a:pt x="0" y="69850"/>
                </a:lnTo>
                <a:lnTo>
                  <a:pt x="0" y="74040"/>
                </a:lnTo>
                <a:lnTo>
                  <a:pt x="4191" y="82930"/>
                </a:lnTo>
                <a:lnTo>
                  <a:pt x="8508" y="82930"/>
                </a:lnTo>
                <a:lnTo>
                  <a:pt x="21589" y="91820"/>
                </a:lnTo>
                <a:lnTo>
                  <a:pt x="26161" y="91820"/>
                </a:lnTo>
                <a:lnTo>
                  <a:pt x="30479" y="91820"/>
                </a:lnTo>
                <a:lnTo>
                  <a:pt x="35051" y="91820"/>
                </a:lnTo>
                <a:lnTo>
                  <a:pt x="39242" y="87502"/>
                </a:lnTo>
                <a:lnTo>
                  <a:pt x="56642" y="69850"/>
                </a:lnTo>
                <a:lnTo>
                  <a:pt x="61213" y="65531"/>
                </a:lnTo>
                <a:lnTo>
                  <a:pt x="70104" y="57023"/>
                </a:lnTo>
                <a:lnTo>
                  <a:pt x="70104" y="43561"/>
                </a:lnTo>
                <a:lnTo>
                  <a:pt x="70104" y="39369"/>
                </a:lnTo>
                <a:lnTo>
                  <a:pt x="70104" y="30479"/>
                </a:lnTo>
                <a:lnTo>
                  <a:pt x="70104" y="26289"/>
                </a:lnTo>
                <a:lnTo>
                  <a:pt x="70104" y="30479"/>
                </a:lnTo>
                <a:lnTo>
                  <a:pt x="61213" y="39369"/>
                </a:lnTo>
                <a:lnTo>
                  <a:pt x="61213" y="43561"/>
                </a:lnTo>
                <a:lnTo>
                  <a:pt x="61213" y="52451"/>
                </a:lnTo>
                <a:lnTo>
                  <a:pt x="61213" y="65531"/>
                </a:lnTo>
                <a:lnTo>
                  <a:pt x="61213" y="74040"/>
                </a:lnTo>
                <a:lnTo>
                  <a:pt x="61213" y="78613"/>
                </a:lnTo>
                <a:lnTo>
                  <a:pt x="61213" y="82930"/>
                </a:lnTo>
                <a:lnTo>
                  <a:pt x="70104" y="87502"/>
                </a:lnTo>
                <a:lnTo>
                  <a:pt x="74295" y="87502"/>
                </a:lnTo>
                <a:lnTo>
                  <a:pt x="78613" y="87502"/>
                </a:lnTo>
                <a:lnTo>
                  <a:pt x="87376" y="87502"/>
                </a:lnTo>
                <a:lnTo>
                  <a:pt x="91694" y="87502"/>
                </a:lnTo>
                <a:lnTo>
                  <a:pt x="100583" y="82930"/>
                </a:lnTo>
                <a:lnTo>
                  <a:pt x="100583" y="74040"/>
                </a:lnTo>
                <a:lnTo>
                  <a:pt x="104775" y="69850"/>
                </a:lnTo>
                <a:lnTo>
                  <a:pt x="104775" y="65531"/>
                </a:lnTo>
                <a:lnTo>
                  <a:pt x="104775" y="61340"/>
                </a:lnTo>
                <a:lnTo>
                  <a:pt x="104775" y="57023"/>
                </a:lnTo>
                <a:lnTo>
                  <a:pt x="104775" y="52451"/>
                </a:lnTo>
                <a:lnTo>
                  <a:pt x="109347" y="47878"/>
                </a:lnTo>
                <a:lnTo>
                  <a:pt x="109347" y="39369"/>
                </a:lnTo>
                <a:lnTo>
                  <a:pt x="109347" y="34798"/>
                </a:lnTo>
                <a:lnTo>
                  <a:pt x="113664" y="34798"/>
                </a:lnTo>
                <a:lnTo>
                  <a:pt x="113664" y="30479"/>
                </a:lnTo>
                <a:lnTo>
                  <a:pt x="113664" y="26289"/>
                </a:lnTo>
                <a:lnTo>
                  <a:pt x="117855" y="21716"/>
                </a:lnTo>
                <a:lnTo>
                  <a:pt x="117855" y="17399"/>
                </a:lnTo>
                <a:lnTo>
                  <a:pt x="122173" y="17399"/>
                </a:lnTo>
                <a:lnTo>
                  <a:pt x="122173" y="130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8" name="Freeform 818"/>
          <p:cNvSpPr/>
          <p:nvPr/>
        </p:nvSpPr>
        <p:spPr>
          <a:xfrm>
            <a:off x="3101339" y="2619120"/>
            <a:ext cx="109093" cy="205486"/>
          </a:xfrm>
          <a:custGeom>
            <a:avLst/>
            <a:gdLst/>
            <a:ahLst/>
            <a:cxnLst/>
            <a:rect l="0" t="0" r="0" b="0"/>
            <a:pathLst>
              <a:path w="109093" h="205486">
                <a:moveTo>
                  <a:pt x="0" y="0"/>
                </a:moveTo>
                <a:lnTo>
                  <a:pt x="12828" y="12827"/>
                </a:lnTo>
                <a:lnTo>
                  <a:pt x="17400" y="26289"/>
                </a:lnTo>
                <a:lnTo>
                  <a:pt x="26162" y="43561"/>
                </a:lnTo>
                <a:lnTo>
                  <a:pt x="26162" y="69850"/>
                </a:lnTo>
                <a:lnTo>
                  <a:pt x="30481" y="91822"/>
                </a:lnTo>
                <a:lnTo>
                  <a:pt x="30481" y="113665"/>
                </a:lnTo>
                <a:lnTo>
                  <a:pt x="30481" y="122556"/>
                </a:lnTo>
                <a:lnTo>
                  <a:pt x="38990" y="131064"/>
                </a:lnTo>
                <a:lnTo>
                  <a:pt x="38990" y="157353"/>
                </a:lnTo>
                <a:lnTo>
                  <a:pt x="38990" y="161545"/>
                </a:lnTo>
                <a:lnTo>
                  <a:pt x="38990" y="179197"/>
                </a:lnTo>
                <a:lnTo>
                  <a:pt x="43562" y="183515"/>
                </a:lnTo>
                <a:lnTo>
                  <a:pt x="43562" y="188087"/>
                </a:lnTo>
                <a:lnTo>
                  <a:pt x="47880" y="201169"/>
                </a:lnTo>
                <a:lnTo>
                  <a:pt x="47880" y="205486"/>
                </a:lnTo>
                <a:lnTo>
                  <a:pt x="52071" y="205486"/>
                </a:lnTo>
                <a:lnTo>
                  <a:pt x="56643" y="205486"/>
                </a:lnTo>
                <a:lnTo>
                  <a:pt x="56643" y="201169"/>
                </a:lnTo>
                <a:lnTo>
                  <a:pt x="60961" y="196597"/>
                </a:lnTo>
                <a:lnTo>
                  <a:pt x="60961" y="188087"/>
                </a:lnTo>
                <a:lnTo>
                  <a:pt x="69850" y="179197"/>
                </a:lnTo>
                <a:lnTo>
                  <a:pt x="69850" y="174625"/>
                </a:lnTo>
                <a:lnTo>
                  <a:pt x="74041" y="161545"/>
                </a:lnTo>
                <a:lnTo>
                  <a:pt x="78613" y="157353"/>
                </a:lnTo>
                <a:lnTo>
                  <a:pt x="78613" y="153035"/>
                </a:lnTo>
                <a:lnTo>
                  <a:pt x="83186" y="153035"/>
                </a:lnTo>
                <a:lnTo>
                  <a:pt x="83186" y="148463"/>
                </a:lnTo>
                <a:lnTo>
                  <a:pt x="87122" y="144146"/>
                </a:lnTo>
                <a:lnTo>
                  <a:pt x="91694" y="144146"/>
                </a:lnTo>
                <a:lnTo>
                  <a:pt x="100584" y="144146"/>
                </a:lnTo>
                <a:lnTo>
                  <a:pt x="104903" y="144146"/>
                </a:lnTo>
                <a:lnTo>
                  <a:pt x="109093" y="144146"/>
                </a:lnTo>
                <a:lnTo>
                  <a:pt x="109093" y="148463"/>
                </a:lnTo>
                <a:lnTo>
                  <a:pt x="109093" y="153035"/>
                </a:lnTo>
                <a:lnTo>
                  <a:pt x="109093" y="157353"/>
                </a:lnTo>
                <a:lnTo>
                  <a:pt x="109093" y="161545"/>
                </a:lnTo>
                <a:lnTo>
                  <a:pt x="109093" y="170688"/>
                </a:lnTo>
                <a:lnTo>
                  <a:pt x="109093" y="174625"/>
                </a:lnTo>
                <a:lnTo>
                  <a:pt x="109093" y="183515"/>
                </a:lnTo>
                <a:lnTo>
                  <a:pt x="100584" y="183515"/>
                </a:lnTo>
                <a:lnTo>
                  <a:pt x="96012" y="196597"/>
                </a:lnTo>
                <a:lnTo>
                  <a:pt x="91694" y="196597"/>
                </a:lnTo>
                <a:lnTo>
                  <a:pt x="83186" y="201169"/>
                </a:lnTo>
                <a:lnTo>
                  <a:pt x="69850" y="201169"/>
                </a:lnTo>
                <a:lnTo>
                  <a:pt x="65533" y="201169"/>
                </a:lnTo>
                <a:lnTo>
                  <a:pt x="52071" y="2011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9" name="Freeform 819"/>
          <p:cNvSpPr/>
          <p:nvPr/>
        </p:nvSpPr>
        <p:spPr>
          <a:xfrm>
            <a:off x="3241294" y="2732785"/>
            <a:ext cx="117856" cy="87504"/>
          </a:xfrm>
          <a:custGeom>
            <a:avLst/>
            <a:gdLst/>
            <a:ahLst/>
            <a:cxnLst/>
            <a:rect l="0" t="0" r="0" b="0"/>
            <a:pathLst>
              <a:path w="117856" h="87504">
                <a:moveTo>
                  <a:pt x="30479" y="0"/>
                </a:moveTo>
                <a:lnTo>
                  <a:pt x="30479" y="0"/>
                </a:lnTo>
                <a:lnTo>
                  <a:pt x="21590" y="0"/>
                </a:lnTo>
                <a:lnTo>
                  <a:pt x="17271" y="0"/>
                </a:lnTo>
                <a:lnTo>
                  <a:pt x="17271" y="4319"/>
                </a:lnTo>
                <a:lnTo>
                  <a:pt x="13081" y="8891"/>
                </a:lnTo>
                <a:lnTo>
                  <a:pt x="8763" y="13208"/>
                </a:lnTo>
                <a:lnTo>
                  <a:pt x="4191" y="21718"/>
                </a:lnTo>
                <a:lnTo>
                  <a:pt x="0" y="30481"/>
                </a:lnTo>
                <a:lnTo>
                  <a:pt x="0" y="34798"/>
                </a:lnTo>
                <a:lnTo>
                  <a:pt x="0" y="39370"/>
                </a:lnTo>
                <a:lnTo>
                  <a:pt x="0" y="47880"/>
                </a:lnTo>
                <a:lnTo>
                  <a:pt x="0" y="52452"/>
                </a:lnTo>
                <a:lnTo>
                  <a:pt x="0" y="60960"/>
                </a:lnTo>
                <a:lnTo>
                  <a:pt x="4191" y="65532"/>
                </a:lnTo>
                <a:lnTo>
                  <a:pt x="4191" y="69850"/>
                </a:lnTo>
                <a:lnTo>
                  <a:pt x="8763" y="69850"/>
                </a:lnTo>
                <a:lnTo>
                  <a:pt x="8763" y="78741"/>
                </a:lnTo>
                <a:lnTo>
                  <a:pt x="13081" y="78741"/>
                </a:lnTo>
                <a:lnTo>
                  <a:pt x="17271" y="78741"/>
                </a:lnTo>
                <a:lnTo>
                  <a:pt x="26161" y="69850"/>
                </a:lnTo>
                <a:lnTo>
                  <a:pt x="34671" y="65532"/>
                </a:lnTo>
                <a:lnTo>
                  <a:pt x="34671" y="52452"/>
                </a:lnTo>
                <a:lnTo>
                  <a:pt x="43560" y="47880"/>
                </a:lnTo>
                <a:lnTo>
                  <a:pt x="43560" y="43688"/>
                </a:lnTo>
                <a:lnTo>
                  <a:pt x="43560" y="30481"/>
                </a:lnTo>
                <a:lnTo>
                  <a:pt x="43560" y="25908"/>
                </a:lnTo>
                <a:lnTo>
                  <a:pt x="43560" y="21718"/>
                </a:lnTo>
                <a:lnTo>
                  <a:pt x="43560" y="17399"/>
                </a:lnTo>
                <a:lnTo>
                  <a:pt x="43560" y="30481"/>
                </a:lnTo>
                <a:lnTo>
                  <a:pt x="43560" y="34798"/>
                </a:lnTo>
                <a:lnTo>
                  <a:pt x="43560" y="43688"/>
                </a:lnTo>
                <a:lnTo>
                  <a:pt x="43560" y="47880"/>
                </a:lnTo>
                <a:lnTo>
                  <a:pt x="43560" y="65532"/>
                </a:lnTo>
                <a:lnTo>
                  <a:pt x="43560" y="69850"/>
                </a:lnTo>
                <a:lnTo>
                  <a:pt x="48133" y="74422"/>
                </a:lnTo>
                <a:lnTo>
                  <a:pt x="48133" y="82932"/>
                </a:lnTo>
                <a:lnTo>
                  <a:pt x="52323" y="82932"/>
                </a:lnTo>
                <a:lnTo>
                  <a:pt x="56641" y="87504"/>
                </a:lnTo>
                <a:lnTo>
                  <a:pt x="61214" y="87504"/>
                </a:lnTo>
                <a:lnTo>
                  <a:pt x="65151" y="87504"/>
                </a:lnTo>
                <a:lnTo>
                  <a:pt x="69722" y="87504"/>
                </a:lnTo>
                <a:lnTo>
                  <a:pt x="69722" y="78741"/>
                </a:lnTo>
                <a:lnTo>
                  <a:pt x="78613" y="74422"/>
                </a:lnTo>
                <a:lnTo>
                  <a:pt x="78613" y="69850"/>
                </a:lnTo>
                <a:lnTo>
                  <a:pt x="78613" y="65532"/>
                </a:lnTo>
                <a:lnTo>
                  <a:pt x="78613" y="60960"/>
                </a:lnTo>
                <a:lnTo>
                  <a:pt x="78613" y="57023"/>
                </a:lnTo>
                <a:lnTo>
                  <a:pt x="78613" y="43688"/>
                </a:lnTo>
                <a:lnTo>
                  <a:pt x="78613" y="39370"/>
                </a:lnTo>
                <a:lnTo>
                  <a:pt x="78613" y="30481"/>
                </a:lnTo>
                <a:lnTo>
                  <a:pt x="78613" y="25908"/>
                </a:lnTo>
                <a:lnTo>
                  <a:pt x="78613" y="17399"/>
                </a:lnTo>
                <a:lnTo>
                  <a:pt x="83184" y="17399"/>
                </a:lnTo>
                <a:lnTo>
                  <a:pt x="83184" y="13208"/>
                </a:lnTo>
                <a:lnTo>
                  <a:pt x="87376" y="13208"/>
                </a:lnTo>
                <a:lnTo>
                  <a:pt x="91694" y="13208"/>
                </a:lnTo>
                <a:lnTo>
                  <a:pt x="96265" y="13208"/>
                </a:lnTo>
                <a:lnTo>
                  <a:pt x="100584" y="13208"/>
                </a:lnTo>
                <a:lnTo>
                  <a:pt x="104775" y="13208"/>
                </a:lnTo>
                <a:lnTo>
                  <a:pt x="104775" y="21718"/>
                </a:lnTo>
                <a:lnTo>
                  <a:pt x="104775" y="25908"/>
                </a:lnTo>
                <a:lnTo>
                  <a:pt x="104775" y="30481"/>
                </a:lnTo>
                <a:lnTo>
                  <a:pt x="113665" y="47880"/>
                </a:lnTo>
                <a:lnTo>
                  <a:pt x="113665" y="52452"/>
                </a:lnTo>
                <a:lnTo>
                  <a:pt x="117856" y="57023"/>
                </a:lnTo>
                <a:lnTo>
                  <a:pt x="117856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0" name="Freeform 820"/>
          <p:cNvSpPr/>
          <p:nvPr/>
        </p:nvSpPr>
        <p:spPr>
          <a:xfrm>
            <a:off x="3376929" y="2724022"/>
            <a:ext cx="78613" cy="61215"/>
          </a:xfrm>
          <a:custGeom>
            <a:avLst/>
            <a:gdLst/>
            <a:ahLst/>
            <a:cxnLst/>
            <a:rect l="0" t="0" r="0" b="0"/>
            <a:pathLst>
              <a:path w="78613" h="61215">
                <a:moveTo>
                  <a:pt x="13081" y="21971"/>
                </a:moveTo>
                <a:lnTo>
                  <a:pt x="17654" y="21971"/>
                </a:lnTo>
                <a:lnTo>
                  <a:pt x="21591" y="21971"/>
                </a:lnTo>
                <a:lnTo>
                  <a:pt x="26162" y="21971"/>
                </a:lnTo>
                <a:lnTo>
                  <a:pt x="30480" y="21971"/>
                </a:lnTo>
                <a:lnTo>
                  <a:pt x="35053" y="17654"/>
                </a:lnTo>
                <a:lnTo>
                  <a:pt x="35053" y="13082"/>
                </a:lnTo>
                <a:lnTo>
                  <a:pt x="43561" y="8763"/>
                </a:lnTo>
                <a:lnTo>
                  <a:pt x="43561" y="4192"/>
                </a:lnTo>
                <a:lnTo>
                  <a:pt x="43561" y="0"/>
                </a:lnTo>
                <a:lnTo>
                  <a:pt x="39243" y="0"/>
                </a:lnTo>
                <a:lnTo>
                  <a:pt x="35053" y="0"/>
                </a:lnTo>
                <a:lnTo>
                  <a:pt x="30480" y="0"/>
                </a:lnTo>
                <a:lnTo>
                  <a:pt x="26162" y="0"/>
                </a:lnTo>
                <a:lnTo>
                  <a:pt x="13081" y="0"/>
                </a:lnTo>
                <a:lnTo>
                  <a:pt x="8510" y="4192"/>
                </a:lnTo>
                <a:lnTo>
                  <a:pt x="4192" y="8763"/>
                </a:lnTo>
                <a:lnTo>
                  <a:pt x="4192" y="13082"/>
                </a:lnTo>
                <a:lnTo>
                  <a:pt x="0" y="21971"/>
                </a:lnTo>
                <a:lnTo>
                  <a:pt x="0" y="26162"/>
                </a:lnTo>
                <a:lnTo>
                  <a:pt x="0" y="30481"/>
                </a:lnTo>
                <a:lnTo>
                  <a:pt x="0" y="34671"/>
                </a:lnTo>
                <a:lnTo>
                  <a:pt x="0" y="39244"/>
                </a:lnTo>
                <a:lnTo>
                  <a:pt x="0" y="52451"/>
                </a:lnTo>
                <a:lnTo>
                  <a:pt x="0" y="56643"/>
                </a:lnTo>
                <a:lnTo>
                  <a:pt x="8510" y="61215"/>
                </a:lnTo>
                <a:lnTo>
                  <a:pt x="13081" y="61215"/>
                </a:lnTo>
                <a:lnTo>
                  <a:pt x="17654" y="61215"/>
                </a:lnTo>
                <a:lnTo>
                  <a:pt x="26162" y="61215"/>
                </a:lnTo>
                <a:lnTo>
                  <a:pt x="30480" y="61215"/>
                </a:lnTo>
                <a:lnTo>
                  <a:pt x="43561" y="61215"/>
                </a:lnTo>
                <a:lnTo>
                  <a:pt x="48134" y="61215"/>
                </a:lnTo>
                <a:lnTo>
                  <a:pt x="52071" y="61215"/>
                </a:lnTo>
                <a:lnTo>
                  <a:pt x="56642" y="61215"/>
                </a:lnTo>
                <a:lnTo>
                  <a:pt x="61215" y="61215"/>
                </a:lnTo>
                <a:lnTo>
                  <a:pt x="70105" y="61215"/>
                </a:lnTo>
                <a:lnTo>
                  <a:pt x="74296" y="61215"/>
                </a:lnTo>
                <a:lnTo>
                  <a:pt x="78613" y="6121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1" name="Freeform 821"/>
          <p:cNvSpPr/>
          <p:nvPr/>
        </p:nvSpPr>
        <p:spPr>
          <a:xfrm>
            <a:off x="2636773" y="2693542"/>
            <a:ext cx="87503" cy="65533"/>
          </a:xfrm>
          <a:custGeom>
            <a:avLst/>
            <a:gdLst/>
            <a:ahLst/>
            <a:cxnLst/>
            <a:rect l="0" t="0" r="0" b="0"/>
            <a:pathLst>
              <a:path w="87503" h="65533">
                <a:moveTo>
                  <a:pt x="78741" y="4573"/>
                </a:moveTo>
                <a:lnTo>
                  <a:pt x="78741" y="4573"/>
                </a:lnTo>
                <a:lnTo>
                  <a:pt x="65532" y="0"/>
                </a:lnTo>
                <a:lnTo>
                  <a:pt x="61341" y="0"/>
                </a:lnTo>
                <a:lnTo>
                  <a:pt x="48260" y="0"/>
                </a:lnTo>
                <a:lnTo>
                  <a:pt x="30481" y="4573"/>
                </a:lnTo>
                <a:lnTo>
                  <a:pt x="21972" y="4573"/>
                </a:lnTo>
                <a:lnTo>
                  <a:pt x="13209" y="8510"/>
                </a:lnTo>
                <a:lnTo>
                  <a:pt x="8891" y="13081"/>
                </a:lnTo>
                <a:lnTo>
                  <a:pt x="4319" y="17653"/>
                </a:lnTo>
                <a:lnTo>
                  <a:pt x="0" y="30735"/>
                </a:lnTo>
                <a:lnTo>
                  <a:pt x="0" y="39243"/>
                </a:lnTo>
                <a:lnTo>
                  <a:pt x="0" y="43815"/>
                </a:lnTo>
                <a:lnTo>
                  <a:pt x="0" y="48134"/>
                </a:lnTo>
                <a:lnTo>
                  <a:pt x="0" y="56642"/>
                </a:lnTo>
                <a:lnTo>
                  <a:pt x="8891" y="61214"/>
                </a:lnTo>
                <a:lnTo>
                  <a:pt x="17781" y="65533"/>
                </a:lnTo>
                <a:lnTo>
                  <a:pt x="26290" y="65533"/>
                </a:lnTo>
                <a:lnTo>
                  <a:pt x="30481" y="65533"/>
                </a:lnTo>
                <a:lnTo>
                  <a:pt x="35053" y="65533"/>
                </a:lnTo>
                <a:lnTo>
                  <a:pt x="39371" y="65533"/>
                </a:lnTo>
                <a:lnTo>
                  <a:pt x="39371" y="61214"/>
                </a:lnTo>
                <a:lnTo>
                  <a:pt x="48260" y="39243"/>
                </a:lnTo>
                <a:lnTo>
                  <a:pt x="52452" y="35052"/>
                </a:lnTo>
                <a:lnTo>
                  <a:pt x="52452" y="30735"/>
                </a:lnTo>
                <a:lnTo>
                  <a:pt x="57024" y="17653"/>
                </a:lnTo>
                <a:lnTo>
                  <a:pt x="61341" y="13081"/>
                </a:lnTo>
                <a:lnTo>
                  <a:pt x="61341" y="8510"/>
                </a:lnTo>
                <a:lnTo>
                  <a:pt x="61341" y="4573"/>
                </a:lnTo>
                <a:lnTo>
                  <a:pt x="61341" y="8510"/>
                </a:lnTo>
                <a:lnTo>
                  <a:pt x="61341" y="21972"/>
                </a:lnTo>
                <a:lnTo>
                  <a:pt x="61341" y="35052"/>
                </a:lnTo>
                <a:lnTo>
                  <a:pt x="61341" y="39243"/>
                </a:lnTo>
                <a:lnTo>
                  <a:pt x="61341" y="48134"/>
                </a:lnTo>
                <a:lnTo>
                  <a:pt x="70104" y="52705"/>
                </a:lnTo>
                <a:lnTo>
                  <a:pt x="74677" y="56642"/>
                </a:lnTo>
                <a:lnTo>
                  <a:pt x="74677" y="61214"/>
                </a:lnTo>
                <a:lnTo>
                  <a:pt x="78741" y="61214"/>
                </a:lnTo>
                <a:lnTo>
                  <a:pt x="83312" y="56642"/>
                </a:lnTo>
                <a:lnTo>
                  <a:pt x="83312" y="52705"/>
                </a:lnTo>
                <a:lnTo>
                  <a:pt x="87503" y="481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2" name="Freeform 822"/>
          <p:cNvSpPr/>
          <p:nvPr/>
        </p:nvSpPr>
        <p:spPr>
          <a:xfrm>
            <a:off x="2741929" y="2627630"/>
            <a:ext cx="13209" cy="118363"/>
          </a:xfrm>
          <a:custGeom>
            <a:avLst/>
            <a:gdLst/>
            <a:ahLst/>
            <a:cxnLst/>
            <a:rect l="0" t="0" r="0" b="0"/>
            <a:pathLst>
              <a:path w="13209" h="118363">
                <a:moveTo>
                  <a:pt x="0" y="0"/>
                </a:moveTo>
                <a:lnTo>
                  <a:pt x="0" y="30479"/>
                </a:lnTo>
                <a:lnTo>
                  <a:pt x="0" y="43941"/>
                </a:lnTo>
                <a:lnTo>
                  <a:pt x="0" y="52450"/>
                </a:lnTo>
                <a:lnTo>
                  <a:pt x="4319" y="78739"/>
                </a:lnTo>
                <a:lnTo>
                  <a:pt x="4319" y="83312"/>
                </a:lnTo>
                <a:lnTo>
                  <a:pt x="13209" y="100584"/>
                </a:lnTo>
                <a:lnTo>
                  <a:pt x="13209" y="109474"/>
                </a:lnTo>
                <a:lnTo>
                  <a:pt x="13209" y="114046"/>
                </a:lnTo>
                <a:lnTo>
                  <a:pt x="13209" y="1183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3" name="Freeform 823"/>
          <p:cNvSpPr/>
          <p:nvPr/>
        </p:nvSpPr>
        <p:spPr>
          <a:xfrm>
            <a:off x="2776982" y="2631947"/>
            <a:ext cx="8635" cy="114046"/>
          </a:xfrm>
          <a:custGeom>
            <a:avLst/>
            <a:gdLst/>
            <a:ahLst/>
            <a:cxnLst/>
            <a:rect l="0" t="0" r="0" b="0"/>
            <a:pathLst>
              <a:path w="8635" h="114046">
                <a:moveTo>
                  <a:pt x="0" y="0"/>
                </a:moveTo>
                <a:lnTo>
                  <a:pt x="0" y="8891"/>
                </a:lnTo>
                <a:lnTo>
                  <a:pt x="0" y="21971"/>
                </a:lnTo>
                <a:lnTo>
                  <a:pt x="0" y="39624"/>
                </a:lnTo>
                <a:lnTo>
                  <a:pt x="0" y="52706"/>
                </a:lnTo>
                <a:lnTo>
                  <a:pt x="0" y="61595"/>
                </a:lnTo>
                <a:lnTo>
                  <a:pt x="0" y="74422"/>
                </a:lnTo>
                <a:lnTo>
                  <a:pt x="0" y="92075"/>
                </a:lnTo>
                <a:lnTo>
                  <a:pt x="0" y="96267"/>
                </a:lnTo>
                <a:lnTo>
                  <a:pt x="0" y="105157"/>
                </a:lnTo>
                <a:lnTo>
                  <a:pt x="0" y="114046"/>
                </a:lnTo>
                <a:lnTo>
                  <a:pt x="8635" y="11404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4" name="Freeform 824"/>
          <p:cNvSpPr/>
          <p:nvPr/>
        </p:nvSpPr>
        <p:spPr>
          <a:xfrm>
            <a:off x="2807461" y="2732531"/>
            <a:ext cx="30481" cy="0"/>
          </a:xfrm>
          <a:custGeom>
            <a:avLst/>
            <a:gdLst/>
            <a:ahLst/>
            <a:cxnLst/>
            <a:rect l="0" t="0" r="0" b="0"/>
            <a:pathLst>
              <a:path w="30481">
                <a:moveTo>
                  <a:pt x="0" y="0"/>
                </a:moveTo>
                <a:lnTo>
                  <a:pt x="4318" y="0"/>
                </a:lnTo>
                <a:lnTo>
                  <a:pt x="13209" y="0"/>
                </a:lnTo>
                <a:lnTo>
                  <a:pt x="17399" y="0"/>
                </a:lnTo>
                <a:lnTo>
                  <a:pt x="21971" y="0"/>
                </a:lnTo>
                <a:lnTo>
                  <a:pt x="26290" y="0"/>
                </a:lnTo>
                <a:lnTo>
                  <a:pt x="304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5" name="Freeform 825"/>
          <p:cNvSpPr/>
          <p:nvPr/>
        </p:nvSpPr>
        <p:spPr>
          <a:xfrm>
            <a:off x="2781300" y="2702052"/>
            <a:ext cx="56642" cy="70103"/>
          </a:xfrm>
          <a:custGeom>
            <a:avLst/>
            <a:gdLst/>
            <a:ahLst/>
            <a:cxnLst/>
            <a:rect l="0" t="0" r="0" b="0"/>
            <a:pathLst>
              <a:path w="56642" h="70103">
                <a:moveTo>
                  <a:pt x="48132" y="0"/>
                </a:moveTo>
                <a:lnTo>
                  <a:pt x="35051" y="0"/>
                </a:lnTo>
                <a:lnTo>
                  <a:pt x="30479" y="0"/>
                </a:lnTo>
                <a:lnTo>
                  <a:pt x="26161" y="13080"/>
                </a:lnTo>
                <a:lnTo>
                  <a:pt x="21970" y="17399"/>
                </a:lnTo>
                <a:lnTo>
                  <a:pt x="17398" y="21970"/>
                </a:lnTo>
                <a:lnTo>
                  <a:pt x="8508" y="39624"/>
                </a:lnTo>
                <a:lnTo>
                  <a:pt x="4317" y="43941"/>
                </a:lnTo>
                <a:lnTo>
                  <a:pt x="4317" y="48132"/>
                </a:lnTo>
                <a:lnTo>
                  <a:pt x="0" y="48132"/>
                </a:lnTo>
                <a:lnTo>
                  <a:pt x="0" y="52451"/>
                </a:lnTo>
                <a:lnTo>
                  <a:pt x="0" y="61214"/>
                </a:lnTo>
                <a:lnTo>
                  <a:pt x="4317" y="65531"/>
                </a:lnTo>
                <a:lnTo>
                  <a:pt x="8508" y="65531"/>
                </a:lnTo>
                <a:lnTo>
                  <a:pt x="17398" y="70103"/>
                </a:lnTo>
                <a:lnTo>
                  <a:pt x="21970" y="70103"/>
                </a:lnTo>
                <a:lnTo>
                  <a:pt x="26161" y="70103"/>
                </a:lnTo>
                <a:lnTo>
                  <a:pt x="30479" y="70103"/>
                </a:lnTo>
                <a:lnTo>
                  <a:pt x="35051" y="70103"/>
                </a:lnTo>
                <a:lnTo>
                  <a:pt x="39370" y="70103"/>
                </a:lnTo>
                <a:lnTo>
                  <a:pt x="43560" y="70103"/>
                </a:lnTo>
                <a:lnTo>
                  <a:pt x="52451" y="70103"/>
                </a:lnTo>
                <a:lnTo>
                  <a:pt x="56642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6" name="Freeform 826"/>
          <p:cNvSpPr/>
          <p:nvPr/>
        </p:nvSpPr>
        <p:spPr>
          <a:xfrm>
            <a:off x="2200020" y="2711195"/>
            <a:ext cx="87503" cy="4572"/>
          </a:xfrm>
          <a:custGeom>
            <a:avLst/>
            <a:gdLst/>
            <a:ahLst/>
            <a:cxnLst/>
            <a:rect l="0" t="0" r="0" b="0"/>
            <a:pathLst>
              <a:path w="87503" h="4572">
                <a:moveTo>
                  <a:pt x="87503" y="0"/>
                </a:moveTo>
                <a:lnTo>
                  <a:pt x="70105" y="0"/>
                </a:lnTo>
                <a:lnTo>
                  <a:pt x="61341" y="0"/>
                </a:lnTo>
                <a:lnTo>
                  <a:pt x="48134" y="0"/>
                </a:lnTo>
                <a:lnTo>
                  <a:pt x="30481" y="0"/>
                </a:lnTo>
                <a:lnTo>
                  <a:pt x="21972" y="0"/>
                </a:lnTo>
                <a:lnTo>
                  <a:pt x="8509" y="4572"/>
                </a:lnTo>
                <a:lnTo>
                  <a:pt x="0" y="4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7" name="Freeform 827"/>
          <p:cNvSpPr/>
          <p:nvPr/>
        </p:nvSpPr>
        <p:spPr>
          <a:xfrm>
            <a:off x="2257044" y="2545080"/>
            <a:ext cx="56641" cy="214249"/>
          </a:xfrm>
          <a:custGeom>
            <a:avLst/>
            <a:gdLst/>
            <a:ahLst/>
            <a:cxnLst/>
            <a:rect l="0" t="0" r="0" b="0"/>
            <a:pathLst>
              <a:path w="56641" h="214249">
                <a:moveTo>
                  <a:pt x="17398" y="117983"/>
                </a:moveTo>
                <a:lnTo>
                  <a:pt x="17398" y="113664"/>
                </a:lnTo>
                <a:lnTo>
                  <a:pt x="17398" y="109474"/>
                </a:lnTo>
                <a:lnTo>
                  <a:pt x="21589" y="105155"/>
                </a:lnTo>
                <a:lnTo>
                  <a:pt x="21589" y="100584"/>
                </a:lnTo>
                <a:lnTo>
                  <a:pt x="30479" y="92075"/>
                </a:lnTo>
                <a:lnTo>
                  <a:pt x="35051" y="92075"/>
                </a:lnTo>
                <a:lnTo>
                  <a:pt x="43560" y="83185"/>
                </a:lnTo>
                <a:lnTo>
                  <a:pt x="47879" y="78993"/>
                </a:lnTo>
                <a:lnTo>
                  <a:pt x="47879" y="74422"/>
                </a:lnTo>
                <a:lnTo>
                  <a:pt x="52451" y="65532"/>
                </a:lnTo>
                <a:lnTo>
                  <a:pt x="52451" y="61213"/>
                </a:lnTo>
                <a:lnTo>
                  <a:pt x="56641" y="57023"/>
                </a:lnTo>
                <a:lnTo>
                  <a:pt x="56641" y="52450"/>
                </a:lnTo>
                <a:lnTo>
                  <a:pt x="56641" y="48133"/>
                </a:lnTo>
                <a:lnTo>
                  <a:pt x="56641" y="43941"/>
                </a:lnTo>
                <a:lnTo>
                  <a:pt x="56641" y="39370"/>
                </a:lnTo>
                <a:lnTo>
                  <a:pt x="56641" y="30734"/>
                </a:lnTo>
                <a:lnTo>
                  <a:pt x="56641" y="26162"/>
                </a:lnTo>
                <a:lnTo>
                  <a:pt x="56641" y="21971"/>
                </a:lnTo>
                <a:lnTo>
                  <a:pt x="56641" y="13080"/>
                </a:lnTo>
                <a:lnTo>
                  <a:pt x="52451" y="8889"/>
                </a:lnTo>
                <a:lnTo>
                  <a:pt x="43560" y="0"/>
                </a:lnTo>
                <a:lnTo>
                  <a:pt x="39370" y="0"/>
                </a:lnTo>
                <a:lnTo>
                  <a:pt x="35051" y="0"/>
                </a:lnTo>
                <a:lnTo>
                  <a:pt x="30479" y="0"/>
                </a:lnTo>
                <a:lnTo>
                  <a:pt x="26161" y="0"/>
                </a:lnTo>
                <a:lnTo>
                  <a:pt x="21589" y="0"/>
                </a:lnTo>
                <a:lnTo>
                  <a:pt x="17398" y="4317"/>
                </a:lnTo>
                <a:lnTo>
                  <a:pt x="8508" y="4317"/>
                </a:lnTo>
                <a:lnTo>
                  <a:pt x="8508" y="13080"/>
                </a:lnTo>
                <a:lnTo>
                  <a:pt x="4317" y="17652"/>
                </a:lnTo>
                <a:lnTo>
                  <a:pt x="4317" y="21971"/>
                </a:lnTo>
                <a:lnTo>
                  <a:pt x="4317" y="35051"/>
                </a:lnTo>
                <a:lnTo>
                  <a:pt x="0" y="39370"/>
                </a:lnTo>
                <a:lnTo>
                  <a:pt x="0" y="57023"/>
                </a:lnTo>
                <a:lnTo>
                  <a:pt x="0" y="61213"/>
                </a:lnTo>
                <a:lnTo>
                  <a:pt x="0" y="65532"/>
                </a:lnTo>
                <a:lnTo>
                  <a:pt x="0" y="87502"/>
                </a:lnTo>
                <a:lnTo>
                  <a:pt x="0" y="92075"/>
                </a:lnTo>
                <a:lnTo>
                  <a:pt x="0" y="109474"/>
                </a:lnTo>
                <a:lnTo>
                  <a:pt x="0" y="122554"/>
                </a:lnTo>
                <a:lnTo>
                  <a:pt x="0" y="131317"/>
                </a:lnTo>
                <a:lnTo>
                  <a:pt x="0" y="166115"/>
                </a:lnTo>
                <a:lnTo>
                  <a:pt x="0" y="179577"/>
                </a:lnTo>
                <a:lnTo>
                  <a:pt x="0" y="188087"/>
                </a:lnTo>
                <a:lnTo>
                  <a:pt x="0" y="196850"/>
                </a:lnTo>
                <a:lnTo>
                  <a:pt x="0" y="205486"/>
                </a:lnTo>
                <a:lnTo>
                  <a:pt x="0" y="210058"/>
                </a:lnTo>
                <a:lnTo>
                  <a:pt x="0" y="21424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8" name="Freeform 828"/>
          <p:cNvSpPr/>
          <p:nvPr/>
        </p:nvSpPr>
        <p:spPr>
          <a:xfrm>
            <a:off x="2292095" y="2711195"/>
            <a:ext cx="87503" cy="65786"/>
          </a:xfrm>
          <a:custGeom>
            <a:avLst/>
            <a:gdLst/>
            <a:ahLst/>
            <a:cxnLst/>
            <a:rect l="0" t="0" r="0" b="0"/>
            <a:pathLst>
              <a:path w="87503" h="65786">
                <a:moveTo>
                  <a:pt x="43562" y="8890"/>
                </a:moveTo>
                <a:lnTo>
                  <a:pt x="43562" y="0"/>
                </a:lnTo>
                <a:lnTo>
                  <a:pt x="39371" y="0"/>
                </a:lnTo>
                <a:lnTo>
                  <a:pt x="34799" y="0"/>
                </a:lnTo>
                <a:lnTo>
                  <a:pt x="26162" y="4572"/>
                </a:lnTo>
                <a:lnTo>
                  <a:pt x="21590" y="8890"/>
                </a:lnTo>
                <a:lnTo>
                  <a:pt x="12828" y="13462"/>
                </a:lnTo>
                <a:lnTo>
                  <a:pt x="8509" y="17653"/>
                </a:lnTo>
                <a:lnTo>
                  <a:pt x="0" y="30735"/>
                </a:lnTo>
                <a:lnTo>
                  <a:pt x="0" y="35307"/>
                </a:lnTo>
                <a:lnTo>
                  <a:pt x="0" y="39371"/>
                </a:lnTo>
                <a:lnTo>
                  <a:pt x="0" y="43943"/>
                </a:lnTo>
                <a:lnTo>
                  <a:pt x="0" y="48134"/>
                </a:lnTo>
                <a:lnTo>
                  <a:pt x="4319" y="48134"/>
                </a:lnTo>
                <a:lnTo>
                  <a:pt x="4319" y="52706"/>
                </a:lnTo>
                <a:lnTo>
                  <a:pt x="8509" y="52706"/>
                </a:lnTo>
                <a:lnTo>
                  <a:pt x="12828" y="52706"/>
                </a:lnTo>
                <a:lnTo>
                  <a:pt x="17400" y="52706"/>
                </a:lnTo>
                <a:lnTo>
                  <a:pt x="21590" y="52706"/>
                </a:lnTo>
                <a:lnTo>
                  <a:pt x="26162" y="48134"/>
                </a:lnTo>
                <a:lnTo>
                  <a:pt x="30481" y="35307"/>
                </a:lnTo>
                <a:lnTo>
                  <a:pt x="39371" y="30735"/>
                </a:lnTo>
                <a:lnTo>
                  <a:pt x="39371" y="26544"/>
                </a:lnTo>
                <a:lnTo>
                  <a:pt x="43562" y="21972"/>
                </a:lnTo>
                <a:lnTo>
                  <a:pt x="47880" y="13462"/>
                </a:lnTo>
                <a:lnTo>
                  <a:pt x="47880" y="21972"/>
                </a:lnTo>
                <a:lnTo>
                  <a:pt x="47880" y="26544"/>
                </a:lnTo>
                <a:lnTo>
                  <a:pt x="47880" y="39371"/>
                </a:lnTo>
                <a:lnTo>
                  <a:pt x="47880" y="43943"/>
                </a:lnTo>
                <a:lnTo>
                  <a:pt x="47880" y="48134"/>
                </a:lnTo>
                <a:lnTo>
                  <a:pt x="52452" y="57023"/>
                </a:lnTo>
                <a:lnTo>
                  <a:pt x="57024" y="65786"/>
                </a:lnTo>
                <a:lnTo>
                  <a:pt x="65532" y="65786"/>
                </a:lnTo>
                <a:lnTo>
                  <a:pt x="69850" y="65786"/>
                </a:lnTo>
                <a:lnTo>
                  <a:pt x="74041" y="57023"/>
                </a:lnTo>
                <a:lnTo>
                  <a:pt x="78613" y="43943"/>
                </a:lnTo>
                <a:lnTo>
                  <a:pt x="87503" y="3530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9" name="Freeform 829"/>
          <p:cNvSpPr/>
          <p:nvPr/>
        </p:nvSpPr>
        <p:spPr>
          <a:xfrm>
            <a:off x="2357627" y="2619502"/>
            <a:ext cx="52452" cy="161798"/>
          </a:xfrm>
          <a:custGeom>
            <a:avLst/>
            <a:gdLst/>
            <a:ahLst/>
            <a:cxnLst/>
            <a:rect l="0" t="0" r="0" b="0"/>
            <a:pathLst>
              <a:path w="52452" h="161798">
                <a:moveTo>
                  <a:pt x="52452" y="0"/>
                </a:moveTo>
                <a:lnTo>
                  <a:pt x="52452" y="4571"/>
                </a:lnTo>
                <a:lnTo>
                  <a:pt x="48133" y="13080"/>
                </a:lnTo>
                <a:lnTo>
                  <a:pt x="48133" y="17653"/>
                </a:lnTo>
                <a:lnTo>
                  <a:pt x="48133" y="26162"/>
                </a:lnTo>
                <a:lnTo>
                  <a:pt x="48133" y="30733"/>
                </a:lnTo>
                <a:lnTo>
                  <a:pt x="48133" y="39242"/>
                </a:lnTo>
                <a:lnTo>
                  <a:pt x="48133" y="43561"/>
                </a:lnTo>
                <a:lnTo>
                  <a:pt x="48133" y="56895"/>
                </a:lnTo>
                <a:lnTo>
                  <a:pt x="48133" y="61214"/>
                </a:lnTo>
                <a:lnTo>
                  <a:pt x="48133" y="65786"/>
                </a:lnTo>
                <a:lnTo>
                  <a:pt x="48133" y="74294"/>
                </a:lnTo>
                <a:lnTo>
                  <a:pt x="48133" y="82803"/>
                </a:lnTo>
                <a:lnTo>
                  <a:pt x="48133" y="91693"/>
                </a:lnTo>
                <a:lnTo>
                  <a:pt x="48133" y="96265"/>
                </a:lnTo>
                <a:lnTo>
                  <a:pt x="52452" y="96265"/>
                </a:lnTo>
                <a:lnTo>
                  <a:pt x="52452" y="100583"/>
                </a:lnTo>
                <a:lnTo>
                  <a:pt x="52452" y="105155"/>
                </a:lnTo>
                <a:lnTo>
                  <a:pt x="52452" y="113665"/>
                </a:lnTo>
                <a:lnTo>
                  <a:pt x="52452" y="118237"/>
                </a:lnTo>
                <a:lnTo>
                  <a:pt x="52452" y="122428"/>
                </a:lnTo>
                <a:lnTo>
                  <a:pt x="52452" y="127000"/>
                </a:lnTo>
                <a:lnTo>
                  <a:pt x="52452" y="131064"/>
                </a:lnTo>
                <a:lnTo>
                  <a:pt x="52452" y="135636"/>
                </a:lnTo>
                <a:lnTo>
                  <a:pt x="52452" y="139827"/>
                </a:lnTo>
                <a:lnTo>
                  <a:pt x="39371" y="153289"/>
                </a:lnTo>
                <a:lnTo>
                  <a:pt x="35052" y="153289"/>
                </a:lnTo>
                <a:lnTo>
                  <a:pt x="21971" y="157479"/>
                </a:lnTo>
                <a:lnTo>
                  <a:pt x="17399" y="161798"/>
                </a:lnTo>
                <a:lnTo>
                  <a:pt x="13081" y="161798"/>
                </a:lnTo>
                <a:lnTo>
                  <a:pt x="8509" y="161798"/>
                </a:lnTo>
                <a:lnTo>
                  <a:pt x="4318" y="161798"/>
                </a:lnTo>
                <a:lnTo>
                  <a:pt x="0" y="161798"/>
                </a:lnTo>
                <a:lnTo>
                  <a:pt x="0" y="157479"/>
                </a:lnTo>
                <a:lnTo>
                  <a:pt x="0" y="1532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0" name="Freeform 830"/>
          <p:cNvSpPr/>
          <p:nvPr/>
        </p:nvSpPr>
        <p:spPr>
          <a:xfrm>
            <a:off x="2453894" y="2689605"/>
            <a:ext cx="52451" cy="0"/>
          </a:xfrm>
          <a:custGeom>
            <a:avLst/>
            <a:gdLst/>
            <a:ahLst/>
            <a:cxnLst/>
            <a:rect l="0" t="0" r="0" b="0"/>
            <a:pathLst>
              <a:path w="52451">
                <a:moveTo>
                  <a:pt x="52451" y="0"/>
                </a:moveTo>
                <a:lnTo>
                  <a:pt x="48260" y="0"/>
                </a:lnTo>
                <a:lnTo>
                  <a:pt x="39370" y="0"/>
                </a:lnTo>
                <a:lnTo>
                  <a:pt x="34798" y="0"/>
                </a:lnTo>
                <a:lnTo>
                  <a:pt x="17398" y="0"/>
                </a:lnTo>
                <a:lnTo>
                  <a:pt x="13207" y="0"/>
                </a:lnTo>
                <a:lnTo>
                  <a:pt x="4317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1" name="Freeform 831"/>
          <p:cNvSpPr/>
          <p:nvPr/>
        </p:nvSpPr>
        <p:spPr>
          <a:xfrm>
            <a:off x="2484373" y="2614930"/>
            <a:ext cx="0" cy="144399"/>
          </a:xfrm>
          <a:custGeom>
            <a:avLst/>
            <a:gdLst/>
            <a:ahLst/>
            <a:cxnLst/>
            <a:rect l="0" t="0" r="0" b="0"/>
            <a:pathLst>
              <a:path h="144399">
                <a:moveTo>
                  <a:pt x="0" y="144399"/>
                </a:moveTo>
                <a:lnTo>
                  <a:pt x="0" y="140208"/>
                </a:lnTo>
                <a:lnTo>
                  <a:pt x="0" y="135636"/>
                </a:lnTo>
                <a:lnTo>
                  <a:pt x="0" y="127000"/>
                </a:lnTo>
                <a:lnTo>
                  <a:pt x="0" y="113918"/>
                </a:lnTo>
                <a:lnTo>
                  <a:pt x="0" y="96265"/>
                </a:lnTo>
                <a:lnTo>
                  <a:pt x="0" y="83438"/>
                </a:lnTo>
                <a:lnTo>
                  <a:pt x="0" y="65786"/>
                </a:lnTo>
                <a:lnTo>
                  <a:pt x="0" y="39624"/>
                </a:lnTo>
                <a:lnTo>
                  <a:pt x="0" y="35305"/>
                </a:lnTo>
                <a:lnTo>
                  <a:pt x="0" y="22225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2" name="Freeform 832"/>
          <p:cNvSpPr/>
          <p:nvPr/>
        </p:nvSpPr>
        <p:spPr>
          <a:xfrm>
            <a:off x="1032052" y="2676779"/>
            <a:ext cx="100584" cy="70103"/>
          </a:xfrm>
          <a:custGeom>
            <a:avLst/>
            <a:gdLst/>
            <a:ahLst/>
            <a:cxnLst/>
            <a:rect l="0" t="0" r="0" b="0"/>
            <a:pathLst>
              <a:path w="100584" h="70103">
                <a:moveTo>
                  <a:pt x="43587" y="21971"/>
                </a:moveTo>
                <a:lnTo>
                  <a:pt x="39320" y="21971"/>
                </a:lnTo>
                <a:lnTo>
                  <a:pt x="34748" y="21971"/>
                </a:lnTo>
                <a:lnTo>
                  <a:pt x="30480" y="21971"/>
                </a:lnTo>
                <a:lnTo>
                  <a:pt x="13107" y="35051"/>
                </a:lnTo>
                <a:lnTo>
                  <a:pt x="8839" y="39242"/>
                </a:lnTo>
                <a:lnTo>
                  <a:pt x="0" y="39242"/>
                </a:lnTo>
                <a:lnTo>
                  <a:pt x="0" y="43814"/>
                </a:lnTo>
                <a:lnTo>
                  <a:pt x="0" y="52704"/>
                </a:lnTo>
                <a:lnTo>
                  <a:pt x="0" y="56641"/>
                </a:lnTo>
                <a:lnTo>
                  <a:pt x="0" y="61213"/>
                </a:lnTo>
                <a:lnTo>
                  <a:pt x="0" y="65531"/>
                </a:lnTo>
                <a:lnTo>
                  <a:pt x="4267" y="65531"/>
                </a:lnTo>
                <a:lnTo>
                  <a:pt x="8839" y="70103"/>
                </a:lnTo>
                <a:lnTo>
                  <a:pt x="17374" y="70103"/>
                </a:lnTo>
                <a:lnTo>
                  <a:pt x="34748" y="70103"/>
                </a:lnTo>
                <a:lnTo>
                  <a:pt x="48159" y="70103"/>
                </a:lnTo>
                <a:lnTo>
                  <a:pt x="52426" y="70103"/>
                </a:lnTo>
                <a:lnTo>
                  <a:pt x="65532" y="65531"/>
                </a:lnTo>
                <a:lnTo>
                  <a:pt x="69800" y="65531"/>
                </a:lnTo>
                <a:lnTo>
                  <a:pt x="69800" y="48133"/>
                </a:lnTo>
                <a:lnTo>
                  <a:pt x="69800" y="43814"/>
                </a:lnTo>
                <a:lnTo>
                  <a:pt x="69800" y="30734"/>
                </a:lnTo>
                <a:lnTo>
                  <a:pt x="69800" y="13080"/>
                </a:lnTo>
                <a:lnTo>
                  <a:pt x="69800" y="8509"/>
                </a:lnTo>
                <a:lnTo>
                  <a:pt x="69800" y="4572"/>
                </a:lnTo>
                <a:lnTo>
                  <a:pt x="69800" y="0"/>
                </a:lnTo>
                <a:lnTo>
                  <a:pt x="69800" y="4572"/>
                </a:lnTo>
                <a:lnTo>
                  <a:pt x="69800" y="8509"/>
                </a:lnTo>
                <a:lnTo>
                  <a:pt x="69800" y="21971"/>
                </a:lnTo>
                <a:lnTo>
                  <a:pt x="69800" y="30734"/>
                </a:lnTo>
                <a:lnTo>
                  <a:pt x="74067" y="35051"/>
                </a:lnTo>
                <a:lnTo>
                  <a:pt x="74067" y="39242"/>
                </a:lnTo>
                <a:lnTo>
                  <a:pt x="78639" y="52704"/>
                </a:lnTo>
                <a:lnTo>
                  <a:pt x="82906" y="56641"/>
                </a:lnTo>
                <a:lnTo>
                  <a:pt x="82906" y="61213"/>
                </a:lnTo>
                <a:lnTo>
                  <a:pt x="87478" y="65531"/>
                </a:lnTo>
                <a:lnTo>
                  <a:pt x="96317" y="65531"/>
                </a:lnTo>
                <a:lnTo>
                  <a:pt x="100584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3" name="Freeform 833"/>
          <p:cNvSpPr/>
          <p:nvPr/>
        </p:nvSpPr>
        <p:spPr>
          <a:xfrm>
            <a:off x="1132636" y="2580385"/>
            <a:ext cx="13107" cy="166497"/>
          </a:xfrm>
          <a:custGeom>
            <a:avLst/>
            <a:gdLst/>
            <a:ahLst/>
            <a:cxnLst/>
            <a:rect l="0" t="0" r="0" b="0"/>
            <a:pathLst>
              <a:path w="13107" h="166497">
                <a:moveTo>
                  <a:pt x="0" y="0"/>
                </a:moveTo>
                <a:lnTo>
                  <a:pt x="0" y="13208"/>
                </a:lnTo>
                <a:lnTo>
                  <a:pt x="0" y="17781"/>
                </a:lnTo>
                <a:lnTo>
                  <a:pt x="0" y="26544"/>
                </a:lnTo>
                <a:lnTo>
                  <a:pt x="0" y="43943"/>
                </a:lnTo>
                <a:lnTo>
                  <a:pt x="0" y="57023"/>
                </a:lnTo>
                <a:lnTo>
                  <a:pt x="0" y="83312"/>
                </a:lnTo>
                <a:lnTo>
                  <a:pt x="0" y="100966"/>
                </a:lnTo>
                <a:lnTo>
                  <a:pt x="0" y="114046"/>
                </a:lnTo>
                <a:lnTo>
                  <a:pt x="0" y="140208"/>
                </a:lnTo>
                <a:lnTo>
                  <a:pt x="4267" y="144527"/>
                </a:lnTo>
                <a:lnTo>
                  <a:pt x="4267" y="161925"/>
                </a:lnTo>
                <a:lnTo>
                  <a:pt x="4267" y="166497"/>
                </a:lnTo>
                <a:lnTo>
                  <a:pt x="13107" y="16649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4" name="Freeform 834"/>
          <p:cNvSpPr/>
          <p:nvPr/>
        </p:nvSpPr>
        <p:spPr>
          <a:xfrm>
            <a:off x="1150010" y="2606929"/>
            <a:ext cx="109118" cy="153035"/>
          </a:xfrm>
          <a:custGeom>
            <a:avLst/>
            <a:gdLst/>
            <a:ahLst/>
            <a:cxnLst/>
            <a:rect l="0" t="0" r="0" b="0"/>
            <a:pathLst>
              <a:path w="109118" h="153035">
                <a:moveTo>
                  <a:pt x="109118" y="78359"/>
                </a:moveTo>
                <a:lnTo>
                  <a:pt x="104851" y="78359"/>
                </a:lnTo>
                <a:lnTo>
                  <a:pt x="100584" y="78359"/>
                </a:lnTo>
                <a:lnTo>
                  <a:pt x="96317" y="78359"/>
                </a:lnTo>
                <a:lnTo>
                  <a:pt x="87478" y="78359"/>
                </a:lnTo>
                <a:lnTo>
                  <a:pt x="83210" y="78359"/>
                </a:lnTo>
                <a:lnTo>
                  <a:pt x="74371" y="78359"/>
                </a:lnTo>
                <a:lnTo>
                  <a:pt x="69799" y="78359"/>
                </a:lnTo>
                <a:lnTo>
                  <a:pt x="56998" y="78359"/>
                </a:lnTo>
                <a:lnTo>
                  <a:pt x="39319" y="87502"/>
                </a:lnTo>
                <a:lnTo>
                  <a:pt x="35052" y="87502"/>
                </a:lnTo>
                <a:lnTo>
                  <a:pt x="30480" y="91821"/>
                </a:lnTo>
                <a:lnTo>
                  <a:pt x="17373" y="91821"/>
                </a:lnTo>
                <a:lnTo>
                  <a:pt x="12801" y="96012"/>
                </a:lnTo>
                <a:lnTo>
                  <a:pt x="8839" y="100584"/>
                </a:lnTo>
                <a:lnTo>
                  <a:pt x="8839" y="104901"/>
                </a:lnTo>
                <a:lnTo>
                  <a:pt x="4267" y="109092"/>
                </a:lnTo>
                <a:lnTo>
                  <a:pt x="4267" y="117983"/>
                </a:lnTo>
                <a:lnTo>
                  <a:pt x="4267" y="122554"/>
                </a:lnTo>
                <a:lnTo>
                  <a:pt x="0" y="139953"/>
                </a:lnTo>
                <a:lnTo>
                  <a:pt x="0" y="144144"/>
                </a:lnTo>
                <a:lnTo>
                  <a:pt x="0" y="148716"/>
                </a:lnTo>
                <a:lnTo>
                  <a:pt x="4267" y="148716"/>
                </a:lnTo>
                <a:lnTo>
                  <a:pt x="8839" y="153035"/>
                </a:lnTo>
                <a:lnTo>
                  <a:pt x="26213" y="153035"/>
                </a:lnTo>
                <a:lnTo>
                  <a:pt x="30480" y="153035"/>
                </a:lnTo>
                <a:lnTo>
                  <a:pt x="39319" y="153035"/>
                </a:lnTo>
                <a:lnTo>
                  <a:pt x="52426" y="153035"/>
                </a:lnTo>
                <a:lnTo>
                  <a:pt x="56998" y="139953"/>
                </a:lnTo>
                <a:lnTo>
                  <a:pt x="60960" y="135381"/>
                </a:lnTo>
                <a:lnTo>
                  <a:pt x="65532" y="131063"/>
                </a:lnTo>
                <a:lnTo>
                  <a:pt x="74371" y="109092"/>
                </a:lnTo>
                <a:lnTo>
                  <a:pt x="74371" y="96012"/>
                </a:lnTo>
                <a:lnTo>
                  <a:pt x="78638" y="78359"/>
                </a:lnTo>
                <a:lnTo>
                  <a:pt x="78638" y="65531"/>
                </a:lnTo>
                <a:lnTo>
                  <a:pt x="78638" y="60960"/>
                </a:lnTo>
                <a:lnTo>
                  <a:pt x="78638" y="43561"/>
                </a:lnTo>
                <a:lnTo>
                  <a:pt x="78638" y="34798"/>
                </a:lnTo>
                <a:lnTo>
                  <a:pt x="78638" y="12826"/>
                </a:lnTo>
                <a:lnTo>
                  <a:pt x="78638" y="8509"/>
                </a:lnTo>
                <a:lnTo>
                  <a:pt x="78638" y="3937"/>
                </a:lnTo>
                <a:lnTo>
                  <a:pt x="78638" y="0"/>
                </a:lnTo>
                <a:lnTo>
                  <a:pt x="78638" y="8509"/>
                </a:lnTo>
                <a:lnTo>
                  <a:pt x="78638" y="21716"/>
                </a:lnTo>
                <a:lnTo>
                  <a:pt x="78638" y="34798"/>
                </a:lnTo>
                <a:lnTo>
                  <a:pt x="74371" y="43561"/>
                </a:lnTo>
                <a:lnTo>
                  <a:pt x="74371" y="78359"/>
                </a:lnTo>
                <a:lnTo>
                  <a:pt x="74371" y="91821"/>
                </a:lnTo>
                <a:lnTo>
                  <a:pt x="74371" y="96012"/>
                </a:lnTo>
                <a:lnTo>
                  <a:pt x="74371" y="113664"/>
                </a:lnTo>
                <a:lnTo>
                  <a:pt x="74371" y="126491"/>
                </a:lnTo>
                <a:lnTo>
                  <a:pt x="74371" y="131063"/>
                </a:lnTo>
                <a:lnTo>
                  <a:pt x="74371" y="135381"/>
                </a:lnTo>
                <a:lnTo>
                  <a:pt x="78638" y="135381"/>
                </a:lnTo>
                <a:lnTo>
                  <a:pt x="78638" y="139953"/>
                </a:lnTo>
                <a:lnTo>
                  <a:pt x="83210" y="139953"/>
                </a:lnTo>
                <a:lnTo>
                  <a:pt x="87478" y="139953"/>
                </a:lnTo>
                <a:lnTo>
                  <a:pt x="91745" y="1399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5" name="Freeform 835"/>
          <p:cNvSpPr/>
          <p:nvPr/>
        </p:nvSpPr>
        <p:spPr>
          <a:xfrm>
            <a:off x="1263700" y="2676779"/>
            <a:ext cx="205689" cy="87502"/>
          </a:xfrm>
          <a:custGeom>
            <a:avLst/>
            <a:gdLst/>
            <a:ahLst/>
            <a:cxnLst/>
            <a:rect l="0" t="0" r="0" b="0"/>
            <a:pathLst>
              <a:path w="205689" h="87502">
                <a:moveTo>
                  <a:pt x="0" y="30734"/>
                </a:moveTo>
                <a:lnTo>
                  <a:pt x="4572" y="30734"/>
                </a:lnTo>
                <a:lnTo>
                  <a:pt x="8839" y="30734"/>
                </a:lnTo>
                <a:lnTo>
                  <a:pt x="13158" y="30734"/>
                </a:lnTo>
                <a:lnTo>
                  <a:pt x="21921" y="30734"/>
                </a:lnTo>
                <a:lnTo>
                  <a:pt x="26238" y="30734"/>
                </a:lnTo>
                <a:lnTo>
                  <a:pt x="30811" y="30734"/>
                </a:lnTo>
                <a:lnTo>
                  <a:pt x="35002" y="30734"/>
                </a:lnTo>
                <a:lnTo>
                  <a:pt x="35002" y="21971"/>
                </a:lnTo>
                <a:lnTo>
                  <a:pt x="35002" y="17652"/>
                </a:lnTo>
                <a:lnTo>
                  <a:pt x="35002" y="13080"/>
                </a:lnTo>
                <a:lnTo>
                  <a:pt x="35002" y="8509"/>
                </a:lnTo>
                <a:lnTo>
                  <a:pt x="35002" y="4572"/>
                </a:lnTo>
                <a:lnTo>
                  <a:pt x="30811" y="4572"/>
                </a:lnTo>
                <a:lnTo>
                  <a:pt x="26238" y="8509"/>
                </a:lnTo>
                <a:lnTo>
                  <a:pt x="17730" y="13080"/>
                </a:lnTo>
                <a:lnTo>
                  <a:pt x="17730" y="17652"/>
                </a:lnTo>
                <a:lnTo>
                  <a:pt x="13158" y="30734"/>
                </a:lnTo>
                <a:lnTo>
                  <a:pt x="13158" y="35051"/>
                </a:lnTo>
                <a:lnTo>
                  <a:pt x="8839" y="39242"/>
                </a:lnTo>
                <a:lnTo>
                  <a:pt x="8839" y="52704"/>
                </a:lnTo>
                <a:lnTo>
                  <a:pt x="8839" y="56641"/>
                </a:lnTo>
                <a:lnTo>
                  <a:pt x="8839" y="65531"/>
                </a:lnTo>
                <a:lnTo>
                  <a:pt x="8839" y="70103"/>
                </a:lnTo>
                <a:lnTo>
                  <a:pt x="13158" y="74294"/>
                </a:lnTo>
                <a:lnTo>
                  <a:pt x="26238" y="83185"/>
                </a:lnTo>
                <a:lnTo>
                  <a:pt x="30811" y="83185"/>
                </a:lnTo>
                <a:lnTo>
                  <a:pt x="39574" y="87502"/>
                </a:lnTo>
                <a:lnTo>
                  <a:pt x="48210" y="87502"/>
                </a:lnTo>
                <a:lnTo>
                  <a:pt x="52400" y="87502"/>
                </a:lnTo>
                <a:lnTo>
                  <a:pt x="61291" y="87502"/>
                </a:lnTo>
                <a:lnTo>
                  <a:pt x="74625" y="83185"/>
                </a:lnTo>
                <a:lnTo>
                  <a:pt x="74625" y="74294"/>
                </a:lnTo>
                <a:lnTo>
                  <a:pt x="74625" y="70103"/>
                </a:lnTo>
                <a:lnTo>
                  <a:pt x="74625" y="61213"/>
                </a:lnTo>
                <a:lnTo>
                  <a:pt x="78944" y="61213"/>
                </a:lnTo>
                <a:lnTo>
                  <a:pt x="78944" y="52704"/>
                </a:lnTo>
                <a:lnTo>
                  <a:pt x="78944" y="43814"/>
                </a:lnTo>
                <a:lnTo>
                  <a:pt x="78944" y="39242"/>
                </a:lnTo>
                <a:lnTo>
                  <a:pt x="78944" y="30734"/>
                </a:lnTo>
                <a:lnTo>
                  <a:pt x="78944" y="26162"/>
                </a:lnTo>
                <a:lnTo>
                  <a:pt x="78944" y="21971"/>
                </a:lnTo>
                <a:lnTo>
                  <a:pt x="83261" y="21971"/>
                </a:lnTo>
                <a:lnTo>
                  <a:pt x="92025" y="21971"/>
                </a:lnTo>
                <a:lnTo>
                  <a:pt x="100533" y="21971"/>
                </a:lnTo>
                <a:lnTo>
                  <a:pt x="105105" y="26162"/>
                </a:lnTo>
                <a:lnTo>
                  <a:pt x="113996" y="35051"/>
                </a:lnTo>
                <a:lnTo>
                  <a:pt x="113996" y="43814"/>
                </a:lnTo>
                <a:lnTo>
                  <a:pt x="118313" y="52704"/>
                </a:lnTo>
                <a:lnTo>
                  <a:pt x="118313" y="56641"/>
                </a:lnTo>
                <a:lnTo>
                  <a:pt x="118313" y="61213"/>
                </a:lnTo>
                <a:lnTo>
                  <a:pt x="126822" y="56641"/>
                </a:lnTo>
                <a:lnTo>
                  <a:pt x="126822" y="48133"/>
                </a:lnTo>
                <a:lnTo>
                  <a:pt x="126822" y="39242"/>
                </a:lnTo>
                <a:lnTo>
                  <a:pt x="131394" y="30734"/>
                </a:lnTo>
                <a:lnTo>
                  <a:pt x="135966" y="17652"/>
                </a:lnTo>
                <a:lnTo>
                  <a:pt x="149047" y="4572"/>
                </a:lnTo>
                <a:lnTo>
                  <a:pt x="149047" y="0"/>
                </a:lnTo>
                <a:lnTo>
                  <a:pt x="153366" y="0"/>
                </a:lnTo>
                <a:lnTo>
                  <a:pt x="157557" y="0"/>
                </a:lnTo>
                <a:lnTo>
                  <a:pt x="162128" y="0"/>
                </a:lnTo>
                <a:lnTo>
                  <a:pt x="170638" y="0"/>
                </a:lnTo>
                <a:lnTo>
                  <a:pt x="174955" y="8509"/>
                </a:lnTo>
                <a:lnTo>
                  <a:pt x="179527" y="13080"/>
                </a:lnTo>
                <a:lnTo>
                  <a:pt x="183846" y="21971"/>
                </a:lnTo>
                <a:lnTo>
                  <a:pt x="192608" y="35051"/>
                </a:lnTo>
                <a:lnTo>
                  <a:pt x="197180" y="39242"/>
                </a:lnTo>
                <a:lnTo>
                  <a:pt x="197180" y="43814"/>
                </a:lnTo>
                <a:lnTo>
                  <a:pt x="197180" y="52704"/>
                </a:lnTo>
                <a:lnTo>
                  <a:pt x="197180" y="56641"/>
                </a:lnTo>
                <a:lnTo>
                  <a:pt x="197180" y="61213"/>
                </a:lnTo>
                <a:lnTo>
                  <a:pt x="201499" y="61213"/>
                </a:lnTo>
                <a:lnTo>
                  <a:pt x="205689" y="612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6" name="Freeform 836"/>
          <p:cNvSpPr/>
          <p:nvPr/>
        </p:nvSpPr>
        <p:spPr>
          <a:xfrm>
            <a:off x="1495678" y="2667889"/>
            <a:ext cx="57024" cy="70103"/>
          </a:xfrm>
          <a:custGeom>
            <a:avLst/>
            <a:gdLst/>
            <a:ahLst/>
            <a:cxnLst/>
            <a:rect l="0" t="0" r="0" b="0"/>
            <a:pathLst>
              <a:path w="57024" h="70103">
                <a:moveTo>
                  <a:pt x="26544" y="13462"/>
                </a:moveTo>
                <a:lnTo>
                  <a:pt x="21972" y="13462"/>
                </a:lnTo>
                <a:lnTo>
                  <a:pt x="13082" y="13462"/>
                </a:lnTo>
                <a:lnTo>
                  <a:pt x="8763" y="13462"/>
                </a:lnTo>
                <a:lnTo>
                  <a:pt x="8763" y="17399"/>
                </a:lnTo>
                <a:lnTo>
                  <a:pt x="4572" y="17399"/>
                </a:lnTo>
                <a:lnTo>
                  <a:pt x="4572" y="21970"/>
                </a:lnTo>
                <a:lnTo>
                  <a:pt x="4572" y="26542"/>
                </a:lnTo>
                <a:lnTo>
                  <a:pt x="0" y="30861"/>
                </a:lnTo>
                <a:lnTo>
                  <a:pt x="0" y="48132"/>
                </a:lnTo>
                <a:lnTo>
                  <a:pt x="0" y="52704"/>
                </a:lnTo>
                <a:lnTo>
                  <a:pt x="0" y="57023"/>
                </a:lnTo>
                <a:lnTo>
                  <a:pt x="4572" y="65531"/>
                </a:lnTo>
                <a:lnTo>
                  <a:pt x="13082" y="70103"/>
                </a:lnTo>
                <a:lnTo>
                  <a:pt x="21972" y="70103"/>
                </a:lnTo>
                <a:lnTo>
                  <a:pt x="35052" y="70103"/>
                </a:lnTo>
                <a:lnTo>
                  <a:pt x="39244" y="70103"/>
                </a:lnTo>
                <a:lnTo>
                  <a:pt x="48133" y="70103"/>
                </a:lnTo>
                <a:lnTo>
                  <a:pt x="52705" y="70103"/>
                </a:lnTo>
                <a:lnTo>
                  <a:pt x="57024" y="65531"/>
                </a:lnTo>
                <a:lnTo>
                  <a:pt x="57024" y="57023"/>
                </a:lnTo>
                <a:lnTo>
                  <a:pt x="57024" y="48132"/>
                </a:lnTo>
                <a:lnTo>
                  <a:pt x="57024" y="30861"/>
                </a:lnTo>
                <a:lnTo>
                  <a:pt x="57024" y="26542"/>
                </a:lnTo>
                <a:lnTo>
                  <a:pt x="57024" y="13462"/>
                </a:lnTo>
                <a:lnTo>
                  <a:pt x="57024" y="8890"/>
                </a:lnTo>
                <a:lnTo>
                  <a:pt x="57024" y="4571"/>
                </a:lnTo>
                <a:lnTo>
                  <a:pt x="570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7" name="Freeform 837"/>
          <p:cNvSpPr/>
          <p:nvPr/>
        </p:nvSpPr>
        <p:spPr>
          <a:xfrm>
            <a:off x="1578610" y="2598166"/>
            <a:ext cx="17653" cy="144144"/>
          </a:xfrm>
          <a:custGeom>
            <a:avLst/>
            <a:gdLst/>
            <a:ahLst/>
            <a:cxnLst/>
            <a:rect l="0" t="0" r="0" b="0"/>
            <a:pathLst>
              <a:path w="17653" h="144144">
                <a:moveTo>
                  <a:pt x="17653" y="144144"/>
                </a:moveTo>
                <a:lnTo>
                  <a:pt x="17653" y="139826"/>
                </a:lnTo>
                <a:lnTo>
                  <a:pt x="17653" y="131317"/>
                </a:lnTo>
                <a:lnTo>
                  <a:pt x="17653" y="117855"/>
                </a:lnTo>
                <a:lnTo>
                  <a:pt x="17653" y="104775"/>
                </a:lnTo>
                <a:lnTo>
                  <a:pt x="8762" y="87122"/>
                </a:lnTo>
                <a:lnTo>
                  <a:pt x="8762" y="69723"/>
                </a:lnTo>
                <a:lnTo>
                  <a:pt x="0" y="30479"/>
                </a:lnTo>
                <a:lnTo>
                  <a:pt x="0" y="21589"/>
                </a:lnTo>
                <a:lnTo>
                  <a:pt x="0" y="17272"/>
                </a:lnTo>
                <a:lnTo>
                  <a:pt x="0" y="12700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8" name="Freeform 838"/>
          <p:cNvSpPr/>
          <p:nvPr/>
        </p:nvSpPr>
        <p:spPr>
          <a:xfrm>
            <a:off x="1605025" y="2659380"/>
            <a:ext cx="17780" cy="21971"/>
          </a:xfrm>
          <a:custGeom>
            <a:avLst/>
            <a:gdLst/>
            <a:ahLst/>
            <a:cxnLst/>
            <a:rect l="0" t="0" r="0" b="0"/>
            <a:pathLst>
              <a:path w="17780" h="21971">
                <a:moveTo>
                  <a:pt x="0" y="21971"/>
                </a:moveTo>
                <a:lnTo>
                  <a:pt x="4319" y="21971"/>
                </a:lnTo>
                <a:lnTo>
                  <a:pt x="4319" y="17399"/>
                </a:lnTo>
                <a:lnTo>
                  <a:pt x="8891" y="17399"/>
                </a:lnTo>
                <a:lnTo>
                  <a:pt x="8891" y="13080"/>
                </a:lnTo>
                <a:lnTo>
                  <a:pt x="8891" y="8509"/>
                </a:lnTo>
                <a:lnTo>
                  <a:pt x="13208" y="4317"/>
                </a:lnTo>
                <a:lnTo>
                  <a:pt x="177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9" name="Freeform 839"/>
          <p:cNvSpPr/>
          <p:nvPr/>
        </p:nvSpPr>
        <p:spPr>
          <a:xfrm>
            <a:off x="1622805" y="2663697"/>
            <a:ext cx="52071" cy="56896"/>
          </a:xfrm>
          <a:custGeom>
            <a:avLst/>
            <a:gdLst/>
            <a:ahLst/>
            <a:cxnLst/>
            <a:rect l="0" t="0" r="0" b="0"/>
            <a:pathLst>
              <a:path w="52071" h="56896">
                <a:moveTo>
                  <a:pt x="0" y="0"/>
                </a:moveTo>
                <a:lnTo>
                  <a:pt x="0" y="4192"/>
                </a:lnTo>
                <a:lnTo>
                  <a:pt x="0" y="8763"/>
                </a:lnTo>
                <a:lnTo>
                  <a:pt x="0" y="13082"/>
                </a:lnTo>
                <a:lnTo>
                  <a:pt x="0" y="17654"/>
                </a:lnTo>
                <a:lnTo>
                  <a:pt x="3937" y="17654"/>
                </a:lnTo>
                <a:lnTo>
                  <a:pt x="3937" y="21591"/>
                </a:lnTo>
                <a:lnTo>
                  <a:pt x="8128" y="21591"/>
                </a:lnTo>
                <a:lnTo>
                  <a:pt x="8128" y="30734"/>
                </a:lnTo>
                <a:lnTo>
                  <a:pt x="21590" y="35053"/>
                </a:lnTo>
                <a:lnTo>
                  <a:pt x="25909" y="39244"/>
                </a:lnTo>
                <a:lnTo>
                  <a:pt x="30480" y="39244"/>
                </a:lnTo>
                <a:lnTo>
                  <a:pt x="43562" y="52324"/>
                </a:lnTo>
                <a:lnTo>
                  <a:pt x="47752" y="52324"/>
                </a:lnTo>
                <a:lnTo>
                  <a:pt x="47752" y="56896"/>
                </a:lnTo>
                <a:lnTo>
                  <a:pt x="52071" y="568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0" name="Freeform 840"/>
          <p:cNvSpPr/>
          <p:nvPr/>
        </p:nvSpPr>
        <p:spPr>
          <a:xfrm>
            <a:off x="1692529" y="2659380"/>
            <a:ext cx="13081" cy="61213"/>
          </a:xfrm>
          <a:custGeom>
            <a:avLst/>
            <a:gdLst/>
            <a:ahLst/>
            <a:cxnLst/>
            <a:rect l="0" t="0" r="0" b="0"/>
            <a:pathLst>
              <a:path w="13081" h="61213">
                <a:moveTo>
                  <a:pt x="8509" y="61213"/>
                </a:moveTo>
                <a:lnTo>
                  <a:pt x="8509" y="52450"/>
                </a:lnTo>
                <a:lnTo>
                  <a:pt x="8509" y="48133"/>
                </a:lnTo>
                <a:lnTo>
                  <a:pt x="8509" y="43561"/>
                </a:lnTo>
                <a:lnTo>
                  <a:pt x="8509" y="39370"/>
                </a:lnTo>
                <a:lnTo>
                  <a:pt x="0" y="35051"/>
                </a:lnTo>
                <a:lnTo>
                  <a:pt x="0" y="30479"/>
                </a:lnTo>
                <a:lnTo>
                  <a:pt x="0" y="25908"/>
                </a:lnTo>
                <a:lnTo>
                  <a:pt x="0" y="17399"/>
                </a:lnTo>
                <a:lnTo>
                  <a:pt x="0" y="13080"/>
                </a:lnTo>
                <a:lnTo>
                  <a:pt x="0" y="8509"/>
                </a:lnTo>
                <a:lnTo>
                  <a:pt x="4318" y="8509"/>
                </a:lnTo>
                <a:lnTo>
                  <a:pt x="4318" y="4317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1" name="Freeform 841"/>
          <p:cNvSpPr/>
          <p:nvPr/>
        </p:nvSpPr>
        <p:spPr>
          <a:xfrm>
            <a:off x="729995" y="2633217"/>
            <a:ext cx="61265" cy="131318"/>
          </a:xfrm>
          <a:custGeom>
            <a:avLst/>
            <a:gdLst/>
            <a:ahLst/>
            <a:cxnLst/>
            <a:rect l="0" t="0" r="0" b="0"/>
            <a:pathLst>
              <a:path w="61265" h="131318">
                <a:moveTo>
                  <a:pt x="35053" y="0"/>
                </a:moveTo>
                <a:lnTo>
                  <a:pt x="30785" y="0"/>
                </a:lnTo>
                <a:lnTo>
                  <a:pt x="26213" y="0"/>
                </a:lnTo>
                <a:lnTo>
                  <a:pt x="21946" y="0"/>
                </a:lnTo>
                <a:lnTo>
                  <a:pt x="17679" y="0"/>
                </a:lnTo>
                <a:lnTo>
                  <a:pt x="17679" y="4191"/>
                </a:lnTo>
                <a:lnTo>
                  <a:pt x="8840" y="8763"/>
                </a:lnTo>
                <a:lnTo>
                  <a:pt x="8840" y="13081"/>
                </a:lnTo>
                <a:lnTo>
                  <a:pt x="8840" y="17653"/>
                </a:lnTo>
                <a:lnTo>
                  <a:pt x="8840" y="21845"/>
                </a:lnTo>
                <a:lnTo>
                  <a:pt x="8840" y="26163"/>
                </a:lnTo>
                <a:lnTo>
                  <a:pt x="8840" y="39243"/>
                </a:lnTo>
                <a:lnTo>
                  <a:pt x="8840" y="43815"/>
                </a:lnTo>
                <a:lnTo>
                  <a:pt x="8840" y="48134"/>
                </a:lnTo>
                <a:lnTo>
                  <a:pt x="13107" y="52325"/>
                </a:lnTo>
                <a:lnTo>
                  <a:pt x="17679" y="56897"/>
                </a:lnTo>
                <a:lnTo>
                  <a:pt x="21946" y="65787"/>
                </a:lnTo>
                <a:lnTo>
                  <a:pt x="26213" y="65787"/>
                </a:lnTo>
                <a:lnTo>
                  <a:pt x="30785" y="70104"/>
                </a:lnTo>
                <a:lnTo>
                  <a:pt x="35053" y="70104"/>
                </a:lnTo>
                <a:lnTo>
                  <a:pt x="39320" y="70104"/>
                </a:lnTo>
                <a:lnTo>
                  <a:pt x="48159" y="70104"/>
                </a:lnTo>
                <a:lnTo>
                  <a:pt x="52426" y="74296"/>
                </a:lnTo>
                <a:lnTo>
                  <a:pt x="56998" y="78613"/>
                </a:lnTo>
                <a:lnTo>
                  <a:pt x="56998" y="82804"/>
                </a:lnTo>
                <a:lnTo>
                  <a:pt x="61265" y="87376"/>
                </a:lnTo>
                <a:lnTo>
                  <a:pt x="61265" y="91695"/>
                </a:lnTo>
                <a:lnTo>
                  <a:pt x="61265" y="100585"/>
                </a:lnTo>
                <a:lnTo>
                  <a:pt x="61265" y="105156"/>
                </a:lnTo>
                <a:lnTo>
                  <a:pt x="61265" y="109348"/>
                </a:lnTo>
                <a:lnTo>
                  <a:pt x="61265" y="113665"/>
                </a:lnTo>
                <a:lnTo>
                  <a:pt x="56998" y="118238"/>
                </a:lnTo>
                <a:lnTo>
                  <a:pt x="52426" y="118238"/>
                </a:lnTo>
                <a:lnTo>
                  <a:pt x="43892" y="122428"/>
                </a:lnTo>
                <a:lnTo>
                  <a:pt x="35053" y="122428"/>
                </a:lnTo>
                <a:lnTo>
                  <a:pt x="17679" y="131318"/>
                </a:lnTo>
                <a:lnTo>
                  <a:pt x="8840" y="131318"/>
                </a:lnTo>
                <a:lnTo>
                  <a:pt x="4268" y="131318"/>
                </a:lnTo>
                <a:lnTo>
                  <a:pt x="0" y="131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2" name="Freeform 842"/>
          <p:cNvSpPr/>
          <p:nvPr/>
        </p:nvSpPr>
        <p:spPr>
          <a:xfrm>
            <a:off x="822045" y="2681351"/>
            <a:ext cx="65532" cy="96266"/>
          </a:xfrm>
          <a:custGeom>
            <a:avLst/>
            <a:gdLst/>
            <a:ahLst/>
            <a:cxnLst/>
            <a:rect l="0" t="0" r="0" b="0"/>
            <a:pathLst>
              <a:path w="65532" h="96266">
                <a:moveTo>
                  <a:pt x="25908" y="30479"/>
                </a:moveTo>
                <a:lnTo>
                  <a:pt x="25908" y="26162"/>
                </a:lnTo>
                <a:lnTo>
                  <a:pt x="21641" y="26162"/>
                </a:lnTo>
                <a:lnTo>
                  <a:pt x="17374" y="26162"/>
                </a:lnTo>
                <a:lnTo>
                  <a:pt x="13107" y="26162"/>
                </a:lnTo>
                <a:lnTo>
                  <a:pt x="8535" y="26162"/>
                </a:lnTo>
                <a:lnTo>
                  <a:pt x="4267" y="26162"/>
                </a:lnTo>
                <a:lnTo>
                  <a:pt x="0" y="30479"/>
                </a:lnTo>
                <a:lnTo>
                  <a:pt x="0" y="43561"/>
                </a:lnTo>
                <a:lnTo>
                  <a:pt x="0" y="52451"/>
                </a:lnTo>
                <a:lnTo>
                  <a:pt x="0" y="57022"/>
                </a:lnTo>
                <a:lnTo>
                  <a:pt x="0" y="65531"/>
                </a:lnTo>
                <a:lnTo>
                  <a:pt x="0" y="70104"/>
                </a:lnTo>
                <a:lnTo>
                  <a:pt x="4267" y="78613"/>
                </a:lnTo>
                <a:lnTo>
                  <a:pt x="8535" y="83184"/>
                </a:lnTo>
                <a:lnTo>
                  <a:pt x="13107" y="87503"/>
                </a:lnTo>
                <a:lnTo>
                  <a:pt x="17374" y="96266"/>
                </a:lnTo>
                <a:lnTo>
                  <a:pt x="25908" y="96266"/>
                </a:lnTo>
                <a:lnTo>
                  <a:pt x="30480" y="96266"/>
                </a:lnTo>
                <a:lnTo>
                  <a:pt x="34747" y="96266"/>
                </a:lnTo>
                <a:lnTo>
                  <a:pt x="43587" y="91693"/>
                </a:lnTo>
                <a:lnTo>
                  <a:pt x="52426" y="87503"/>
                </a:lnTo>
                <a:lnTo>
                  <a:pt x="56693" y="87503"/>
                </a:lnTo>
                <a:lnTo>
                  <a:pt x="60960" y="83184"/>
                </a:lnTo>
                <a:lnTo>
                  <a:pt x="60960" y="78613"/>
                </a:lnTo>
                <a:lnTo>
                  <a:pt x="65532" y="74294"/>
                </a:lnTo>
                <a:lnTo>
                  <a:pt x="65532" y="70104"/>
                </a:lnTo>
                <a:lnTo>
                  <a:pt x="65532" y="57022"/>
                </a:lnTo>
                <a:lnTo>
                  <a:pt x="65532" y="52451"/>
                </a:lnTo>
                <a:lnTo>
                  <a:pt x="65532" y="43561"/>
                </a:lnTo>
                <a:lnTo>
                  <a:pt x="56693" y="21970"/>
                </a:lnTo>
                <a:lnTo>
                  <a:pt x="56693" y="13080"/>
                </a:lnTo>
                <a:lnTo>
                  <a:pt x="52426" y="8763"/>
                </a:lnTo>
                <a:lnTo>
                  <a:pt x="48158" y="8763"/>
                </a:lnTo>
                <a:lnTo>
                  <a:pt x="4358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3" name="Freeform 843"/>
          <p:cNvSpPr/>
          <p:nvPr/>
        </p:nvSpPr>
        <p:spPr>
          <a:xfrm>
            <a:off x="891844" y="2667889"/>
            <a:ext cx="96317" cy="78993"/>
          </a:xfrm>
          <a:custGeom>
            <a:avLst/>
            <a:gdLst/>
            <a:ahLst/>
            <a:cxnLst/>
            <a:rect l="0" t="0" r="0" b="0"/>
            <a:pathLst>
              <a:path w="96317" h="78993">
                <a:moveTo>
                  <a:pt x="0" y="0"/>
                </a:moveTo>
                <a:lnTo>
                  <a:pt x="4267" y="4571"/>
                </a:lnTo>
                <a:lnTo>
                  <a:pt x="13107" y="13462"/>
                </a:lnTo>
                <a:lnTo>
                  <a:pt x="26213" y="21970"/>
                </a:lnTo>
                <a:lnTo>
                  <a:pt x="30480" y="26542"/>
                </a:lnTo>
                <a:lnTo>
                  <a:pt x="30480" y="39624"/>
                </a:lnTo>
                <a:lnTo>
                  <a:pt x="30480" y="48132"/>
                </a:lnTo>
                <a:lnTo>
                  <a:pt x="30480" y="57023"/>
                </a:lnTo>
                <a:lnTo>
                  <a:pt x="30480" y="61594"/>
                </a:lnTo>
                <a:lnTo>
                  <a:pt x="26213" y="65531"/>
                </a:lnTo>
                <a:lnTo>
                  <a:pt x="21641" y="65531"/>
                </a:lnTo>
                <a:lnTo>
                  <a:pt x="21641" y="70103"/>
                </a:lnTo>
                <a:lnTo>
                  <a:pt x="17374" y="70103"/>
                </a:lnTo>
                <a:lnTo>
                  <a:pt x="17374" y="74421"/>
                </a:lnTo>
                <a:lnTo>
                  <a:pt x="17374" y="78993"/>
                </a:lnTo>
                <a:lnTo>
                  <a:pt x="21641" y="78993"/>
                </a:lnTo>
                <a:lnTo>
                  <a:pt x="26213" y="78993"/>
                </a:lnTo>
                <a:lnTo>
                  <a:pt x="39319" y="78993"/>
                </a:lnTo>
                <a:lnTo>
                  <a:pt x="43892" y="78993"/>
                </a:lnTo>
                <a:lnTo>
                  <a:pt x="52426" y="78993"/>
                </a:lnTo>
                <a:lnTo>
                  <a:pt x="56998" y="78993"/>
                </a:lnTo>
                <a:lnTo>
                  <a:pt x="61265" y="78993"/>
                </a:lnTo>
                <a:lnTo>
                  <a:pt x="78639" y="78993"/>
                </a:lnTo>
                <a:lnTo>
                  <a:pt x="82906" y="78993"/>
                </a:lnTo>
                <a:lnTo>
                  <a:pt x="96317" y="789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4" name="Freeform 844"/>
          <p:cNvSpPr/>
          <p:nvPr/>
        </p:nvSpPr>
        <p:spPr>
          <a:xfrm>
            <a:off x="1001267" y="2689859"/>
            <a:ext cx="0" cy="57023"/>
          </a:xfrm>
          <a:custGeom>
            <a:avLst/>
            <a:gdLst/>
            <a:ahLst/>
            <a:cxnLst/>
            <a:rect l="0" t="0" r="0" b="0"/>
            <a:pathLst>
              <a:path h="57023">
                <a:moveTo>
                  <a:pt x="0" y="57023"/>
                </a:moveTo>
                <a:lnTo>
                  <a:pt x="0" y="52451"/>
                </a:lnTo>
                <a:lnTo>
                  <a:pt x="0" y="39624"/>
                </a:lnTo>
                <a:lnTo>
                  <a:pt x="0" y="35053"/>
                </a:lnTo>
                <a:lnTo>
                  <a:pt x="0" y="26162"/>
                </a:lnTo>
                <a:lnTo>
                  <a:pt x="0" y="13082"/>
                </a:lnTo>
                <a:lnTo>
                  <a:pt x="0" y="88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5" name="Freeform 845"/>
          <p:cNvSpPr/>
          <p:nvPr/>
        </p:nvSpPr>
        <p:spPr>
          <a:xfrm>
            <a:off x="979322" y="2628645"/>
            <a:ext cx="4572" cy="8763"/>
          </a:xfrm>
          <a:custGeom>
            <a:avLst/>
            <a:gdLst/>
            <a:ahLst/>
            <a:cxnLst/>
            <a:rect l="0" t="0" r="0" b="0"/>
            <a:pathLst>
              <a:path w="4572" h="8763">
                <a:moveTo>
                  <a:pt x="4572" y="8763"/>
                </a:moveTo>
                <a:lnTo>
                  <a:pt x="4572" y="8763"/>
                </a:lnTo>
                <a:lnTo>
                  <a:pt x="4572" y="4572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6" name="Freeform 846"/>
          <p:cNvSpPr/>
          <p:nvPr/>
        </p:nvSpPr>
        <p:spPr>
          <a:xfrm>
            <a:off x="1758060" y="2577083"/>
            <a:ext cx="96394" cy="153035"/>
          </a:xfrm>
          <a:custGeom>
            <a:avLst/>
            <a:gdLst/>
            <a:ahLst/>
            <a:cxnLst/>
            <a:rect l="0" t="0" r="0" b="0"/>
            <a:pathLst>
              <a:path w="96394" h="153035">
                <a:moveTo>
                  <a:pt x="34798" y="100584"/>
                </a:moveTo>
                <a:lnTo>
                  <a:pt x="30862" y="100584"/>
                </a:lnTo>
                <a:lnTo>
                  <a:pt x="21972" y="100584"/>
                </a:lnTo>
                <a:lnTo>
                  <a:pt x="17654" y="100584"/>
                </a:lnTo>
                <a:lnTo>
                  <a:pt x="13082" y="109094"/>
                </a:lnTo>
                <a:lnTo>
                  <a:pt x="8891" y="113665"/>
                </a:lnTo>
                <a:lnTo>
                  <a:pt x="4319" y="122556"/>
                </a:lnTo>
                <a:lnTo>
                  <a:pt x="0" y="122556"/>
                </a:lnTo>
                <a:lnTo>
                  <a:pt x="0" y="126747"/>
                </a:lnTo>
                <a:lnTo>
                  <a:pt x="0" y="135636"/>
                </a:lnTo>
                <a:lnTo>
                  <a:pt x="0" y="139955"/>
                </a:lnTo>
                <a:lnTo>
                  <a:pt x="0" y="144526"/>
                </a:lnTo>
                <a:lnTo>
                  <a:pt x="0" y="148718"/>
                </a:lnTo>
                <a:lnTo>
                  <a:pt x="4319" y="148718"/>
                </a:lnTo>
                <a:lnTo>
                  <a:pt x="8891" y="148718"/>
                </a:lnTo>
                <a:lnTo>
                  <a:pt x="13082" y="153035"/>
                </a:lnTo>
                <a:lnTo>
                  <a:pt x="26290" y="153035"/>
                </a:lnTo>
                <a:lnTo>
                  <a:pt x="30862" y="153035"/>
                </a:lnTo>
                <a:lnTo>
                  <a:pt x="39370" y="153035"/>
                </a:lnTo>
                <a:lnTo>
                  <a:pt x="43942" y="148718"/>
                </a:lnTo>
                <a:lnTo>
                  <a:pt x="48134" y="144526"/>
                </a:lnTo>
                <a:lnTo>
                  <a:pt x="57023" y="131319"/>
                </a:lnTo>
                <a:lnTo>
                  <a:pt x="61341" y="126747"/>
                </a:lnTo>
                <a:lnTo>
                  <a:pt x="61341" y="122556"/>
                </a:lnTo>
                <a:lnTo>
                  <a:pt x="61341" y="117984"/>
                </a:lnTo>
                <a:lnTo>
                  <a:pt x="61341" y="122556"/>
                </a:lnTo>
                <a:lnTo>
                  <a:pt x="61341" y="126747"/>
                </a:lnTo>
                <a:lnTo>
                  <a:pt x="61341" y="131319"/>
                </a:lnTo>
                <a:lnTo>
                  <a:pt x="61341" y="135636"/>
                </a:lnTo>
                <a:lnTo>
                  <a:pt x="61341" y="139955"/>
                </a:lnTo>
                <a:lnTo>
                  <a:pt x="65532" y="139955"/>
                </a:lnTo>
                <a:lnTo>
                  <a:pt x="65532" y="148718"/>
                </a:lnTo>
                <a:lnTo>
                  <a:pt x="70104" y="148718"/>
                </a:lnTo>
                <a:lnTo>
                  <a:pt x="74422" y="148718"/>
                </a:lnTo>
                <a:lnTo>
                  <a:pt x="78994" y="148718"/>
                </a:lnTo>
                <a:lnTo>
                  <a:pt x="87504" y="148718"/>
                </a:lnTo>
                <a:lnTo>
                  <a:pt x="87504" y="144526"/>
                </a:lnTo>
                <a:lnTo>
                  <a:pt x="87504" y="139955"/>
                </a:lnTo>
                <a:lnTo>
                  <a:pt x="91822" y="135636"/>
                </a:lnTo>
                <a:lnTo>
                  <a:pt x="91822" y="126747"/>
                </a:lnTo>
                <a:lnTo>
                  <a:pt x="91822" y="113665"/>
                </a:lnTo>
                <a:lnTo>
                  <a:pt x="91822" y="105157"/>
                </a:lnTo>
                <a:lnTo>
                  <a:pt x="96394" y="65533"/>
                </a:lnTo>
                <a:lnTo>
                  <a:pt x="96394" y="57023"/>
                </a:lnTo>
                <a:lnTo>
                  <a:pt x="96394" y="30481"/>
                </a:lnTo>
                <a:lnTo>
                  <a:pt x="96394" y="26162"/>
                </a:lnTo>
                <a:lnTo>
                  <a:pt x="96394" y="21972"/>
                </a:lnTo>
                <a:lnTo>
                  <a:pt x="96394" y="8890"/>
                </a:lnTo>
                <a:lnTo>
                  <a:pt x="96394" y="4319"/>
                </a:lnTo>
                <a:lnTo>
                  <a:pt x="9639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7" name="Freeform 847"/>
          <p:cNvSpPr/>
          <p:nvPr/>
        </p:nvSpPr>
        <p:spPr>
          <a:xfrm>
            <a:off x="1828164" y="2651505"/>
            <a:ext cx="60961" cy="4191"/>
          </a:xfrm>
          <a:custGeom>
            <a:avLst/>
            <a:gdLst/>
            <a:ahLst/>
            <a:cxnLst/>
            <a:rect l="0" t="0" r="0" b="0"/>
            <a:pathLst>
              <a:path w="60961" h="4191">
                <a:moveTo>
                  <a:pt x="60961" y="0"/>
                </a:moveTo>
                <a:lnTo>
                  <a:pt x="60961" y="4191"/>
                </a:lnTo>
                <a:lnTo>
                  <a:pt x="56769" y="4191"/>
                </a:lnTo>
                <a:lnTo>
                  <a:pt x="43562" y="4191"/>
                </a:lnTo>
                <a:lnTo>
                  <a:pt x="35053" y="4191"/>
                </a:lnTo>
                <a:lnTo>
                  <a:pt x="21718" y="4191"/>
                </a:lnTo>
                <a:lnTo>
                  <a:pt x="17400" y="4191"/>
                </a:lnTo>
                <a:lnTo>
                  <a:pt x="8890" y="4191"/>
                </a:lnTo>
                <a:lnTo>
                  <a:pt x="0" y="41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8" name="Freeform 848"/>
          <p:cNvSpPr/>
          <p:nvPr/>
        </p:nvSpPr>
        <p:spPr>
          <a:xfrm>
            <a:off x="1893697" y="2664587"/>
            <a:ext cx="144526" cy="65531"/>
          </a:xfrm>
          <a:custGeom>
            <a:avLst/>
            <a:gdLst/>
            <a:ahLst/>
            <a:cxnLst/>
            <a:rect l="0" t="0" r="0" b="0"/>
            <a:pathLst>
              <a:path w="144526" h="65531">
                <a:moveTo>
                  <a:pt x="0" y="39243"/>
                </a:moveTo>
                <a:lnTo>
                  <a:pt x="4317" y="43815"/>
                </a:lnTo>
                <a:lnTo>
                  <a:pt x="8889" y="43815"/>
                </a:lnTo>
                <a:lnTo>
                  <a:pt x="13080" y="43815"/>
                </a:lnTo>
                <a:lnTo>
                  <a:pt x="21970" y="43815"/>
                </a:lnTo>
                <a:lnTo>
                  <a:pt x="26288" y="43815"/>
                </a:lnTo>
                <a:lnTo>
                  <a:pt x="30479" y="39243"/>
                </a:lnTo>
                <a:lnTo>
                  <a:pt x="30479" y="26161"/>
                </a:lnTo>
                <a:lnTo>
                  <a:pt x="30479" y="21590"/>
                </a:lnTo>
                <a:lnTo>
                  <a:pt x="35051" y="17653"/>
                </a:lnTo>
                <a:lnTo>
                  <a:pt x="35051" y="13080"/>
                </a:lnTo>
                <a:lnTo>
                  <a:pt x="35051" y="8763"/>
                </a:lnTo>
                <a:lnTo>
                  <a:pt x="35051" y="4191"/>
                </a:lnTo>
                <a:lnTo>
                  <a:pt x="30479" y="4191"/>
                </a:lnTo>
                <a:lnTo>
                  <a:pt x="26288" y="4191"/>
                </a:lnTo>
                <a:lnTo>
                  <a:pt x="17653" y="8763"/>
                </a:lnTo>
                <a:lnTo>
                  <a:pt x="13080" y="17653"/>
                </a:lnTo>
                <a:lnTo>
                  <a:pt x="13080" y="26161"/>
                </a:lnTo>
                <a:lnTo>
                  <a:pt x="13080" y="30480"/>
                </a:lnTo>
                <a:lnTo>
                  <a:pt x="13080" y="35052"/>
                </a:lnTo>
                <a:lnTo>
                  <a:pt x="13080" y="39243"/>
                </a:lnTo>
                <a:lnTo>
                  <a:pt x="13080" y="43815"/>
                </a:lnTo>
                <a:lnTo>
                  <a:pt x="13080" y="48132"/>
                </a:lnTo>
                <a:lnTo>
                  <a:pt x="13080" y="52451"/>
                </a:lnTo>
                <a:lnTo>
                  <a:pt x="17653" y="52451"/>
                </a:lnTo>
                <a:lnTo>
                  <a:pt x="26288" y="61214"/>
                </a:lnTo>
                <a:lnTo>
                  <a:pt x="30479" y="61214"/>
                </a:lnTo>
                <a:lnTo>
                  <a:pt x="48132" y="65531"/>
                </a:lnTo>
                <a:lnTo>
                  <a:pt x="52451" y="65531"/>
                </a:lnTo>
                <a:lnTo>
                  <a:pt x="57023" y="65531"/>
                </a:lnTo>
                <a:lnTo>
                  <a:pt x="65532" y="65531"/>
                </a:lnTo>
                <a:lnTo>
                  <a:pt x="70104" y="65531"/>
                </a:lnTo>
                <a:lnTo>
                  <a:pt x="78613" y="65531"/>
                </a:lnTo>
                <a:lnTo>
                  <a:pt x="83185" y="65531"/>
                </a:lnTo>
                <a:lnTo>
                  <a:pt x="83185" y="61214"/>
                </a:lnTo>
                <a:lnTo>
                  <a:pt x="83185" y="52451"/>
                </a:lnTo>
                <a:lnTo>
                  <a:pt x="83185" y="48132"/>
                </a:lnTo>
                <a:lnTo>
                  <a:pt x="83185" y="39243"/>
                </a:lnTo>
                <a:lnTo>
                  <a:pt x="83185" y="35052"/>
                </a:lnTo>
                <a:lnTo>
                  <a:pt x="83185" y="30480"/>
                </a:lnTo>
                <a:lnTo>
                  <a:pt x="83185" y="17653"/>
                </a:lnTo>
                <a:lnTo>
                  <a:pt x="83185" y="13080"/>
                </a:lnTo>
                <a:lnTo>
                  <a:pt x="83185" y="8763"/>
                </a:lnTo>
                <a:lnTo>
                  <a:pt x="83185" y="4191"/>
                </a:lnTo>
                <a:lnTo>
                  <a:pt x="83185" y="0"/>
                </a:lnTo>
                <a:lnTo>
                  <a:pt x="87503" y="0"/>
                </a:lnTo>
                <a:lnTo>
                  <a:pt x="92075" y="0"/>
                </a:lnTo>
                <a:lnTo>
                  <a:pt x="96392" y="0"/>
                </a:lnTo>
                <a:lnTo>
                  <a:pt x="100583" y="0"/>
                </a:lnTo>
                <a:lnTo>
                  <a:pt x="105155" y="0"/>
                </a:lnTo>
                <a:lnTo>
                  <a:pt x="117982" y="4191"/>
                </a:lnTo>
                <a:lnTo>
                  <a:pt x="122554" y="17653"/>
                </a:lnTo>
                <a:lnTo>
                  <a:pt x="131445" y="21590"/>
                </a:lnTo>
                <a:lnTo>
                  <a:pt x="131445" y="30480"/>
                </a:lnTo>
                <a:lnTo>
                  <a:pt x="135635" y="39243"/>
                </a:lnTo>
                <a:lnTo>
                  <a:pt x="135635" y="43815"/>
                </a:lnTo>
                <a:lnTo>
                  <a:pt x="135635" y="48132"/>
                </a:lnTo>
                <a:lnTo>
                  <a:pt x="140207" y="52451"/>
                </a:lnTo>
                <a:lnTo>
                  <a:pt x="140207" y="57022"/>
                </a:lnTo>
                <a:lnTo>
                  <a:pt x="144526" y="570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9" name="Freeform 849"/>
          <p:cNvSpPr/>
          <p:nvPr/>
        </p:nvSpPr>
        <p:spPr>
          <a:xfrm>
            <a:off x="2090673" y="2647188"/>
            <a:ext cx="13081" cy="0"/>
          </a:xfrm>
          <a:custGeom>
            <a:avLst/>
            <a:gdLst/>
            <a:ahLst/>
            <a:cxnLst/>
            <a:rect l="0" t="0" r="0" b="0"/>
            <a:pathLst>
              <a:path w="13081">
                <a:moveTo>
                  <a:pt x="13081" y="0"/>
                </a:moveTo>
                <a:lnTo>
                  <a:pt x="8763" y="0"/>
                </a:lnTo>
                <a:lnTo>
                  <a:pt x="4191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0" name="Freeform 850"/>
          <p:cNvSpPr/>
          <p:nvPr/>
        </p:nvSpPr>
        <p:spPr>
          <a:xfrm>
            <a:off x="616305" y="2706878"/>
            <a:ext cx="305" cy="0"/>
          </a:xfrm>
          <a:custGeom>
            <a:avLst/>
            <a:gdLst/>
            <a:ahLst/>
            <a:cxnLst/>
            <a:rect l="0" t="0" r="0" b="0"/>
            <a:pathLst>
              <a:path w="305">
                <a:moveTo>
                  <a:pt x="0" y="0"/>
                </a:moveTo>
                <a:lnTo>
                  <a:pt x="3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1" name="Freeform 851"/>
          <p:cNvSpPr/>
          <p:nvPr/>
        </p:nvSpPr>
        <p:spPr>
          <a:xfrm>
            <a:off x="5096255" y="3069590"/>
            <a:ext cx="104903" cy="113791"/>
          </a:xfrm>
          <a:custGeom>
            <a:avLst/>
            <a:gdLst/>
            <a:ahLst/>
            <a:cxnLst/>
            <a:rect l="0" t="0" r="0" b="0"/>
            <a:pathLst>
              <a:path w="104903" h="113791">
                <a:moveTo>
                  <a:pt x="0" y="0"/>
                </a:moveTo>
                <a:lnTo>
                  <a:pt x="0" y="0"/>
                </a:lnTo>
                <a:lnTo>
                  <a:pt x="3937" y="0"/>
                </a:lnTo>
                <a:lnTo>
                  <a:pt x="21972" y="0"/>
                </a:lnTo>
                <a:lnTo>
                  <a:pt x="30480" y="0"/>
                </a:lnTo>
                <a:lnTo>
                  <a:pt x="39371" y="0"/>
                </a:lnTo>
                <a:lnTo>
                  <a:pt x="48134" y="8890"/>
                </a:lnTo>
                <a:lnTo>
                  <a:pt x="52452" y="13207"/>
                </a:lnTo>
                <a:lnTo>
                  <a:pt x="56642" y="17399"/>
                </a:lnTo>
                <a:lnTo>
                  <a:pt x="56642" y="21970"/>
                </a:lnTo>
                <a:lnTo>
                  <a:pt x="56642" y="26289"/>
                </a:lnTo>
                <a:lnTo>
                  <a:pt x="56642" y="30861"/>
                </a:lnTo>
                <a:lnTo>
                  <a:pt x="52452" y="39369"/>
                </a:lnTo>
                <a:lnTo>
                  <a:pt x="48134" y="52451"/>
                </a:lnTo>
                <a:lnTo>
                  <a:pt x="48134" y="61340"/>
                </a:lnTo>
                <a:lnTo>
                  <a:pt x="43561" y="65913"/>
                </a:lnTo>
                <a:lnTo>
                  <a:pt x="35053" y="74422"/>
                </a:lnTo>
                <a:lnTo>
                  <a:pt x="35053" y="78740"/>
                </a:lnTo>
                <a:lnTo>
                  <a:pt x="35053" y="87502"/>
                </a:lnTo>
                <a:lnTo>
                  <a:pt x="43561" y="87502"/>
                </a:lnTo>
                <a:lnTo>
                  <a:pt x="48134" y="87502"/>
                </a:lnTo>
                <a:lnTo>
                  <a:pt x="52452" y="87502"/>
                </a:lnTo>
                <a:lnTo>
                  <a:pt x="56642" y="83312"/>
                </a:lnTo>
                <a:lnTo>
                  <a:pt x="69850" y="83312"/>
                </a:lnTo>
                <a:lnTo>
                  <a:pt x="74423" y="83312"/>
                </a:lnTo>
                <a:lnTo>
                  <a:pt x="78614" y="83312"/>
                </a:lnTo>
                <a:lnTo>
                  <a:pt x="87504" y="83312"/>
                </a:lnTo>
                <a:lnTo>
                  <a:pt x="92075" y="83312"/>
                </a:lnTo>
                <a:lnTo>
                  <a:pt x="100585" y="87502"/>
                </a:lnTo>
                <a:lnTo>
                  <a:pt x="104903" y="87502"/>
                </a:lnTo>
                <a:lnTo>
                  <a:pt x="104903" y="91820"/>
                </a:lnTo>
                <a:lnTo>
                  <a:pt x="104903" y="96392"/>
                </a:lnTo>
                <a:lnTo>
                  <a:pt x="104903" y="100583"/>
                </a:lnTo>
                <a:lnTo>
                  <a:pt x="96012" y="100583"/>
                </a:lnTo>
                <a:lnTo>
                  <a:pt x="96012" y="104902"/>
                </a:lnTo>
                <a:lnTo>
                  <a:pt x="92075" y="104902"/>
                </a:lnTo>
                <a:lnTo>
                  <a:pt x="87504" y="109474"/>
                </a:lnTo>
                <a:lnTo>
                  <a:pt x="78614" y="109474"/>
                </a:lnTo>
                <a:lnTo>
                  <a:pt x="74423" y="113791"/>
                </a:lnTo>
                <a:lnTo>
                  <a:pt x="65533" y="113791"/>
                </a:lnTo>
                <a:lnTo>
                  <a:pt x="60960" y="113791"/>
                </a:lnTo>
                <a:lnTo>
                  <a:pt x="56642" y="113791"/>
                </a:lnTo>
                <a:lnTo>
                  <a:pt x="52452" y="1137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2" name="Freeform 852"/>
          <p:cNvSpPr/>
          <p:nvPr/>
        </p:nvSpPr>
        <p:spPr>
          <a:xfrm>
            <a:off x="5188330" y="3082797"/>
            <a:ext cx="104775" cy="70105"/>
          </a:xfrm>
          <a:custGeom>
            <a:avLst/>
            <a:gdLst/>
            <a:ahLst/>
            <a:cxnLst/>
            <a:rect l="0" t="0" r="0" b="0"/>
            <a:pathLst>
              <a:path w="104775" h="70105">
                <a:moveTo>
                  <a:pt x="0" y="0"/>
                </a:moveTo>
                <a:lnTo>
                  <a:pt x="8510" y="0"/>
                </a:lnTo>
                <a:lnTo>
                  <a:pt x="8510" y="4192"/>
                </a:lnTo>
                <a:lnTo>
                  <a:pt x="12828" y="8763"/>
                </a:lnTo>
                <a:lnTo>
                  <a:pt x="12828" y="17654"/>
                </a:lnTo>
                <a:lnTo>
                  <a:pt x="17018" y="21591"/>
                </a:lnTo>
                <a:lnTo>
                  <a:pt x="17018" y="26162"/>
                </a:lnTo>
                <a:lnTo>
                  <a:pt x="25909" y="26162"/>
                </a:lnTo>
                <a:lnTo>
                  <a:pt x="30480" y="26162"/>
                </a:lnTo>
                <a:lnTo>
                  <a:pt x="43561" y="26162"/>
                </a:lnTo>
                <a:lnTo>
                  <a:pt x="56642" y="26162"/>
                </a:lnTo>
                <a:lnTo>
                  <a:pt x="60960" y="26162"/>
                </a:lnTo>
                <a:lnTo>
                  <a:pt x="65152" y="26162"/>
                </a:lnTo>
                <a:lnTo>
                  <a:pt x="69723" y="26162"/>
                </a:lnTo>
                <a:lnTo>
                  <a:pt x="78614" y="26162"/>
                </a:lnTo>
                <a:lnTo>
                  <a:pt x="82550" y="26162"/>
                </a:lnTo>
                <a:lnTo>
                  <a:pt x="91441" y="26162"/>
                </a:lnTo>
                <a:lnTo>
                  <a:pt x="100585" y="26162"/>
                </a:lnTo>
                <a:lnTo>
                  <a:pt x="100585" y="30734"/>
                </a:lnTo>
                <a:lnTo>
                  <a:pt x="104775" y="35053"/>
                </a:lnTo>
                <a:lnTo>
                  <a:pt x="104775" y="39244"/>
                </a:lnTo>
                <a:lnTo>
                  <a:pt x="104775" y="43816"/>
                </a:lnTo>
                <a:lnTo>
                  <a:pt x="104775" y="48133"/>
                </a:lnTo>
                <a:lnTo>
                  <a:pt x="104775" y="56896"/>
                </a:lnTo>
                <a:lnTo>
                  <a:pt x="100585" y="61215"/>
                </a:lnTo>
                <a:lnTo>
                  <a:pt x="91441" y="61215"/>
                </a:lnTo>
                <a:lnTo>
                  <a:pt x="82550" y="65533"/>
                </a:lnTo>
                <a:lnTo>
                  <a:pt x="74041" y="70105"/>
                </a:lnTo>
                <a:lnTo>
                  <a:pt x="69723" y="70105"/>
                </a:lnTo>
                <a:lnTo>
                  <a:pt x="65152" y="70105"/>
                </a:lnTo>
                <a:lnTo>
                  <a:pt x="60960" y="70105"/>
                </a:lnTo>
                <a:lnTo>
                  <a:pt x="52071" y="701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3" name="Freeform 853"/>
          <p:cNvSpPr/>
          <p:nvPr/>
        </p:nvSpPr>
        <p:spPr>
          <a:xfrm>
            <a:off x="5188330" y="3047745"/>
            <a:ext cx="87123" cy="35052"/>
          </a:xfrm>
          <a:custGeom>
            <a:avLst/>
            <a:gdLst/>
            <a:ahLst/>
            <a:cxnLst/>
            <a:rect l="0" t="0" r="0" b="0"/>
            <a:pathLst>
              <a:path w="87123" h="35052">
                <a:moveTo>
                  <a:pt x="0" y="35052"/>
                </a:moveTo>
                <a:lnTo>
                  <a:pt x="0" y="35052"/>
                </a:lnTo>
                <a:lnTo>
                  <a:pt x="0" y="30735"/>
                </a:lnTo>
                <a:lnTo>
                  <a:pt x="3937" y="30735"/>
                </a:lnTo>
                <a:lnTo>
                  <a:pt x="8510" y="26162"/>
                </a:lnTo>
                <a:lnTo>
                  <a:pt x="12828" y="26162"/>
                </a:lnTo>
                <a:lnTo>
                  <a:pt x="12828" y="17653"/>
                </a:lnTo>
                <a:lnTo>
                  <a:pt x="17018" y="17653"/>
                </a:lnTo>
                <a:lnTo>
                  <a:pt x="30480" y="13082"/>
                </a:lnTo>
                <a:lnTo>
                  <a:pt x="34672" y="8763"/>
                </a:lnTo>
                <a:lnTo>
                  <a:pt x="47879" y="4192"/>
                </a:lnTo>
                <a:lnTo>
                  <a:pt x="52071" y="4192"/>
                </a:lnTo>
                <a:lnTo>
                  <a:pt x="60960" y="4192"/>
                </a:lnTo>
                <a:lnTo>
                  <a:pt x="74041" y="4192"/>
                </a:lnTo>
                <a:lnTo>
                  <a:pt x="78614" y="4192"/>
                </a:lnTo>
                <a:lnTo>
                  <a:pt x="8712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4" name="Freeform 854"/>
          <p:cNvSpPr/>
          <p:nvPr/>
        </p:nvSpPr>
        <p:spPr>
          <a:xfrm>
            <a:off x="4344034" y="3078480"/>
            <a:ext cx="104521" cy="117983"/>
          </a:xfrm>
          <a:custGeom>
            <a:avLst/>
            <a:gdLst/>
            <a:ahLst/>
            <a:cxnLst/>
            <a:rect l="0" t="0" r="0" b="0"/>
            <a:pathLst>
              <a:path w="104521" h="117983">
                <a:moveTo>
                  <a:pt x="104521" y="0"/>
                </a:moveTo>
                <a:lnTo>
                  <a:pt x="100585" y="0"/>
                </a:lnTo>
                <a:lnTo>
                  <a:pt x="96012" y="0"/>
                </a:lnTo>
                <a:lnTo>
                  <a:pt x="82931" y="0"/>
                </a:lnTo>
                <a:lnTo>
                  <a:pt x="69724" y="8509"/>
                </a:lnTo>
                <a:lnTo>
                  <a:pt x="60961" y="12826"/>
                </a:lnTo>
                <a:lnTo>
                  <a:pt x="47880" y="17399"/>
                </a:lnTo>
                <a:lnTo>
                  <a:pt x="34671" y="26162"/>
                </a:lnTo>
                <a:lnTo>
                  <a:pt x="34671" y="30479"/>
                </a:lnTo>
                <a:lnTo>
                  <a:pt x="34671" y="35051"/>
                </a:lnTo>
                <a:lnTo>
                  <a:pt x="34671" y="39370"/>
                </a:lnTo>
                <a:lnTo>
                  <a:pt x="34671" y="43941"/>
                </a:lnTo>
                <a:lnTo>
                  <a:pt x="34671" y="48133"/>
                </a:lnTo>
                <a:lnTo>
                  <a:pt x="34671" y="52450"/>
                </a:lnTo>
                <a:lnTo>
                  <a:pt x="38989" y="60960"/>
                </a:lnTo>
                <a:lnTo>
                  <a:pt x="43562" y="60960"/>
                </a:lnTo>
                <a:lnTo>
                  <a:pt x="52451" y="60960"/>
                </a:lnTo>
                <a:lnTo>
                  <a:pt x="56643" y="60960"/>
                </a:lnTo>
                <a:lnTo>
                  <a:pt x="74042" y="65532"/>
                </a:lnTo>
                <a:lnTo>
                  <a:pt x="78360" y="65532"/>
                </a:lnTo>
                <a:lnTo>
                  <a:pt x="78360" y="69850"/>
                </a:lnTo>
                <a:lnTo>
                  <a:pt x="78360" y="74422"/>
                </a:lnTo>
                <a:lnTo>
                  <a:pt x="78360" y="78612"/>
                </a:lnTo>
                <a:lnTo>
                  <a:pt x="78360" y="83185"/>
                </a:lnTo>
                <a:lnTo>
                  <a:pt x="74042" y="91693"/>
                </a:lnTo>
                <a:lnTo>
                  <a:pt x="65532" y="96012"/>
                </a:lnTo>
                <a:lnTo>
                  <a:pt x="60961" y="100584"/>
                </a:lnTo>
                <a:lnTo>
                  <a:pt x="52451" y="104901"/>
                </a:lnTo>
                <a:lnTo>
                  <a:pt x="47880" y="104901"/>
                </a:lnTo>
                <a:lnTo>
                  <a:pt x="21591" y="117983"/>
                </a:lnTo>
                <a:lnTo>
                  <a:pt x="17400" y="117983"/>
                </a:lnTo>
                <a:lnTo>
                  <a:pt x="4192" y="117983"/>
                </a:lnTo>
                <a:lnTo>
                  <a:pt x="0" y="1179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5" name="Freeform 855"/>
          <p:cNvSpPr/>
          <p:nvPr/>
        </p:nvSpPr>
        <p:spPr>
          <a:xfrm>
            <a:off x="4483861" y="3056508"/>
            <a:ext cx="17399" cy="122556"/>
          </a:xfrm>
          <a:custGeom>
            <a:avLst/>
            <a:gdLst/>
            <a:ahLst/>
            <a:cxnLst/>
            <a:rect l="0" t="0" r="0" b="0"/>
            <a:pathLst>
              <a:path w="17399" h="122556">
                <a:moveTo>
                  <a:pt x="0" y="122556"/>
                </a:moveTo>
                <a:lnTo>
                  <a:pt x="4318" y="122556"/>
                </a:lnTo>
                <a:lnTo>
                  <a:pt x="4318" y="117984"/>
                </a:lnTo>
                <a:lnTo>
                  <a:pt x="4318" y="109474"/>
                </a:lnTo>
                <a:lnTo>
                  <a:pt x="4318" y="105157"/>
                </a:lnTo>
                <a:lnTo>
                  <a:pt x="4318" y="96394"/>
                </a:lnTo>
                <a:lnTo>
                  <a:pt x="4318" y="70105"/>
                </a:lnTo>
                <a:lnTo>
                  <a:pt x="8891" y="61342"/>
                </a:lnTo>
                <a:lnTo>
                  <a:pt x="8891" y="39371"/>
                </a:lnTo>
                <a:lnTo>
                  <a:pt x="8891" y="34798"/>
                </a:lnTo>
                <a:lnTo>
                  <a:pt x="8891" y="17399"/>
                </a:lnTo>
                <a:lnTo>
                  <a:pt x="17399" y="4319"/>
                </a:lnTo>
                <a:lnTo>
                  <a:pt x="1739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6" name="Freeform 856"/>
          <p:cNvSpPr/>
          <p:nvPr/>
        </p:nvSpPr>
        <p:spPr>
          <a:xfrm>
            <a:off x="4444619" y="3152902"/>
            <a:ext cx="74040" cy="0"/>
          </a:xfrm>
          <a:custGeom>
            <a:avLst/>
            <a:gdLst/>
            <a:ahLst/>
            <a:cxnLst/>
            <a:rect l="0" t="0" r="0" b="0"/>
            <a:pathLst>
              <a:path w="74040">
                <a:moveTo>
                  <a:pt x="74040" y="0"/>
                </a:moveTo>
                <a:lnTo>
                  <a:pt x="65532" y="0"/>
                </a:lnTo>
                <a:lnTo>
                  <a:pt x="60959" y="0"/>
                </a:lnTo>
                <a:lnTo>
                  <a:pt x="48133" y="0"/>
                </a:lnTo>
                <a:lnTo>
                  <a:pt x="39242" y="0"/>
                </a:lnTo>
                <a:lnTo>
                  <a:pt x="34671" y="0"/>
                </a:lnTo>
                <a:lnTo>
                  <a:pt x="30479" y="0"/>
                </a:lnTo>
                <a:lnTo>
                  <a:pt x="13081" y="0"/>
                </a:lnTo>
                <a:lnTo>
                  <a:pt x="8509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7" name="Freeform 857"/>
          <p:cNvSpPr/>
          <p:nvPr/>
        </p:nvSpPr>
        <p:spPr>
          <a:xfrm>
            <a:off x="4536313" y="3104642"/>
            <a:ext cx="0" cy="74422"/>
          </a:xfrm>
          <a:custGeom>
            <a:avLst/>
            <a:gdLst/>
            <a:ahLst/>
            <a:cxnLst/>
            <a:rect l="0" t="0" r="0" b="0"/>
            <a:pathLst>
              <a:path h="74422">
                <a:moveTo>
                  <a:pt x="0" y="74422"/>
                </a:moveTo>
                <a:lnTo>
                  <a:pt x="0" y="69850"/>
                </a:lnTo>
                <a:lnTo>
                  <a:pt x="0" y="57023"/>
                </a:lnTo>
                <a:lnTo>
                  <a:pt x="0" y="52450"/>
                </a:lnTo>
                <a:lnTo>
                  <a:pt x="0" y="48260"/>
                </a:lnTo>
                <a:lnTo>
                  <a:pt x="0" y="43688"/>
                </a:lnTo>
                <a:lnTo>
                  <a:pt x="0" y="39370"/>
                </a:lnTo>
                <a:lnTo>
                  <a:pt x="0" y="17779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8" name="Freeform 858"/>
          <p:cNvSpPr/>
          <p:nvPr/>
        </p:nvSpPr>
        <p:spPr>
          <a:xfrm>
            <a:off x="4536313" y="3073907"/>
            <a:ext cx="0" cy="4573"/>
          </a:xfrm>
          <a:custGeom>
            <a:avLst/>
            <a:gdLst/>
            <a:ahLst/>
            <a:cxnLst/>
            <a:rect l="0" t="0" r="0" b="0"/>
            <a:pathLst>
              <a:path h="4573">
                <a:moveTo>
                  <a:pt x="0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9" name="Freeform 859"/>
          <p:cNvSpPr/>
          <p:nvPr/>
        </p:nvSpPr>
        <p:spPr>
          <a:xfrm>
            <a:off x="4553965" y="3104642"/>
            <a:ext cx="78740" cy="65531"/>
          </a:xfrm>
          <a:custGeom>
            <a:avLst/>
            <a:gdLst/>
            <a:ahLst/>
            <a:cxnLst/>
            <a:rect l="0" t="0" r="0" b="0"/>
            <a:pathLst>
              <a:path w="78740" h="65531">
                <a:moveTo>
                  <a:pt x="12827" y="65531"/>
                </a:moveTo>
                <a:lnTo>
                  <a:pt x="12827" y="61340"/>
                </a:lnTo>
                <a:lnTo>
                  <a:pt x="8637" y="52450"/>
                </a:lnTo>
                <a:lnTo>
                  <a:pt x="8637" y="48260"/>
                </a:lnTo>
                <a:lnTo>
                  <a:pt x="8637" y="39370"/>
                </a:lnTo>
                <a:lnTo>
                  <a:pt x="4319" y="34798"/>
                </a:lnTo>
                <a:lnTo>
                  <a:pt x="4319" y="30861"/>
                </a:lnTo>
                <a:lnTo>
                  <a:pt x="0" y="21971"/>
                </a:lnTo>
                <a:lnTo>
                  <a:pt x="0" y="13208"/>
                </a:lnTo>
                <a:lnTo>
                  <a:pt x="0" y="8889"/>
                </a:lnTo>
                <a:lnTo>
                  <a:pt x="0" y="4317"/>
                </a:lnTo>
                <a:lnTo>
                  <a:pt x="4319" y="4317"/>
                </a:lnTo>
                <a:lnTo>
                  <a:pt x="17145" y="13208"/>
                </a:lnTo>
                <a:lnTo>
                  <a:pt x="30481" y="30861"/>
                </a:lnTo>
                <a:lnTo>
                  <a:pt x="35052" y="34798"/>
                </a:lnTo>
                <a:lnTo>
                  <a:pt x="39117" y="39370"/>
                </a:lnTo>
                <a:lnTo>
                  <a:pt x="39117" y="52450"/>
                </a:lnTo>
                <a:lnTo>
                  <a:pt x="43688" y="57023"/>
                </a:lnTo>
                <a:lnTo>
                  <a:pt x="43688" y="61340"/>
                </a:lnTo>
                <a:lnTo>
                  <a:pt x="43688" y="57023"/>
                </a:lnTo>
                <a:lnTo>
                  <a:pt x="43688" y="52450"/>
                </a:lnTo>
                <a:lnTo>
                  <a:pt x="43688" y="43688"/>
                </a:lnTo>
                <a:lnTo>
                  <a:pt x="43688" y="34798"/>
                </a:lnTo>
                <a:lnTo>
                  <a:pt x="43688" y="17779"/>
                </a:lnTo>
                <a:lnTo>
                  <a:pt x="43688" y="13208"/>
                </a:lnTo>
                <a:lnTo>
                  <a:pt x="43688" y="8889"/>
                </a:lnTo>
                <a:lnTo>
                  <a:pt x="43688" y="0"/>
                </a:lnTo>
                <a:lnTo>
                  <a:pt x="47880" y="0"/>
                </a:lnTo>
                <a:lnTo>
                  <a:pt x="56769" y="0"/>
                </a:lnTo>
                <a:lnTo>
                  <a:pt x="61342" y="0"/>
                </a:lnTo>
                <a:lnTo>
                  <a:pt x="65532" y="0"/>
                </a:lnTo>
                <a:lnTo>
                  <a:pt x="69850" y="4317"/>
                </a:lnTo>
                <a:lnTo>
                  <a:pt x="74169" y="4317"/>
                </a:lnTo>
                <a:lnTo>
                  <a:pt x="74169" y="13208"/>
                </a:lnTo>
                <a:lnTo>
                  <a:pt x="78740" y="17779"/>
                </a:lnTo>
                <a:lnTo>
                  <a:pt x="78740" y="26288"/>
                </a:lnTo>
                <a:lnTo>
                  <a:pt x="78740" y="34798"/>
                </a:lnTo>
                <a:lnTo>
                  <a:pt x="78740" y="39370"/>
                </a:lnTo>
                <a:lnTo>
                  <a:pt x="78740" y="57023"/>
                </a:lnTo>
                <a:lnTo>
                  <a:pt x="78740" y="61340"/>
                </a:lnTo>
                <a:lnTo>
                  <a:pt x="78740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0" name="Freeform 860"/>
          <p:cNvSpPr/>
          <p:nvPr/>
        </p:nvSpPr>
        <p:spPr>
          <a:xfrm>
            <a:off x="4658867" y="3095879"/>
            <a:ext cx="104903" cy="91693"/>
          </a:xfrm>
          <a:custGeom>
            <a:avLst/>
            <a:gdLst/>
            <a:ahLst/>
            <a:cxnLst/>
            <a:rect l="0" t="0" r="0" b="0"/>
            <a:pathLst>
              <a:path w="104903" h="91693">
                <a:moveTo>
                  <a:pt x="0" y="74294"/>
                </a:moveTo>
                <a:lnTo>
                  <a:pt x="0" y="70103"/>
                </a:lnTo>
                <a:lnTo>
                  <a:pt x="0" y="61213"/>
                </a:lnTo>
                <a:lnTo>
                  <a:pt x="0" y="57023"/>
                </a:lnTo>
                <a:lnTo>
                  <a:pt x="0" y="39624"/>
                </a:lnTo>
                <a:lnTo>
                  <a:pt x="0" y="35051"/>
                </a:lnTo>
                <a:lnTo>
                  <a:pt x="0" y="26542"/>
                </a:lnTo>
                <a:lnTo>
                  <a:pt x="0" y="13080"/>
                </a:lnTo>
                <a:lnTo>
                  <a:pt x="0" y="8763"/>
                </a:lnTo>
                <a:lnTo>
                  <a:pt x="0" y="4572"/>
                </a:lnTo>
                <a:lnTo>
                  <a:pt x="0" y="0"/>
                </a:lnTo>
                <a:lnTo>
                  <a:pt x="4318" y="0"/>
                </a:lnTo>
                <a:lnTo>
                  <a:pt x="8891" y="0"/>
                </a:lnTo>
                <a:lnTo>
                  <a:pt x="12828" y="0"/>
                </a:lnTo>
                <a:lnTo>
                  <a:pt x="17399" y="4572"/>
                </a:lnTo>
                <a:lnTo>
                  <a:pt x="30480" y="21971"/>
                </a:lnTo>
                <a:lnTo>
                  <a:pt x="35053" y="26542"/>
                </a:lnTo>
                <a:lnTo>
                  <a:pt x="35053" y="30734"/>
                </a:lnTo>
                <a:lnTo>
                  <a:pt x="39371" y="48133"/>
                </a:lnTo>
                <a:lnTo>
                  <a:pt x="39371" y="52451"/>
                </a:lnTo>
                <a:lnTo>
                  <a:pt x="39371" y="61213"/>
                </a:lnTo>
                <a:lnTo>
                  <a:pt x="43942" y="57023"/>
                </a:lnTo>
                <a:lnTo>
                  <a:pt x="43942" y="48133"/>
                </a:lnTo>
                <a:lnTo>
                  <a:pt x="52452" y="35051"/>
                </a:lnTo>
                <a:lnTo>
                  <a:pt x="52452" y="30734"/>
                </a:lnTo>
                <a:lnTo>
                  <a:pt x="56642" y="21971"/>
                </a:lnTo>
                <a:lnTo>
                  <a:pt x="56642" y="17652"/>
                </a:lnTo>
                <a:lnTo>
                  <a:pt x="61215" y="17652"/>
                </a:lnTo>
                <a:lnTo>
                  <a:pt x="65533" y="8763"/>
                </a:lnTo>
                <a:lnTo>
                  <a:pt x="74423" y="8763"/>
                </a:lnTo>
                <a:lnTo>
                  <a:pt x="78613" y="8763"/>
                </a:lnTo>
                <a:lnTo>
                  <a:pt x="83186" y="8763"/>
                </a:lnTo>
                <a:lnTo>
                  <a:pt x="87504" y="8763"/>
                </a:lnTo>
                <a:lnTo>
                  <a:pt x="91694" y="17652"/>
                </a:lnTo>
                <a:lnTo>
                  <a:pt x="100838" y="30734"/>
                </a:lnTo>
                <a:lnTo>
                  <a:pt x="100838" y="39624"/>
                </a:lnTo>
                <a:lnTo>
                  <a:pt x="100838" y="52451"/>
                </a:lnTo>
                <a:lnTo>
                  <a:pt x="104903" y="70103"/>
                </a:lnTo>
                <a:lnTo>
                  <a:pt x="104903" y="74294"/>
                </a:lnTo>
                <a:lnTo>
                  <a:pt x="104903" y="87502"/>
                </a:lnTo>
                <a:lnTo>
                  <a:pt x="104903" y="91693"/>
                </a:lnTo>
                <a:lnTo>
                  <a:pt x="100838" y="91693"/>
                </a:lnTo>
                <a:lnTo>
                  <a:pt x="91694" y="91693"/>
                </a:lnTo>
                <a:lnTo>
                  <a:pt x="96267" y="91693"/>
                </a:lnTo>
                <a:lnTo>
                  <a:pt x="96267" y="875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1" name="Freeform 861"/>
          <p:cNvSpPr/>
          <p:nvPr/>
        </p:nvSpPr>
        <p:spPr>
          <a:xfrm>
            <a:off x="4777104" y="3095879"/>
            <a:ext cx="135636" cy="83185"/>
          </a:xfrm>
          <a:custGeom>
            <a:avLst/>
            <a:gdLst/>
            <a:ahLst/>
            <a:cxnLst/>
            <a:rect l="0" t="0" r="0" b="0"/>
            <a:pathLst>
              <a:path w="135636" h="83185">
                <a:moveTo>
                  <a:pt x="0" y="48133"/>
                </a:moveTo>
                <a:lnTo>
                  <a:pt x="8510" y="48133"/>
                </a:lnTo>
                <a:lnTo>
                  <a:pt x="13081" y="48133"/>
                </a:lnTo>
                <a:lnTo>
                  <a:pt x="17146" y="48133"/>
                </a:lnTo>
                <a:lnTo>
                  <a:pt x="17146" y="43561"/>
                </a:lnTo>
                <a:lnTo>
                  <a:pt x="21717" y="43561"/>
                </a:lnTo>
                <a:lnTo>
                  <a:pt x="30480" y="39624"/>
                </a:lnTo>
                <a:lnTo>
                  <a:pt x="39371" y="35051"/>
                </a:lnTo>
                <a:lnTo>
                  <a:pt x="43561" y="30734"/>
                </a:lnTo>
                <a:lnTo>
                  <a:pt x="48134" y="30734"/>
                </a:lnTo>
                <a:lnTo>
                  <a:pt x="52451" y="17652"/>
                </a:lnTo>
                <a:lnTo>
                  <a:pt x="56769" y="13080"/>
                </a:lnTo>
                <a:lnTo>
                  <a:pt x="56769" y="8763"/>
                </a:lnTo>
                <a:lnTo>
                  <a:pt x="56769" y="4572"/>
                </a:lnTo>
                <a:lnTo>
                  <a:pt x="56769" y="0"/>
                </a:lnTo>
                <a:lnTo>
                  <a:pt x="52451" y="0"/>
                </a:lnTo>
                <a:lnTo>
                  <a:pt x="48134" y="0"/>
                </a:lnTo>
                <a:lnTo>
                  <a:pt x="43561" y="0"/>
                </a:lnTo>
                <a:lnTo>
                  <a:pt x="34799" y="4572"/>
                </a:lnTo>
                <a:lnTo>
                  <a:pt x="30480" y="8763"/>
                </a:lnTo>
                <a:lnTo>
                  <a:pt x="26290" y="21971"/>
                </a:lnTo>
                <a:lnTo>
                  <a:pt x="26290" y="26542"/>
                </a:lnTo>
                <a:lnTo>
                  <a:pt x="21717" y="43561"/>
                </a:lnTo>
                <a:lnTo>
                  <a:pt x="21717" y="48133"/>
                </a:lnTo>
                <a:lnTo>
                  <a:pt x="21717" y="52451"/>
                </a:lnTo>
                <a:lnTo>
                  <a:pt x="21717" y="57023"/>
                </a:lnTo>
                <a:lnTo>
                  <a:pt x="21717" y="61213"/>
                </a:lnTo>
                <a:lnTo>
                  <a:pt x="26290" y="74294"/>
                </a:lnTo>
                <a:lnTo>
                  <a:pt x="30480" y="74294"/>
                </a:lnTo>
                <a:lnTo>
                  <a:pt x="34799" y="74294"/>
                </a:lnTo>
                <a:lnTo>
                  <a:pt x="52451" y="78613"/>
                </a:lnTo>
                <a:lnTo>
                  <a:pt x="56769" y="78613"/>
                </a:lnTo>
                <a:lnTo>
                  <a:pt x="65532" y="78613"/>
                </a:lnTo>
                <a:lnTo>
                  <a:pt x="69850" y="78613"/>
                </a:lnTo>
                <a:lnTo>
                  <a:pt x="74042" y="74294"/>
                </a:lnTo>
                <a:lnTo>
                  <a:pt x="78613" y="70103"/>
                </a:lnTo>
                <a:lnTo>
                  <a:pt x="78613" y="61213"/>
                </a:lnTo>
                <a:lnTo>
                  <a:pt x="78613" y="57023"/>
                </a:lnTo>
                <a:lnTo>
                  <a:pt x="82931" y="57023"/>
                </a:lnTo>
                <a:lnTo>
                  <a:pt x="82931" y="48133"/>
                </a:lnTo>
                <a:lnTo>
                  <a:pt x="87249" y="48133"/>
                </a:lnTo>
                <a:lnTo>
                  <a:pt x="87249" y="43561"/>
                </a:lnTo>
                <a:lnTo>
                  <a:pt x="87249" y="39624"/>
                </a:lnTo>
                <a:lnTo>
                  <a:pt x="87249" y="35051"/>
                </a:lnTo>
                <a:lnTo>
                  <a:pt x="87249" y="26542"/>
                </a:lnTo>
                <a:lnTo>
                  <a:pt x="87249" y="21971"/>
                </a:lnTo>
                <a:lnTo>
                  <a:pt x="91822" y="21971"/>
                </a:lnTo>
                <a:lnTo>
                  <a:pt x="104522" y="21971"/>
                </a:lnTo>
                <a:lnTo>
                  <a:pt x="109093" y="21971"/>
                </a:lnTo>
                <a:lnTo>
                  <a:pt x="113666" y="21971"/>
                </a:lnTo>
                <a:lnTo>
                  <a:pt x="117984" y="30734"/>
                </a:lnTo>
                <a:lnTo>
                  <a:pt x="122301" y="35051"/>
                </a:lnTo>
                <a:lnTo>
                  <a:pt x="131065" y="39624"/>
                </a:lnTo>
                <a:lnTo>
                  <a:pt x="135636" y="57023"/>
                </a:lnTo>
                <a:lnTo>
                  <a:pt x="135636" y="61213"/>
                </a:lnTo>
                <a:lnTo>
                  <a:pt x="135636" y="65786"/>
                </a:lnTo>
                <a:lnTo>
                  <a:pt x="135636" y="74294"/>
                </a:lnTo>
                <a:lnTo>
                  <a:pt x="135636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2" name="Freeform 862"/>
          <p:cNvSpPr/>
          <p:nvPr/>
        </p:nvSpPr>
        <p:spPr>
          <a:xfrm>
            <a:off x="3718559" y="3061080"/>
            <a:ext cx="82931" cy="131446"/>
          </a:xfrm>
          <a:custGeom>
            <a:avLst/>
            <a:gdLst/>
            <a:ahLst/>
            <a:cxnLst/>
            <a:rect l="0" t="0" r="0" b="0"/>
            <a:pathLst>
              <a:path w="82931" h="131446">
                <a:moveTo>
                  <a:pt x="82931" y="0"/>
                </a:moveTo>
                <a:lnTo>
                  <a:pt x="78613" y="0"/>
                </a:lnTo>
                <a:lnTo>
                  <a:pt x="69850" y="0"/>
                </a:lnTo>
                <a:lnTo>
                  <a:pt x="61214" y="4573"/>
                </a:lnTo>
                <a:lnTo>
                  <a:pt x="52451" y="12827"/>
                </a:lnTo>
                <a:lnTo>
                  <a:pt x="47880" y="12827"/>
                </a:lnTo>
                <a:lnTo>
                  <a:pt x="34799" y="17400"/>
                </a:lnTo>
                <a:lnTo>
                  <a:pt x="21591" y="35052"/>
                </a:lnTo>
                <a:lnTo>
                  <a:pt x="21591" y="48134"/>
                </a:lnTo>
                <a:lnTo>
                  <a:pt x="17400" y="65533"/>
                </a:lnTo>
                <a:lnTo>
                  <a:pt x="8510" y="78613"/>
                </a:lnTo>
                <a:lnTo>
                  <a:pt x="8510" y="82932"/>
                </a:lnTo>
                <a:lnTo>
                  <a:pt x="4319" y="100965"/>
                </a:lnTo>
                <a:lnTo>
                  <a:pt x="4319" y="104902"/>
                </a:lnTo>
                <a:lnTo>
                  <a:pt x="4319" y="109475"/>
                </a:lnTo>
                <a:lnTo>
                  <a:pt x="4319" y="117984"/>
                </a:lnTo>
                <a:lnTo>
                  <a:pt x="4319" y="122555"/>
                </a:lnTo>
                <a:lnTo>
                  <a:pt x="4319" y="126874"/>
                </a:lnTo>
                <a:lnTo>
                  <a:pt x="8510" y="131446"/>
                </a:lnTo>
                <a:lnTo>
                  <a:pt x="12827" y="131446"/>
                </a:lnTo>
                <a:lnTo>
                  <a:pt x="17400" y="131446"/>
                </a:lnTo>
                <a:lnTo>
                  <a:pt x="26162" y="131446"/>
                </a:lnTo>
                <a:lnTo>
                  <a:pt x="30481" y="131446"/>
                </a:lnTo>
                <a:lnTo>
                  <a:pt x="47880" y="131446"/>
                </a:lnTo>
                <a:lnTo>
                  <a:pt x="52451" y="122555"/>
                </a:lnTo>
                <a:lnTo>
                  <a:pt x="56643" y="117984"/>
                </a:lnTo>
                <a:lnTo>
                  <a:pt x="61214" y="109475"/>
                </a:lnTo>
                <a:lnTo>
                  <a:pt x="61214" y="104902"/>
                </a:lnTo>
                <a:lnTo>
                  <a:pt x="61214" y="91822"/>
                </a:lnTo>
                <a:lnTo>
                  <a:pt x="61214" y="87503"/>
                </a:lnTo>
                <a:lnTo>
                  <a:pt x="52451" y="87503"/>
                </a:lnTo>
                <a:lnTo>
                  <a:pt x="39370" y="87503"/>
                </a:lnTo>
                <a:lnTo>
                  <a:pt x="21591" y="87503"/>
                </a:lnTo>
                <a:lnTo>
                  <a:pt x="17400" y="87503"/>
                </a:lnTo>
                <a:lnTo>
                  <a:pt x="12827" y="87503"/>
                </a:lnTo>
                <a:lnTo>
                  <a:pt x="0" y="91822"/>
                </a:lnTo>
                <a:lnTo>
                  <a:pt x="0" y="96393"/>
                </a:lnTo>
                <a:lnTo>
                  <a:pt x="0" y="104902"/>
                </a:lnTo>
                <a:lnTo>
                  <a:pt x="0" y="1094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3" name="Freeform 863"/>
          <p:cNvSpPr/>
          <p:nvPr/>
        </p:nvSpPr>
        <p:spPr>
          <a:xfrm>
            <a:off x="3797172" y="3148583"/>
            <a:ext cx="13081" cy="35052"/>
          </a:xfrm>
          <a:custGeom>
            <a:avLst/>
            <a:gdLst/>
            <a:ahLst/>
            <a:cxnLst/>
            <a:rect l="0" t="0" r="0" b="0"/>
            <a:pathLst>
              <a:path w="13081" h="35052">
                <a:moveTo>
                  <a:pt x="0" y="35052"/>
                </a:moveTo>
                <a:lnTo>
                  <a:pt x="0" y="30481"/>
                </a:lnTo>
                <a:lnTo>
                  <a:pt x="0" y="26162"/>
                </a:lnTo>
                <a:lnTo>
                  <a:pt x="0" y="21972"/>
                </a:lnTo>
                <a:lnTo>
                  <a:pt x="0" y="13462"/>
                </a:lnTo>
                <a:lnTo>
                  <a:pt x="4318" y="8890"/>
                </a:lnTo>
                <a:lnTo>
                  <a:pt x="8891" y="4319"/>
                </a:lnTo>
                <a:lnTo>
                  <a:pt x="13081" y="4319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4" name="Freeform 864"/>
          <p:cNvSpPr/>
          <p:nvPr/>
        </p:nvSpPr>
        <p:spPr>
          <a:xfrm>
            <a:off x="3858514" y="3144012"/>
            <a:ext cx="35051" cy="43942"/>
          </a:xfrm>
          <a:custGeom>
            <a:avLst/>
            <a:gdLst/>
            <a:ahLst/>
            <a:cxnLst/>
            <a:rect l="0" t="0" r="0" b="0"/>
            <a:pathLst>
              <a:path w="35051" h="43942">
                <a:moveTo>
                  <a:pt x="17271" y="13461"/>
                </a:moveTo>
                <a:lnTo>
                  <a:pt x="13081" y="13461"/>
                </a:lnTo>
                <a:lnTo>
                  <a:pt x="8763" y="13461"/>
                </a:lnTo>
                <a:lnTo>
                  <a:pt x="4571" y="13461"/>
                </a:lnTo>
                <a:lnTo>
                  <a:pt x="0" y="21970"/>
                </a:lnTo>
                <a:lnTo>
                  <a:pt x="0" y="26543"/>
                </a:lnTo>
                <a:lnTo>
                  <a:pt x="0" y="30733"/>
                </a:lnTo>
                <a:lnTo>
                  <a:pt x="0" y="35052"/>
                </a:lnTo>
                <a:lnTo>
                  <a:pt x="0" y="39623"/>
                </a:lnTo>
                <a:lnTo>
                  <a:pt x="0" y="43942"/>
                </a:lnTo>
                <a:lnTo>
                  <a:pt x="4571" y="43942"/>
                </a:lnTo>
                <a:lnTo>
                  <a:pt x="13081" y="43942"/>
                </a:lnTo>
                <a:lnTo>
                  <a:pt x="21844" y="43942"/>
                </a:lnTo>
                <a:lnTo>
                  <a:pt x="26162" y="43942"/>
                </a:lnTo>
                <a:lnTo>
                  <a:pt x="30480" y="39623"/>
                </a:lnTo>
                <a:lnTo>
                  <a:pt x="30480" y="35052"/>
                </a:lnTo>
                <a:lnTo>
                  <a:pt x="35051" y="21970"/>
                </a:lnTo>
                <a:lnTo>
                  <a:pt x="35051" y="18033"/>
                </a:lnTo>
                <a:lnTo>
                  <a:pt x="35051" y="8890"/>
                </a:lnTo>
                <a:lnTo>
                  <a:pt x="35051" y="4571"/>
                </a:lnTo>
                <a:lnTo>
                  <a:pt x="30480" y="4571"/>
                </a:lnTo>
                <a:lnTo>
                  <a:pt x="26162" y="0"/>
                </a:lnTo>
                <a:lnTo>
                  <a:pt x="21844" y="0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5" name="Freeform 865"/>
          <p:cNvSpPr/>
          <p:nvPr/>
        </p:nvSpPr>
        <p:spPr>
          <a:xfrm>
            <a:off x="3915155" y="3091560"/>
            <a:ext cx="87758" cy="136018"/>
          </a:xfrm>
          <a:custGeom>
            <a:avLst/>
            <a:gdLst/>
            <a:ahLst/>
            <a:cxnLst/>
            <a:rect l="0" t="0" r="0" b="0"/>
            <a:pathLst>
              <a:path w="87758" h="136018">
                <a:moveTo>
                  <a:pt x="0" y="136018"/>
                </a:moveTo>
                <a:lnTo>
                  <a:pt x="4573" y="136018"/>
                </a:lnTo>
                <a:lnTo>
                  <a:pt x="4573" y="131445"/>
                </a:lnTo>
                <a:lnTo>
                  <a:pt x="4573" y="127128"/>
                </a:lnTo>
                <a:lnTo>
                  <a:pt x="4573" y="118237"/>
                </a:lnTo>
                <a:lnTo>
                  <a:pt x="4573" y="109474"/>
                </a:lnTo>
                <a:lnTo>
                  <a:pt x="4573" y="87504"/>
                </a:lnTo>
                <a:lnTo>
                  <a:pt x="4573" y="70485"/>
                </a:lnTo>
                <a:lnTo>
                  <a:pt x="8891" y="57023"/>
                </a:lnTo>
                <a:lnTo>
                  <a:pt x="8891" y="48133"/>
                </a:lnTo>
                <a:lnTo>
                  <a:pt x="8891" y="35053"/>
                </a:lnTo>
                <a:lnTo>
                  <a:pt x="17654" y="21971"/>
                </a:lnTo>
                <a:lnTo>
                  <a:pt x="17654" y="17654"/>
                </a:lnTo>
                <a:lnTo>
                  <a:pt x="17654" y="13462"/>
                </a:lnTo>
                <a:lnTo>
                  <a:pt x="17654" y="8891"/>
                </a:lnTo>
                <a:lnTo>
                  <a:pt x="17654" y="4572"/>
                </a:lnTo>
                <a:lnTo>
                  <a:pt x="21972" y="0"/>
                </a:lnTo>
                <a:lnTo>
                  <a:pt x="26162" y="0"/>
                </a:lnTo>
                <a:lnTo>
                  <a:pt x="30735" y="0"/>
                </a:lnTo>
                <a:lnTo>
                  <a:pt x="35053" y="0"/>
                </a:lnTo>
                <a:lnTo>
                  <a:pt x="39371" y="0"/>
                </a:lnTo>
                <a:lnTo>
                  <a:pt x="43942" y="0"/>
                </a:lnTo>
                <a:lnTo>
                  <a:pt x="52705" y="0"/>
                </a:lnTo>
                <a:lnTo>
                  <a:pt x="57023" y="0"/>
                </a:lnTo>
                <a:lnTo>
                  <a:pt x="61215" y="0"/>
                </a:lnTo>
                <a:lnTo>
                  <a:pt x="65786" y="0"/>
                </a:lnTo>
                <a:lnTo>
                  <a:pt x="70359" y="0"/>
                </a:lnTo>
                <a:lnTo>
                  <a:pt x="70359" y="4572"/>
                </a:lnTo>
                <a:lnTo>
                  <a:pt x="70359" y="8891"/>
                </a:lnTo>
                <a:lnTo>
                  <a:pt x="70359" y="13462"/>
                </a:lnTo>
                <a:lnTo>
                  <a:pt x="65786" y="17654"/>
                </a:lnTo>
                <a:lnTo>
                  <a:pt x="61215" y="21971"/>
                </a:lnTo>
                <a:lnTo>
                  <a:pt x="57023" y="30861"/>
                </a:lnTo>
                <a:lnTo>
                  <a:pt x="57023" y="35053"/>
                </a:lnTo>
                <a:lnTo>
                  <a:pt x="48134" y="39370"/>
                </a:lnTo>
                <a:lnTo>
                  <a:pt x="48134" y="43943"/>
                </a:lnTo>
                <a:lnTo>
                  <a:pt x="52705" y="43943"/>
                </a:lnTo>
                <a:lnTo>
                  <a:pt x="61215" y="43943"/>
                </a:lnTo>
                <a:lnTo>
                  <a:pt x="65786" y="43943"/>
                </a:lnTo>
                <a:lnTo>
                  <a:pt x="70359" y="43943"/>
                </a:lnTo>
                <a:lnTo>
                  <a:pt x="74677" y="43943"/>
                </a:lnTo>
                <a:lnTo>
                  <a:pt x="78995" y="43943"/>
                </a:lnTo>
                <a:lnTo>
                  <a:pt x="78995" y="48133"/>
                </a:lnTo>
                <a:lnTo>
                  <a:pt x="87758" y="52452"/>
                </a:lnTo>
                <a:lnTo>
                  <a:pt x="87758" y="57023"/>
                </a:lnTo>
                <a:lnTo>
                  <a:pt x="83185" y="65913"/>
                </a:lnTo>
                <a:lnTo>
                  <a:pt x="78995" y="65913"/>
                </a:lnTo>
                <a:lnTo>
                  <a:pt x="74677" y="70485"/>
                </a:lnTo>
                <a:lnTo>
                  <a:pt x="70359" y="70485"/>
                </a:lnTo>
                <a:lnTo>
                  <a:pt x="65786" y="70485"/>
                </a:lnTo>
                <a:lnTo>
                  <a:pt x="61215" y="70485"/>
                </a:lnTo>
                <a:lnTo>
                  <a:pt x="57023" y="70485"/>
                </a:lnTo>
                <a:lnTo>
                  <a:pt x="43942" y="74422"/>
                </a:lnTo>
                <a:lnTo>
                  <a:pt x="39371" y="74422"/>
                </a:lnTo>
                <a:lnTo>
                  <a:pt x="35053" y="789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6" name="Freeform 866"/>
          <p:cNvSpPr/>
          <p:nvPr/>
        </p:nvSpPr>
        <p:spPr>
          <a:xfrm>
            <a:off x="4029202" y="3026029"/>
            <a:ext cx="12700" cy="161925"/>
          </a:xfrm>
          <a:custGeom>
            <a:avLst/>
            <a:gdLst/>
            <a:ahLst/>
            <a:cxnLst/>
            <a:rect l="0" t="0" r="0" b="0"/>
            <a:pathLst>
              <a:path w="12700" h="161925">
                <a:moveTo>
                  <a:pt x="0" y="161925"/>
                </a:moveTo>
                <a:lnTo>
                  <a:pt x="4190" y="157606"/>
                </a:lnTo>
                <a:lnTo>
                  <a:pt x="4190" y="144526"/>
                </a:lnTo>
                <a:lnTo>
                  <a:pt x="12700" y="131444"/>
                </a:lnTo>
                <a:lnTo>
                  <a:pt x="12700" y="122554"/>
                </a:lnTo>
                <a:lnTo>
                  <a:pt x="12700" y="78993"/>
                </a:lnTo>
                <a:lnTo>
                  <a:pt x="12700" y="65531"/>
                </a:lnTo>
                <a:lnTo>
                  <a:pt x="12700" y="30479"/>
                </a:lnTo>
                <a:lnTo>
                  <a:pt x="12700" y="26288"/>
                </a:lnTo>
                <a:lnTo>
                  <a:pt x="12700" y="17399"/>
                </a:lnTo>
                <a:lnTo>
                  <a:pt x="12700" y="4317"/>
                </a:lnTo>
                <a:lnTo>
                  <a:pt x="1270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7" name="Freeform 867"/>
          <p:cNvSpPr/>
          <p:nvPr/>
        </p:nvSpPr>
        <p:spPr>
          <a:xfrm>
            <a:off x="4011421" y="3122421"/>
            <a:ext cx="78994" cy="13082"/>
          </a:xfrm>
          <a:custGeom>
            <a:avLst/>
            <a:gdLst/>
            <a:ahLst/>
            <a:cxnLst/>
            <a:rect l="0" t="0" r="0" b="0"/>
            <a:pathLst>
              <a:path w="78994" h="13082">
                <a:moveTo>
                  <a:pt x="78994" y="0"/>
                </a:moveTo>
                <a:lnTo>
                  <a:pt x="78994" y="4192"/>
                </a:lnTo>
                <a:lnTo>
                  <a:pt x="70105" y="4192"/>
                </a:lnTo>
                <a:lnTo>
                  <a:pt x="57024" y="4192"/>
                </a:lnTo>
                <a:lnTo>
                  <a:pt x="39370" y="8509"/>
                </a:lnTo>
                <a:lnTo>
                  <a:pt x="26289" y="8509"/>
                </a:lnTo>
                <a:lnTo>
                  <a:pt x="8890" y="8509"/>
                </a:lnTo>
                <a:lnTo>
                  <a:pt x="4573" y="13082"/>
                </a:lnTo>
                <a:lnTo>
                  <a:pt x="0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8" name="Freeform 868"/>
          <p:cNvSpPr/>
          <p:nvPr/>
        </p:nvSpPr>
        <p:spPr>
          <a:xfrm>
            <a:off x="4081526" y="3117850"/>
            <a:ext cx="65532" cy="61214"/>
          </a:xfrm>
          <a:custGeom>
            <a:avLst/>
            <a:gdLst/>
            <a:ahLst/>
            <a:cxnLst/>
            <a:rect l="0" t="0" r="0" b="0"/>
            <a:pathLst>
              <a:path w="65532" h="61214">
                <a:moveTo>
                  <a:pt x="30479" y="52705"/>
                </a:moveTo>
                <a:lnTo>
                  <a:pt x="35052" y="52705"/>
                </a:lnTo>
                <a:lnTo>
                  <a:pt x="39370" y="52705"/>
                </a:lnTo>
                <a:lnTo>
                  <a:pt x="43941" y="52705"/>
                </a:lnTo>
                <a:lnTo>
                  <a:pt x="57022" y="44195"/>
                </a:lnTo>
                <a:lnTo>
                  <a:pt x="57022" y="39623"/>
                </a:lnTo>
                <a:lnTo>
                  <a:pt x="61340" y="35052"/>
                </a:lnTo>
                <a:lnTo>
                  <a:pt x="65532" y="30733"/>
                </a:lnTo>
                <a:lnTo>
                  <a:pt x="65532" y="26162"/>
                </a:lnTo>
                <a:lnTo>
                  <a:pt x="65532" y="8763"/>
                </a:lnTo>
                <a:lnTo>
                  <a:pt x="65532" y="4571"/>
                </a:lnTo>
                <a:lnTo>
                  <a:pt x="65532" y="0"/>
                </a:lnTo>
                <a:lnTo>
                  <a:pt x="52451" y="0"/>
                </a:lnTo>
                <a:lnTo>
                  <a:pt x="48259" y="0"/>
                </a:lnTo>
                <a:lnTo>
                  <a:pt x="39370" y="0"/>
                </a:lnTo>
                <a:lnTo>
                  <a:pt x="35052" y="0"/>
                </a:lnTo>
                <a:lnTo>
                  <a:pt x="17399" y="8763"/>
                </a:lnTo>
                <a:lnTo>
                  <a:pt x="13208" y="17653"/>
                </a:lnTo>
                <a:lnTo>
                  <a:pt x="13208" y="21843"/>
                </a:lnTo>
                <a:lnTo>
                  <a:pt x="8889" y="26162"/>
                </a:lnTo>
                <a:lnTo>
                  <a:pt x="8889" y="30733"/>
                </a:lnTo>
                <a:lnTo>
                  <a:pt x="8889" y="39623"/>
                </a:lnTo>
                <a:lnTo>
                  <a:pt x="0" y="44195"/>
                </a:lnTo>
                <a:lnTo>
                  <a:pt x="0" y="52705"/>
                </a:lnTo>
                <a:lnTo>
                  <a:pt x="0" y="56895"/>
                </a:lnTo>
                <a:lnTo>
                  <a:pt x="4318" y="56895"/>
                </a:lnTo>
                <a:lnTo>
                  <a:pt x="4318" y="61214"/>
                </a:lnTo>
                <a:lnTo>
                  <a:pt x="8889" y="61214"/>
                </a:lnTo>
                <a:lnTo>
                  <a:pt x="13208" y="61214"/>
                </a:lnTo>
                <a:lnTo>
                  <a:pt x="17399" y="61214"/>
                </a:lnTo>
                <a:lnTo>
                  <a:pt x="35052" y="61214"/>
                </a:lnTo>
                <a:lnTo>
                  <a:pt x="39370" y="61214"/>
                </a:lnTo>
                <a:lnTo>
                  <a:pt x="43941" y="61214"/>
                </a:lnTo>
                <a:lnTo>
                  <a:pt x="48259" y="61214"/>
                </a:lnTo>
                <a:lnTo>
                  <a:pt x="52451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9" name="Freeform 869"/>
          <p:cNvSpPr/>
          <p:nvPr/>
        </p:nvSpPr>
        <p:spPr>
          <a:xfrm>
            <a:off x="4160265" y="3113531"/>
            <a:ext cx="0" cy="61214"/>
          </a:xfrm>
          <a:custGeom>
            <a:avLst/>
            <a:gdLst/>
            <a:ahLst/>
            <a:cxnLst/>
            <a:rect l="0" t="0" r="0" b="0"/>
            <a:pathLst>
              <a:path h="61214">
                <a:moveTo>
                  <a:pt x="0" y="61214"/>
                </a:moveTo>
                <a:lnTo>
                  <a:pt x="0" y="52451"/>
                </a:lnTo>
                <a:lnTo>
                  <a:pt x="0" y="43942"/>
                </a:lnTo>
                <a:lnTo>
                  <a:pt x="0" y="39371"/>
                </a:lnTo>
                <a:lnTo>
                  <a:pt x="0" y="26162"/>
                </a:lnTo>
                <a:lnTo>
                  <a:pt x="0" y="21972"/>
                </a:lnTo>
                <a:lnTo>
                  <a:pt x="0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0" name="Freeform 870"/>
          <p:cNvSpPr/>
          <p:nvPr/>
        </p:nvSpPr>
        <p:spPr>
          <a:xfrm>
            <a:off x="4212971" y="3065653"/>
            <a:ext cx="4190" cy="109092"/>
          </a:xfrm>
          <a:custGeom>
            <a:avLst/>
            <a:gdLst/>
            <a:ahLst/>
            <a:cxnLst/>
            <a:rect l="0" t="0" r="0" b="0"/>
            <a:pathLst>
              <a:path w="4190" h="109092">
                <a:moveTo>
                  <a:pt x="0" y="0"/>
                </a:moveTo>
                <a:lnTo>
                  <a:pt x="4190" y="0"/>
                </a:lnTo>
                <a:lnTo>
                  <a:pt x="4190" y="17399"/>
                </a:lnTo>
                <a:lnTo>
                  <a:pt x="4190" y="25907"/>
                </a:lnTo>
                <a:lnTo>
                  <a:pt x="4190" y="30479"/>
                </a:lnTo>
                <a:lnTo>
                  <a:pt x="4190" y="43561"/>
                </a:lnTo>
                <a:lnTo>
                  <a:pt x="4190" y="60960"/>
                </a:lnTo>
                <a:lnTo>
                  <a:pt x="4190" y="74040"/>
                </a:lnTo>
                <a:lnTo>
                  <a:pt x="4190" y="78359"/>
                </a:lnTo>
                <a:lnTo>
                  <a:pt x="4190" y="87249"/>
                </a:lnTo>
                <a:lnTo>
                  <a:pt x="4190" y="91820"/>
                </a:lnTo>
                <a:lnTo>
                  <a:pt x="4190" y="100329"/>
                </a:lnTo>
                <a:lnTo>
                  <a:pt x="4190" y="104902"/>
                </a:lnTo>
                <a:lnTo>
                  <a:pt x="4190" y="10909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1" name="Freeform 871"/>
          <p:cNvSpPr/>
          <p:nvPr/>
        </p:nvSpPr>
        <p:spPr>
          <a:xfrm>
            <a:off x="3246120" y="3086989"/>
            <a:ext cx="78613" cy="118237"/>
          </a:xfrm>
          <a:custGeom>
            <a:avLst/>
            <a:gdLst/>
            <a:ahLst/>
            <a:cxnLst/>
            <a:rect l="0" t="0" r="0" b="0"/>
            <a:pathLst>
              <a:path w="78613" h="118237">
                <a:moveTo>
                  <a:pt x="43560" y="78993"/>
                </a:moveTo>
                <a:lnTo>
                  <a:pt x="43560" y="74676"/>
                </a:lnTo>
                <a:lnTo>
                  <a:pt x="43560" y="70103"/>
                </a:lnTo>
                <a:lnTo>
                  <a:pt x="38989" y="70103"/>
                </a:lnTo>
                <a:lnTo>
                  <a:pt x="30480" y="70103"/>
                </a:lnTo>
                <a:lnTo>
                  <a:pt x="26162" y="70103"/>
                </a:lnTo>
                <a:lnTo>
                  <a:pt x="21589" y="70103"/>
                </a:lnTo>
                <a:lnTo>
                  <a:pt x="17399" y="70103"/>
                </a:lnTo>
                <a:lnTo>
                  <a:pt x="12826" y="70103"/>
                </a:lnTo>
                <a:lnTo>
                  <a:pt x="8508" y="70103"/>
                </a:lnTo>
                <a:lnTo>
                  <a:pt x="8508" y="74676"/>
                </a:lnTo>
                <a:lnTo>
                  <a:pt x="8508" y="83184"/>
                </a:lnTo>
                <a:lnTo>
                  <a:pt x="0" y="92075"/>
                </a:lnTo>
                <a:lnTo>
                  <a:pt x="0" y="96392"/>
                </a:lnTo>
                <a:lnTo>
                  <a:pt x="0" y="100583"/>
                </a:lnTo>
                <a:lnTo>
                  <a:pt x="0" y="109474"/>
                </a:lnTo>
                <a:lnTo>
                  <a:pt x="4318" y="114045"/>
                </a:lnTo>
                <a:lnTo>
                  <a:pt x="8508" y="114045"/>
                </a:lnTo>
                <a:lnTo>
                  <a:pt x="12826" y="114045"/>
                </a:lnTo>
                <a:lnTo>
                  <a:pt x="17399" y="114045"/>
                </a:lnTo>
                <a:lnTo>
                  <a:pt x="21589" y="114045"/>
                </a:lnTo>
                <a:lnTo>
                  <a:pt x="26162" y="100583"/>
                </a:lnTo>
                <a:lnTo>
                  <a:pt x="35051" y="87503"/>
                </a:lnTo>
                <a:lnTo>
                  <a:pt x="47878" y="74676"/>
                </a:lnTo>
                <a:lnTo>
                  <a:pt x="47878" y="70103"/>
                </a:lnTo>
                <a:lnTo>
                  <a:pt x="52451" y="52451"/>
                </a:lnTo>
                <a:lnTo>
                  <a:pt x="57022" y="48514"/>
                </a:lnTo>
                <a:lnTo>
                  <a:pt x="57022" y="43941"/>
                </a:lnTo>
                <a:lnTo>
                  <a:pt x="57022" y="26542"/>
                </a:lnTo>
                <a:lnTo>
                  <a:pt x="57022" y="21970"/>
                </a:lnTo>
                <a:lnTo>
                  <a:pt x="57022" y="13462"/>
                </a:lnTo>
                <a:lnTo>
                  <a:pt x="57022" y="8890"/>
                </a:lnTo>
                <a:lnTo>
                  <a:pt x="57022" y="0"/>
                </a:lnTo>
                <a:lnTo>
                  <a:pt x="57022" y="8890"/>
                </a:lnTo>
                <a:lnTo>
                  <a:pt x="57022" y="17653"/>
                </a:lnTo>
                <a:lnTo>
                  <a:pt x="57022" y="30861"/>
                </a:lnTo>
                <a:lnTo>
                  <a:pt x="57022" y="43941"/>
                </a:lnTo>
                <a:lnTo>
                  <a:pt x="57022" y="52451"/>
                </a:lnTo>
                <a:lnTo>
                  <a:pt x="65532" y="65913"/>
                </a:lnTo>
                <a:lnTo>
                  <a:pt x="69850" y="83184"/>
                </a:lnTo>
                <a:lnTo>
                  <a:pt x="69850" y="92075"/>
                </a:lnTo>
                <a:lnTo>
                  <a:pt x="69850" y="105155"/>
                </a:lnTo>
                <a:lnTo>
                  <a:pt x="74040" y="105155"/>
                </a:lnTo>
                <a:lnTo>
                  <a:pt x="74040" y="114045"/>
                </a:lnTo>
                <a:lnTo>
                  <a:pt x="74040" y="118237"/>
                </a:lnTo>
                <a:lnTo>
                  <a:pt x="78613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2" name="Freeform 872"/>
          <p:cNvSpPr/>
          <p:nvPr/>
        </p:nvSpPr>
        <p:spPr>
          <a:xfrm>
            <a:off x="3346703" y="3144012"/>
            <a:ext cx="60961" cy="61214"/>
          </a:xfrm>
          <a:custGeom>
            <a:avLst/>
            <a:gdLst/>
            <a:ahLst/>
            <a:cxnLst/>
            <a:rect l="0" t="0" r="0" b="0"/>
            <a:pathLst>
              <a:path w="60961" h="61214">
                <a:moveTo>
                  <a:pt x="26162" y="8890"/>
                </a:moveTo>
                <a:lnTo>
                  <a:pt x="21972" y="8890"/>
                </a:lnTo>
                <a:lnTo>
                  <a:pt x="17400" y="8890"/>
                </a:lnTo>
                <a:lnTo>
                  <a:pt x="8891" y="8890"/>
                </a:lnTo>
                <a:lnTo>
                  <a:pt x="4318" y="8890"/>
                </a:lnTo>
                <a:lnTo>
                  <a:pt x="4318" y="13080"/>
                </a:lnTo>
                <a:lnTo>
                  <a:pt x="0" y="13080"/>
                </a:lnTo>
                <a:lnTo>
                  <a:pt x="0" y="17653"/>
                </a:lnTo>
                <a:lnTo>
                  <a:pt x="0" y="26161"/>
                </a:lnTo>
                <a:lnTo>
                  <a:pt x="0" y="30480"/>
                </a:lnTo>
                <a:lnTo>
                  <a:pt x="0" y="35052"/>
                </a:lnTo>
                <a:lnTo>
                  <a:pt x="4318" y="39369"/>
                </a:lnTo>
                <a:lnTo>
                  <a:pt x="13081" y="43560"/>
                </a:lnTo>
                <a:lnTo>
                  <a:pt x="17400" y="48132"/>
                </a:lnTo>
                <a:lnTo>
                  <a:pt x="26162" y="57022"/>
                </a:lnTo>
                <a:lnTo>
                  <a:pt x="26162" y="61214"/>
                </a:lnTo>
                <a:lnTo>
                  <a:pt x="30481" y="61214"/>
                </a:lnTo>
                <a:lnTo>
                  <a:pt x="34799" y="61214"/>
                </a:lnTo>
                <a:lnTo>
                  <a:pt x="43562" y="61214"/>
                </a:lnTo>
                <a:lnTo>
                  <a:pt x="48133" y="52451"/>
                </a:lnTo>
                <a:lnTo>
                  <a:pt x="52451" y="48132"/>
                </a:lnTo>
                <a:lnTo>
                  <a:pt x="52451" y="39369"/>
                </a:lnTo>
                <a:lnTo>
                  <a:pt x="57024" y="26161"/>
                </a:lnTo>
                <a:lnTo>
                  <a:pt x="60961" y="21970"/>
                </a:lnTo>
                <a:lnTo>
                  <a:pt x="60961" y="4318"/>
                </a:lnTo>
                <a:lnTo>
                  <a:pt x="6096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3" name="Freeform 873"/>
          <p:cNvSpPr/>
          <p:nvPr/>
        </p:nvSpPr>
        <p:spPr>
          <a:xfrm>
            <a:off x="3456178" y="3152902"/>
            <a:ext cx="39243" cy="43561"/>
          </a:xfrm>
          <a:custGeom>
            <a:avLst/>
            <a:gdLst/>
            <a:ahLst/>
            <a:cxnLst/>
            <a:rect l="0" t="0" r="0" b="0"/>
            <a:pathLst>
              <a:path w="39243" h="43561">
                <a:moveTo>
                  <a:pt x="0" y="43561"/>
                </a:moveTo>
                <a:lnTo>
                  <a:pt x="0" y="39242"/>
                </a:lnTo>
                <a:lnTo>
                  <a:pt x="0" y="34670"/>
                </a:lnTo>
                <a:lnTo>
                  <a:pt x="0" y="30479"/>
                </a:lnTo>
                <a:lnTo>
                  <a:pt x="0" y="26162"/>
                </a:lnTo>
                <a:lnTo>
                  <a:pt x="0" y="21590"/>
                </a:lnTo>
                <a:lnTo>
                  <a:pt x="0" y="17271"/>
                </a:lnTo>
                <a:lnTo>
                  <a:pt x="0" y="13080"/>
                </a:lnTo>
                <a:lnTo>
                  <a:pt x="4191" y="4190"/>
                </a:lnTo>
                <a:lnTo>
                  <a:pt x="8508" y="4190"/>
                </a:lnTo>
                <a:lnTo>
                  <a:pt x="13081" y="0"/>
                </a:lnTo>
                <a:lnTo>
                  <a:pt x="17272" y="0"/>
                </a:lnTo>
                <a:lnTo>
                  <a:pt x="21589" y="0"/>
                </a:lnTo>
                <a:lnTo>
                  <a:pt x="26162" y="0"/>
                </a:lnTo>
                <a:lnTo>
                  <a:pt x="35051" y="0"/>
                </a:lnTo>
                <a:lnTo>
                  <a:pt x="3924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4" name="Freeform 874"/>
          <p:cNvSpPr/>
          <p:nvPr/>
        </p:nvSpPr>
        <p:spPr>
          <a:xfrm>
            <a:off x="3525901" y="3095879"/>
            <a:ext cx="4318" cy="127126"/>
          </a:xfrm>
          <a:custGeom>
            <a:avLst/>
            <a:gdLst/>
            <a:ahLst/>
            <a:cxnLst/>
            <a:rect l="0" t="0" r="0" b="0"/>
            <a:pathLst>
              <a:path w="4318" h="127126">
                <a:moveTo>
                  <a:pt x="4318" y="127126"/>
                </a:moveTo>
                <a:lnTo>
                  <a:pt x="4318" y="117983"/>
                </a:lnTo>
                <a:lnTo>
                  <a:pt x="4318" y="113664"/>
                </a:lnTo>
                <a:lnTo>
                  <a:pt x="4318" y="105155"/>
                </a:lnTo>
                <a:lnTo>
                  <a:pt x="4318" y="91693"/>
                </a:lnTo>
                <a:lnTo>
                  <a:pt x="4318" y="65786"/>
                </a:lnTo>
                <a:lnTo>
                  <a:pt x="4318" y="57023"/>
                </a:lnTo>
                <a:lnTo>
                  <a:pt x="0" y="35051"/>
                </a:lnTo>
                <a:lnTo>
                  <a:pt x="0" y="30734"/>
                </a:lnTo>
                <a:lnTo>
                  <a:pt x="0" y="219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5" name="Freeform 875"/>
          <p:cNvSpPr/>
          <p:nvPr/>
        </p:nvSpPr>
        <p:spPr>
          <a:xfrm>
            <a:off x="3491229" y="3152902"/>
            <a:ext cx="56642" cy="4190"/>
          </a:xfrm>
          <a:custGeom>
            <a:avLst/>
            <a:gdLst/>
            <a:ahLst/>
            <a:cxnLst/>
            <a:rect l="0" t="0" r="0" b="0"/>
            <a:pathLst>
              <a:path w="56642" h="4190">
                <a:moveTo>
                  <a:pt x="56642" y="0"/>
                </a:moveTo>
                <a:lnTo>
                  <a:pt x="52071" y="0"/>
                </a:lnTo>
                <a:lnTo>
                  <a:pt x="43561" y="0"/>
                </a:lnTo>
                <a:lnTo>
                  <a:pt x="38990" y="0"/>
                </a:lnTo>
                <a:lnTo>
                  <a:pt x="34672" y="0"/>
                </a:lnTo>
                <a:lnTo>
                  <a:pt x="17273" y="0"/>
                </a:lnTo>
                <a:lnTo>
                  <a:pt x="12700" y="0"/>
                </a:lnTo>
                <a:lnTo>
                  <a:pt x="12700" y="4190"/>
                </a:lnTo>
                <a:lnTo>
                  <a:pt x="4192" y="4190"/>
                </a:lnTo>
                <a:lnTo>
                  <a:pt x="0" y="41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6" name="Freeform 876"/>
          <p:cNvSpPr/>
          <p:nvPr/>
        </p:nvSpPr>
        <p:spPr>
          <a:xfrm>
            <a:off x="3031235" y="3170555"/>
            <a:ext cx="153290" cy="69723"/>
          </a:xfrm>
          <a:custGeom>
            <a:avLst/>
            <a:gdLst/>
            <a:ahLst/>
            <a:cxnLst/>
            <a:rect l="0" t="0" r="0" b="0"/>
            <a:pathLst>
              <a:path w="153290" h="69723">
                <a:moveTo>
                  <a:pt x="48134" y="0"/>
                </a:moveTo>
                <a:lnTo>
                  <a:pt x="43562" y="0"/>
                </a:lnTo>
                <a:lnTo>
                  <a:pt x="35053" y="0"/>
                </a:lnTo>
                <a:lnTo>
                  <a:pt x="21591" y="0"/>
                </a:lnTo>
                <a:lnTo>
                  <a:pt x="13082" y="4190"/>
                </a:lnTo>
                <a:lnTo>
                  <a:pt x="8891" y="17399"/>
                </a:lnTo>
                <a:lnTo>
                  <a:pt x="4572" y="21971"/>
                </a:lnTo>
                <a:lnTo>
                  <a:pt x="0" y="30479"/>
                </a:lnTo>
                <a:lnTo>
                  <a:pt x="0" y="35051"/>
                </a:lnTo>
                <a:lnTo>
                  <a:pt x="0" y="48133"/>
                </a:lnTo>
                <a:lnTo>
                  <a:pt x="0" y="52450"/>
                </a:lnTo>
                <a:lnTo>
                  <a:pt x="0" y="57023"/>
                </a:lnTo>
                <a:lnTo>
                  <a:pt x="0" y="61213"/>
                </a:lnTo>
                <a:lnTo>
                  <a:pt x="0" y="65532"/>
                </a:lnTo>
                <a:lnTo>
                  <a:pt x="4572" y="65532"/>
                </a:lnTo>
                <a:lnTo>
                  <a:pt x="8891" y="69723"/>
                </a:lnTo>
                <a:lnTo>
                  <a:pt x="13082" y="69723"/>
                </a:lnTo>
                <a:lnTo>
                  <a:pt x="17400" y="69723"/>
                </a:lnTo>
                <a:lnTo>
                  <a:pt x="30735" y="69723"/>
                </a:lnTo>
                <a:lnTo>
                  <a:pt x="35053" y="69723"/>
                </a:lnTo>
                <a:lnTo>
                  <a:pt x="52451" y="57023"/>
                </a:lnTo>
                <a:lnTo>
                  <a:pt x="57023" y="52450"/>
                </a:lnTo>
                <a:lnTo>
                  <a:pt x="61215" y="48133"/>
                </a:lnTo>
                <a:lnTo>
                  <a:pt x="61215" y="30479"/>
                </a:lnTo>
                <a:lnTo>
                  <a:pt x="61215" y="25908"/>
                </a:lnTo>
                <a:lnTo>
                  <a:pt x="61215" y="17399"/>
                </a:lnTo>
                <a:lnTo>
                  <a:pt x="61215" y="13080"/>
                </a:lnTo>
                <a:lnTo>
                  <a:pt x="61215" y="4190"/>
                </a:lnTo>
                <a:lnTo>
                  <a:pt x="61215" y="0"/>
                </a:lnTo>
                <a:lnTo>
                  <a:pt x="57023" y="0"/>
                </a:lnTo>
                <a:lnTo>
                  <a:pt x="57023" y="8509"/>
                </a:lnTo>
                <a:lnTo>
                  <a:pt x="57023" y="17399"/>
                </a:lnTo>
                <a:lnTo>
                  <a:pt x="57023" y="30479"/>
                </a:lnTo>
                <a:lnTo>
                  <a:pt x="57023" y="35051"/>
                </a:lnTo>
                <a:lnTo>
                  <a:pt x="57023" y="52450"/>
                </a:lnTo>
                <a:lnTo>
                  <a:pt x="57023" y="57023"/>
                </a:lnTo>
                <a:lnTo>
                  <a:pt x="65532" y="65532"/>
                </a:lnTo>
                <a:lnTo>
                  <a:pt x="70104" y="65532"/>
                </a:lnTo>
                <a:lnTo>
                  <a:pt x="70104" y="69723"/>
                </a:lnTo>
                <a:lnTo>
                  <a:pt x="74422" y="69723"/>
                </a:lnTo>
                <a:lnTo>
                  <a:pt x="78613" y="69723"/>
                </a:lnTo>
                <a:lnTo>
                  <a:pt x="82932" y="69723"/>
                </a:lnTo>
                <a:lnTo>
                  <a:pt x="87504" y="69723"/>
                </a:lnTo>
                <a:lnTo>
                  <a:pt x="87504" y="65532"/>
                </a:lnTo>
                <a:lnTo>
                  <a:pt x="91694" y="65532"/>
                </a:lnTo>
                <a:lnTo>
                  <a:pt x="91694" y="61213"/>
                </a:lnTo>
                <a:lnTo>
                  <a:pt x="91694" y="57023"/>
                </a:lnTo>
                <a:lnTo>
                  <a:pt x="91694" y="52450"/>
                </a:lnTo>
                <a:lnTo>
                  <a:pt x="100585" y="48133"/>
                </a:lnTo>
                <a:lnTo>
                  <a:pt x="100585" y="39242"/>
                </a:lnTo>
                <a:lnTo>
                  <a:pt x="100585" y="35051"/>
                </a:lnTo>
                <a:lnTo>
                  <a:pt x="100585" y="30479"/>
                </a:lnTo>
                <a:lnTo>
                  <a:pt x="100585" y="25908"/>
                </a:lnTo>
                <a:lnTo>
                  <a:pt x="105157" y="21971"/>
                </a:lnTo>
                <a:lnTo>
                  <a:pt x="109094" y="21971"/>
                </a:lnTo>
                <a:lnTo>
                  <a:pt x="109094" y="17399"/>
                </a:lnTo>
                <a:lnTo>
                  <a:pt x="113666" y="13080"/>
                </a:lnTo>
                <a:lnTo>
                  <a:pt x="118238" y="4190"/>
                </a:lnTo>
                <a:lnTo>
                  <a:pt x="122175" y="4190"/>
                </a:lnTo>
                <a:lnTo>
                  <a:pt x="126747" y="4190"/>
                </a:lnTo>
                <a:lnTo>
                  <a:pt x="131065" y="4190"/>
                </a:lnTo>
                <a:lnTo>
                  <a:pt x="139954" y="4190"/>
                </a:lnTo>
                <a:lnTo>
                  <a:pt x="144526" y="4190"/>
                </a:lnTo>
                <a:lnTo>
                  <a:pt x="148717" y="8509"/>
                </a:lnTo>
                <a:lnTo>
                  <a:pt x="153290" y="13080"/>
                </a:lnTo>
                <a:lnTo>
                  <a:pt x="153290" y="17399"/>
                </a:lnTo>
                <a:lnTo>
                  <a:pt x="153290" y="21971"/>
                </a:lnTo>
                <a:lnTo>
                  <a:pt x="153290" y="25908"/>
                </a:lnTo>
                <a:lnTo>
                  <a:pt x="153290" y="30479"/>
                </a:lnTo>
                <a:lnTo>
                  <a:pt x="153290" y="35051"/>
                </a:lnTo>
                <a:lnTo>
                  <a:pt x="153290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7" name="Freeform 877"/>
          <p:cNvSpPr/>
          <p:nvPr/>
        </p:nvSpPr>
        <p:spPr>
          <a:xfrm>
            <a:off x="3206242" y="3201034"/>
            <a:ext cx="0" cy="43561"/>
          </a:xfrm>
          <a:custGeom>
            <a:avLst/>
            <a:gdLst/>
            <a:ahLst/>
            <a:cxnLst/>
            <a:rect l="0" t="0" r="0" b="0"/>
            <a:pathLst>
              <a:path h="43561">
                <a:moveTo>
                  <a:pt x="0" y="0"/>
                </a:moveTo>
                <a:lnTo>
                  <a:pt x="0" y="4572"/>
                </a:lnTo>
                <a:lnTo>
                  <a:pt x="0" y="8763"/>
                </a:lnTo>
                <a:lnTo>
                  <a:pt x="0" y="13082"/>
                </a:lnTo>
                <a:lnTo>
                  <a:pt x="0" y="17654"/>
                </a:lnTo>
                <a:lnTo>
                  <a:pt x="0" y="21971"/>
                </a:lnTo>
                <a:lnTo>
                  <a:pt x="0" y="26544"/>
                </a:lnTo>
                <a:lnTo>
                  <a:pt x="0" y="39244"/>
                </a:lnTo>
                <a:lnTo>
                  <a:pt x="0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8" name="Freeform 878"/>
          <p:cNvSpPr/>
          <p:nvPr/>
        </p:nvSpPr>
        <p:spPr>
          <a:xfrm>
            <a:off x="2427477" y="3179064"/>
            <a:ext cx="35052" cy="48514"/>
          </a:xfrm>
          <a:custGeom>
            <a:avLst/>
            <a:gdLst/>
            <a:ahLst/>
            <a:cxnLst/>
            <a:rect l="0" t="0" r="0" b="0"/>
            <a:pathLst>
              <a:path w="35052" h="48514">
                <a:moveTo>
                  <a:pt x="4192" y="0"/>
                </a:moveTo>
                <a:lnTo>
                  <a:pt x="4192" y="4571"/>
                </a:lnTo>
                <a:lnTo>
                  <a:pt x="4192" y="8890"/>
                </a:lnTo>
                <a:lnTo>
                  <a:pt x="0" y="17399"/>
                </a:lnTo>
                <a:lnTo>
                  <a:pt x="0" y="21970"/>
                </a:lnTo>
                <a:lnTo>
                  <a:pt x="0" y="26542"/>
                </a:lnTo>
                <a:lnTo>
                  <a:pt x="0" y="35052"/>
                </a:lnTo>
                <a:lnTo>
                  <a:pt x="0" y="39624"/>
                </a:lnTo>
                <a:lnTo>
                  <a:pt x="0" y="43941"/>
                </a:lnTo>
                <a:lnTo>
                  <a:pt x="4192" y="48514"/>
                </a:lnTo>
                <a:lnTo>
                  <a:pt x="13081" y="48514"/>
                </a:lnTo>
                <a:lnTo>
                  <a:pt x="17653" y="48514"/>
                </a:lnTo>
                <a:lnTo>
                  <a:pt x="21845" y="48514"/>
                </a:lnTo>
                <a:lnTo>
                  <a:pt x="26162" y="48514"/>
                </a:lnTo>
                <a:lnTo>
                  <a:pt x="30734" y="48514"/>
                </a:lnTo>
                <a:lnTo>
                  <a:pt x="35052" y="485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9" name="Freeform 879"/>
          <p:cNvSpPr/>
          <p:nvPr/>
        </p:nvSpPr>
        <p:spPr>
          <a:xfrm>
            <a:off x="2471292" y="3183635"/>
            <a:ext cx="56769" cy="35053"/>
          </a:xfrm>
          <a:custGeom>
            <a:avLst/>
            <a:gdLst/>
            <a:ahLst/>
            <a:cxnLst/>
            <a:rect l="0" t="0" r="0" b="0"/>
            <a:pathLst>
              <a:path w="56769" h="35053">
                <a:moveTo>
                  <a:pt x="21718" y="0"/>
                </a:moveTo>
                <a:lnTo>
                  <a:pt x="12828" y="0"/>
                </a:lnTo>
                <a:lnTo>
                  <a:pt x="4318" y="4319"/>
                </a:lnTo>
                <a:lnTo>
                  <a:pt x="4318" y="8891"/>
                </a:lnTo>
                <a:lnTo>
                  <a:pt x="0" y="12828"/>
                </a:lnTo>
                <a:lnTo>
                  <a:pt x="0" y="21971"/>
                </a:lnTo>
                <a:lnTo>
                  <a:pt x="0" y="26162"/>
                </a:lnTo>
                <a:lnTo>
                  <a:pt x="0" y="30481"/>
                </a:lnTo>
                <a:lnTo>
                  <a:pt x="0" y="35053"/>
                </a:lnTo>
                <a:lnTo>
                  <a:pt x="4318" y="35053"/>
                </a:lnTo>
                <a:lnTo>
                  <a:pt x="12828" y="35053"/>
                </a:lnTo>
                <a:lnTo>
                  <a:pt x="17400" y="35053"/>
                </a:lnTo>
                <a:lnTo>
                  <a:pt x="21718" y="35053"/>
                </a:lnTo>
                <a:lnTo>
                  <a:pt x="26290" y="35053"/>
                </a:lnTo>
                <a:lnTo>
                  <a:pt x="43562" y="26162"/>
                </a:lnTo>
                <a:lnTo>
                  <a:pt x="47880" y="21971"/>
                </a:lnTo>
                <a:lnTo>
                  <a:pt x="52452" y="21971"/>
                </a:lnTo>
                <a:lnTo>
                  <a:pt x="52452" y="17399"/>
                </a:lnTo>
                <a:lnTo>
                  <a:pt x="56769" y="12828"/>
                </a:lnTo>
                <a:lnTo>
                  <a:pt x="56769" y="8891"/>
                </a:lnTo>
                <a:lnTo>
                  <a:pt x="56769" y="4319"/>
                </a:lnTo>
                <a:lnTo>
                  <a:pt x="5676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0" name="Freeform 880"/>
          <p:cNvSpPr/>
          <p:nvPr/>
        </p:nvSpPr>
        <p:spPr>
          <a:xfrm>
            <a:off x="2558542" y="3165982"/>
            <a:ext cx="56896" cy="13082"/>
          </a:xfrm>
          <a:custGeom>
            <a:avLst/>
            <a:gdLst/>
            <a:ahLst/>
            <a:cxnLst/>
            <a:rect l="0" t="0" r="0" b="0"/>
            <a:pathLst>
              <a:path w="56896" h="13082">
                <a:moveTo>
                  <a:pt x="56896" y="0"/>
                </a:moveTo>
                <a:lnTo>
                  <a:pt x="52705" y="4573"/>
                </a:lnTo>
                <a:lnTo>
                  <a:pt x="48133" y="4573"/>
                </a:lnTo>
                <a:lnTo>
                  <a:pt x="44196" y="4573"/>
                </a:lnTo>
                <a:lnTo>
                  <a:pt x="30734" y="13082"/>
                </a:lnTo>
                <a:lnTo>
                  <a:pt x="21843" y="13082"/>
                </a:lnTo>
                <a:lnTo>
                  <a:pt x="9143" y="13082"/>
                </a:lnTo>
                <a:lnTo>
                  <a:pt x="4572" y="13082"/>
                </a:lnTo>
                <a:lnTo>
                  <a:pt x="0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1" name="Freeform 881"/>
          <p:cNvSpPr/>
          <p:nvPr/>
        </p:nvSpPr>
        <p:spPr>
          <a:xfrm>
            <a:off x="2576195" y="3095879"/>
            <a:ext cx="0" cy="140208"/>
          </a:xfrm>
          <a:custGeom>
            <a:avLst/>
            <a:gdLst/>
            <a:ahLst/>
            <a:cxnLst/>
            <a:rect l="0" t="0" r="0" b="0"/>
            <a:pathLst>
              <a:path h="140208">
                <a:moveTo>
                  <a:pt x="0" y="140208"/>
                </a:moveTo>
                <a:lnTo>
                  <a:pt x="0" y="131699"/>
                </a:lnTo>
                <a:lnTo>
                  <a:pt x="0" y="127126"/>
                </a:lnTo>
                <a:lnTo>
                  <a:pt x="0" y="113918"/>
                </a:lnTo>
                <a:lnTo>
                  <a:pt x="0" y="96647"/>
                </a:lnTo>
                <a:lnTo>
                  <a:pt x="0" y="83185"/>
                </a:lnTo>
                <a:lnTo>
                  <a:pt x="0" y="48133"/>
                </a:lnTo>
                <a:lnTo>
                  <a:pt x="0" y="43814"/>
                </a:lnTo>
                <a:lnTo>
                  <a:pt x="0" y="35051"/>
                </a:lnTo>
                <a:lnTo>
                  <a:pt x="0" y="17652"/>
                </a:lnTo>
                <a:lnTo>
                  <a:pt x="0" y="914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2" name="Freeform 882"/>
          <p:cNvSpPr/>
          <p:nvPr/>
        </p:nvSpPr>
        <p:spPr>
          <a:xfrm>
            <a:off x="2620010" y="3100451"/>
            <a:ext cx="17398" cy="131317"/>
          </a:xfrm>
          <a:custGeom>
            <a:avLst/>
            <a:gdLst/>
            <a:ahLst/>
            <a:cxnLst/>
            <a:rect l="0" t="0" r="0" b="0"/>
            <a:pathLst>
              <a:path w="17398" h="131317">
                <a:moveTo>
                  <a:pt x="0" y="0"/>
                </a:moveTo>
                <a:lnTo>
                  <a:pt x="4317" y="4571"/>
                </a:lnTo>
                <a:lnTo>
                  <a:pt x="4317" y="8508"/>
                </a:lnTo>
                <a:lnTo>
                  <a:pt x="4317" y="21970"/>
                </a:lnTo>
                <a:lnTo>
                  <a:pt x="4317" y="26162"/>
                </a:lnTo>
                <a:lnTo>
                  <a:pt x="4317" y="43561"/>
                </a:lnTo>
                <a:lnTo>
                  <a:pt x="4317" y="78613"/>
                </a:lnTo>
                <a:lnTo>
                  <a:pt x="4317" y="87503"/>
                </a:lnTo>
                <a:lnTo>
                  <a:pt x="4317" y="109346"/>
                </a:lnTo>
                <a:lnTo>
                  <a:pt x="13207" y="113665"/>
                </a:lnTo>
                <a:lnTo>
                  <a:pt x="13207" y="122554"/>
                </a:lnTo>
                <a:lnTo>
                  <a:pt x="13207" y="127127"/>
                </a:lnTo>
                <a:lnTo>
                  <a:pt x="13207" y="131317"/>
                </a:lnTo>
                <a:lnTo>
                  <a:pt x="17398" y="1313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3" name="Freeform 883"/>
          <p:cNvSpPr/>
          <p:nvPr/>
        </p:nvSpPr>
        <p:spPr>
          <a:xfrm>
            <a:off x="2659379" y="3170555"/>
            <a:ext cx="131319" cy="52450"/>
          </a:xfrm>
          <a:custGeom>
            <a:avLst/>
            <a:gdLst/>
            <a:ahLst/>
            <a:cxnLst/>
            <a:rect l="0" t="0" r="0" b="0"/>
            <a:pathLst>
              <a:path w="131319" h="52450">
                <a:moveTo>
                  <a:pt x="35053" y="0"/>
                </a:moveTo>
                <a:lnTo>
                  <a:pt x="30735" y="0"/>
                </a:lnTo>
                <a:lnTo>
                  <a:pt x="26163" y="0"/>
                </a:lnTo>
                <a:lnTo>
                  <a:pt x="21972" y="0"/>
                </a:lnTo>
                <a:lnTo>
                  <a:pt x="17400" y="4190"/>
                </a:lnTo>
                <a:lnTo>
                  <a:pt x="17400" y="8509"/>
                </a:lnTo>
                <a:lnTo>
                  <a:pt x="13081" y="13080"/>
                </a:lnTo>
                <a:lnTo>
                  <a:pt x="8891" y="21971"/>
                </a:lnTo>
                <a:lnTo>
                  <a:pt x="8891" y="25908"/>
                </a:lnTo>
                <a:lnTo>
                  <a:pt x="0" y="35051"/>
                </a:lnTo>
                <a:lnTo>
                  <a:pt x="0" y="39242"/>
                </a:lnTo>
                <a:lnTo>
                  <a:pt x="0" y="43561"/>
                </a:lnTo>
                <a:lnTo>
                  <a:pt x="4319" y="43561"/>
                </a:lnTo>
                <a:lnTo>
                  <a:pt x="8891" y="43561"/>
                </a:lnTo>
                <a:lnTo>
                  <a:pt x="13081" y="43561"/>
                </a:lnTo>
                <a:lnTo>
                  <a:pt x="17400" y="43561"/>
                </a:lnTo>
                <a:lnTo>
                  <a:pt x="30735" y="35051"/>
                </a:lnTo>
                <a:lnTo>
                  <a:pt x="39371" y="21971"/>
                </a:lnTo>
                <a:lnTo>
                  <a:pt x="48134" y="17399"/>
                </a:lnTo>
                <a:lnTo>
                  <a:pt x="48134" y="13080"/>
                </a:lnTo>
                <a:lnTo>
                  <a:pt x="52451" y="8509"/>
                </a:lnTo>
                <a:lnTo>
                  <a:pt x="52451" y="4190"/>
                </a:lnTo>
                <a:lnTo>
                  <a:pt x="52451" y="13080"/>
                </a:lnTo>
                <a:lnTo>
                  <a:pt x="52451" y="21971"/>
                </a:lnTo>
                <a:lnTo>
                  <a:pt x="52451" y="35051"/>
                </a:lnTo>
                <a:lnTo>
                  <a:pt x="57023" y="43561"/>
                </a:lnTo>
                <a:lnTo>
                  <a:pt x="57023" y="48133"/>
                </a:lnTo>
                <a:lnTo>
                  <a:pt x="65787" y="52450"/>
                </a:lnTo>
                <a:lnTo>
                  <a:pt x="69850" y="52450"/>
                </a:lnTo>
                <a:lnTo>
                  <a:pt x="78613" y="52450"/>
                </a:lnTo>
                <a:lnTo>
                  <a:pt x="82931" y="52450"/>
                </a:lnTo>
                <a:lnTo>
                  <a:pt x="82931" y="48133"/>
                </a:lnTo>
                <a:lnTo>
                  <a:pt x="82931" y="43561"/>
                </a:lnTo>
                <a:lnTo>
                  <a:pt x="82931" y="35051"/>
                </a:lnTo>
                <a:lnTo>
                  <a:pt x="87503" y="25908"/>
                </a:lnTo>
                <a:lnTo>
                  <a:pt x="87503" y="21971"/>
                </a:lnTo>
                <a:lnTo>
                  <a:pt x="91694" y="8509"/>
                </a:lnTo>
                <a:lnTo>
                  <a:pt x="96266" y="4190"/>
                </a:lnTo>
                <a:lnTo>
                  <a:pt x="104903" y="0"/>
                </a:lnTo>
                <a:lnTo>
                  <a:pt x="109475" y="0"/>
                </a:lnTo>
                <a:lnTo>
                  <a:pt x="117984" y="0"/>
                </a:lnTo>
                <a:lnTo>
                  <a:pt x="122175" y="0"/>
                </a:lnTo>
                <a:lnTo>
                  <a:pt x="126747" y="0"/>
                </a:lnTo>
                <a:lnTo>
                  <a:pt x="131319" y="0"/>
                </a:lnTo>
                <a:lnTo>
                  <a:pt x="131319" y="4190"/>
                </a:lnTo>
                <a:lnTo>
                  <a:pt x="131319" y="8509"/>
                </a:lnTo>
                <a:lnTo>
                  <a:pt x="131319" y="17399"/>
                </a:lnTo>
                <a:lnTo>
                  <a:pt x="131319" y="21971"/>
                </a:lnTo>
                <a:lnTo>
                  <a:pt x="131319" y="25908"/>
                </a:lnTo>
                <a:lnTo>
                  <a:pt x="131319" y="30479"/>
                </a:lnTo>
                <a:lnTo>
                  <a:pt x="131319" y="35051"/>
                </a:lnTo>
                <a:lnTo>
                  <a:pt x="131319" y="39242"/>
                </a:lnTo>
                <a:lnTo>
                  <a:pt x="131319" y="43561"/>
                </a:lnTo>
                <a:lnTo>
                  <a:pt x="126747" y="43561"/>
                </a:lnTo>
                <a:lnTo>
                  <a:pt x="126747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4" name="Freeform 884"/>
          <p:cNvSpPr/>
          <p:nvPr/>
        </p:nvSpPr>
        <p:spPr>
          <a:xfrm>
            <a:off x="2834385" y="3095879"/>
            <a:ext cx="65532" cy="153288"/>
          </a:xfrm>
          <a:custGeom>
            <a:avLst/>
            <a:gdLst/>
            <a:ahLst/>
            <a:cxnLst/>
            <a:rect l="0" t="0" r="0" b="0"/>
            <a:pathLst>
              <a:path w="65532" h="153288">
                <a:moveTo>
                  <a:pt x="30481" y="74676"/>
                </a:moveTo>
                <a:lnTo>
                  <a:pt x="21844" y="74676"/>
                </a:lnTo>
                <a:lnTo>
                  <a:pt x="17272" y="74676"/>
                </a:lnTo>
                <a:lnTo>
                  <a:pt x="13082" y="74676"/>
                </a:lnTo>
                <a:lnTo>
                  <a:pt x="8763" y="78866"/>
                </a:lnTo>
                <a:lnTo>
                  <a:pt x="4191" y="92075"/>
                </a:lnTo>
                <a:lnTo>
                  <a:pt x="4191" y="100584"/>
                </a:lnTo>
                <a:lnTo>
                  <a:pt x="0" y="105155"/>
                </a:lnTo>
                <a:lnTo>
                  <a:pt x="0" y="109727"/>
                </a:lnTo>
                <a:lnTo>
                  <a:pt x="0" y="135889"/>
                </a:lnTo>
                <a:lnTo>
                  <a:pt x="0" y="140208"/>
                </a:lnTo>
                <a:lnTo>
                  <a:pt x="0" y="144399"/>
                </a:lnTo>
                <a:lnTo>
                  <a:pt x="4191" y="148716"/>
                </a:lnTo>
                <a:lnTo>
                  <a:pt x="8763" y="153288"/>
                </a:lnTo>
                <a:lnTo>
                  <a:pt x="13082" y="153288"/>
                </a:lnTo>
                <a:lnTo>
                  <a:pt x="17272" y="153288"/>
                </a:lnTo>
                <a:lnTo>
                  <a:pt x="21844" y="153288"/>
                </a:lnTo>
                <a:lnTo>
                  <a:pt x="30481" y="153288"/>
                </a:lnTo>
                <a:lnTo>
                  <a:pt x="39244" y="148716"/>
                </a:lnTo>
                <a:lnTo>
                  <a:pt x="43816" y="135889"/>
                </a:lnTo>
                <a:lnTo>
                  <a:pt x="52325" y="122809"/>
                </a:lnTo>
                <a:lnTo>
                  <a:pt x="65532" y="96647"/>
                </a:lnTo>
                <a:lnTo>
                  <a:pt x="65532" y="92075"/>
                </a:lnTo>
                <a:lnTo>
                  <a:pt x="65532" y="83185"/>
                </a:lnTo>
                <a:lnTo>
                  <a:pt x="65532" y="61594"/>
                </a:lnTo>
                <a:lnTo>
                  <a:pt x="65532" y="52704"/>
                </a:lnTo>
                <a:lnTo>
                  <a:pt x="56897" y="30734"/>
                </a:lnTo>
                <a:lnTo>
                  <a:pt x="52325" y="17652"/>
                </a:lnTo>
                <a:lnTo>
                  <a:pt x="43816" y="13080"/>
                </a:lnTo>
                <a:lnTo>
                  <a:pt x="39244" y="4572"/>
                </a:lnTo>
                <a:lnTo>
                  <a:pt x="35053" y="4572"/>
                </a:lnTo>
                <a:lnTo>
                  <a:pt x="35053" y="0"/>
                </a:lnTo>
                <a:lnTo>
                  <a:pt x="35053" y="4572"/>
                </a:lnTo>
                <a:lnTo>
                  <a:pt x="35053" y="13080"/>
                </a:lnTo>
                <a:lnTo>
                  <a:pt x="35053" y="26542"/>
                </a:lnTo>
                <a:lnTo>
                  <a:pt x="35053" y="30734"/>
                </a:lnTo>
                <a:lnTo>
                  <a:pt x="35053" y="43814"/>
                </a:lnTo>
                <a:lnTo>
                  <a:pt x="43816" y="70103"/>
                </a:lnTo>
                <a:lnTo>
                  <a:pt x="43816" y="74676"/>
                </a:lnTo>
                <a:lnTo>
                  <a:pt x="48134" y="83185"/>
                </a:lnTo>
                <a:lnTo>
                  <a:pt x="48134" y="105155"/>
                </a:lnTo>
                <a:lnTo>
                  <a:pt x="52325" y="109727"/>
                </a:lnTo>
                <a:lnTo>
                  <a:pt x="52325" y="113918"/>
                </a:lnTo>
                <a:lnTo>
                  <a:pt x="56897" y="113918"/>
                </a:lnTo>
                <a:lnTo>
                  <a:pt x="56897" y="118237"/>
                </a:lnTo>
                <a:lnTo>
                  <a:pt x="65532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5" name="Freeform 885"/>
          <p:cNvSpPr/>
          <p:nvPr/>
        </p:nvSpPr>
        <p:spPr>
          <a:xfrm>
            <a:off x="2305176" y="3105022"/>
            <a:ext cx="56388" cy="135256"/>
          </a:xfrm>
          <a:custGeom>
            <a:avLst/>
            <a:gdLst/>
            <a:ahLst/>
            <a:cxnLst/>
            <a:rect l="0" t="0" r="0" b="0"/>
            <a:pathLst>
              <a:path w="56388" h="135256">
                <a:moveTo>
                  <a:pt x="48134" y="0"/>
                </a:moveTo>
                <a:lnTo>
                  <a:pt x="43562" y="0"/>
                </a:lnTo>
                <a:lnTo>
                  <a:pt x="39371" y="0"/>
                </a:lnTo>
                <a:lnTo>
                  <a:pt x="34799" y="3937"/>
                </a:lnTo>
                <a:lnTo>
                  <a:pt x="25909" y="12828"/>
                </a:lnTo>
                <a:lnTo>
                  <a:pt x="17400" y="25908"/>
                </a:lnTo>
                <a:lnTo>
                  <a:pt x="8509" y="30481"/>
                </a:lnTo>
                <a:lnTo>
                  <a:pt x="4319" y="43561"/>
                </a:lnTo>
                <a:lnTo>
                  <a:pt x="0" y="47880"/>
                </a:lnTo>
                <a:lnTo>
                  <a:pt x="0" y="52451"/>
                </a:lnTo>
                <a:lnTo>
                  <a:pt x="0" y="56643"/>
                </a:lnTo>
                <a:lnTo>
                  <a:pt x="0" y="60960"/>
                </a:lnTo>
                <a:lnTo>
                  <a:pt x="0" y="69723"/>
                </a:lnTo>
                <a:lnTo>
                  <a:pt x="4319" y="74042"/>
                </a:lnTo>
                <a:lnTo>
                  <a:pt x="17400" y="74042"/>
                </a:lnTo>
                <a:lnTo>
                  <a:pt x="21972" y="74042"/>
                </a:lnTo>
                <a:lnTo>
                  <a:pt x="25909" y="78613"/>
                </a:lnTo>
                <a:lnTo>
                  <a:pt x="34799" y="78613"/>
                </a:lnTo>
                <a:lnTo>
                  <a:pt x="43562" y="82932"/>
                </a:lnTo>
                <a:lnTo>
                  <a:pt x="52451" y="82932"/>
                </a:lnTo>
                <a:lnTo>
                  <a:pt x="56388" y="82932"/>
                </a:lnTo>
                <a:lnTo>
                  <a:pt x="56388" y="87504"/>
                </a:lnTo>
                <a:lnTo>
                  <a:pt x="56388" y="91441"/>
                </a:lnTo>
                <a:lnTo>
                  <a:pt x="56388" y="96012"/>
                </a:lnTo>
                <a:lnTo>
                  <a:pt x="56388" y="109094"/>
                </a:lnTo>
                <a:lnTo>
                  <a:pt x="56388" y="113666"/>
                </a:lnTo>
                <a:lnTo>
                  <a:pt x="52451" y="122556"/>
                </a:lnTo>
                <a:lnTo>
                  <a:pt x="48134" y="122556"/>
                </a:lnTo>
                <a:lnTo>
                  <a:pt x="34799" y="131065"/>
                </a:lnTo>
                <a:lnTo>
                  <a:pt x="30481" y="135256"/>
                </a:lnTo>
                <a:lnTo>
                  <a:pt x="25909" y="135256"/>
                </a:lnTo>
                <a:lnTo>
                  <a:pt x="21972" y="135256"/>
                </a:lnTo>
                <a:lnTo>
                  <a:pt x="17400" y="135256"/>
                </a:lnTo>
                <a:lnTo>
                  <a:pt x="8509" y="1352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6" name="Freeform 886"/>
          <p:cNvSpPr/>
          <p:nvPr/>
        </p:nvSpPr>
        <p:spPr>
          <a:xfrm>
            <a:off x="1464817" y="3122041"/>
            <a:ext cx="12827" cy="135636"/>
          </a:xfrm>
          <a:custGeom>
            <a:avLst/>
            <a:gdLst/>
            <a:ahLst/>
            <a:cxnLst/>
            <a:rect l="0" t="0" r="0" b="0"/>
            <a:pathLst>
              <a:path w="12827" h="135636">
                <a:moveTo>
                  <a:pt x="0" y="135636"/>
                </a:moveTo>
                <a:lnTo>
                  <a:pt x="0" y="126873"/>
                </a:lnTo>
                <a:lnTo>
                  <a:pt x="0" y="117982"/>
                </a:lnTo>
                <a:lnTo>
                  <a:pt x="0" y="104901"/>
                </a:lnTo>
                <a:lnTo>
                  <a:pt x="0" y="91821"/>
                </a:lnTo>
                <a:lnTo>
                  <a:pt x="0" y="82930"/>
                </a:lnTo>
                <a:lnTo>
                  <a:pt x="0" y="48132"/>
                </a:lnTo>
                <a:lnTo>
                  <a:pt x="0" y="35051"/>
                </a:lnTo>
                <a:lnTo>
                  <a:pt x="0" y="26289"/>
                </a:lnTo>
                <a:lnTo>
                  <a:pt x="8636" y="13080"/>
                </a:lnTo>
                <a:lnTo>
                  <a:pt x="8636" y="8889"/>
                </a:lnTo>
                <a:lnTo>
                  <a:pt x="8636" y="4317"/>
                </a:lnTo>
                <a:lnTo>
                  <a:pt x="12827" y="4317"/>
                </a:lnTo>
                <a:lnTo>
                  <a:pt x="1282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7" name="Freeform 887"/>
          <p:cNvSpPr/>
          <p:nvPr/>
        </p:nvSpPr>
        <p:spPr>
          <a:xfrm>
            <a:off x="1434083" y="3170173"/>
            <a:ext cx="48133" cy="4319"/>
          </a:xfrm>
          <a:custGeom>
            <a:avLst/>
            <a:gdLst/>
            <a:ahLst/>
            <a:cxnLst/>
            <a:rect l="0" t="0" r="0" b="0"/>
            <a:pathLst>
              <a:path w="48133" h="4319">
                <a:moveTo>
                  <a:pt x="48133" y="0"/>
                </a:moveTo>
                <a:lnTo>
                  <a:pt x="35053" y="0"/>
                </a:lnTo>
                <a:lnTo>
                  <a:pt x="30734" y="4319"/>
                </a:lnTo>
                <a:lnTo>
                  <a:pt x="13081" y="4319"/>
                </a:lnTo>
                <a:lnTo>
                  <a:pt x="8509" y="4319"/>
                </a:lnTo>
                <a:lnTo>
                  <a:pt x="0" y="43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8" name="Freeform 888"/>
          <p:cNvSpPr/>
          <p:nvPr/>
        </p:nvSpPr>
        <p:spPr>
          <a:xfrm>
            <a:off x="1504188" y="3187572"/>
            <a:ext cx="21970" cy="47880"/>
          </a:xfrm>
          <a:custGeom>
            <a:avLst/>
            <a:gdLst/>
            <a:ahLst/>
            <a:cxnLst/>
            <a:rect l="0" t="0" r="0" b="0"/>
            <a:pathLst>
              <a:path w="21970" h="47880">
                <a:moveTo>
                  <a:pt x="0" y="47880"/>
                </a:moveTo>
                <a:lnTo>
                  <a:pt x="0" y="43943"/>
                </a:lnTo>
                <a:lnTo>
                  <a:pt x="0" y="39370"/>
                </a:lnTo>
                <a:lnTo>
                  <a:pt x="0" y="35053"/>
                </a:lnTo>
                <a:lnTo>
                  <a:pt x="0" y="30861"/>
                </a:lnTo>
                <a:lnTo>
                  <a:pt x="0" y="26290"/>
                </a:lnTo>
                <a:lnTo>
                  <a:pt x="0" y="17399"/>
                </a:lnTo>
                <a:lnTo>
                  <a:pt x="4317" y="13082"/>
                </a:lnTo>
                <a:lnTo>
                  <a:pt x="17398" y="4319"/>
                </a:lnTo>
                <a:lnTo>
                  <a:pt x="2197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9" name="Freeform 889"/>
          <p:cNvSpPr/>
          <p:nvPr/>
        </p:nvSpPr>
        <p:spPr>
          <a:xfrm>
            <a:off x="1561211" y="3200654"/>
            <a:ext cx="8508" cy="43941"/>
          </a:xfrm>
          <a:custGeom>
            <a:avLst/>
            <a:gdLst/>
            <a:ahLst/>
            <a:cxnLst/>
            <a:rect l="0" t="0" r="0" b="0"/>
            <a:pathLst>
              <a:path w="8508" h="43941">
                <a:moveTo>
                  <a:pt x="8508" y="43941"/>
                </a:moveTo>
                <a:lnTo>
                  <a:pt x="8508" y="30861"/>
                </a:lnTo>
                <a:lnTo>
                  <a:pt x="8508" y="26288"/>
                </a:lnTo>
                <a:lnTo>
                  <a:pt x="8508" y="17779"/>
                </a:lnTo>
                <a:lnTo>
                  <a:pt x="3936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0" name="Freeform 890"/>
          <p:cNvSpPr/>
          <p:nvPr/>
        </p:nvSpPr>
        <p:spPr>
          <a:xfrm>
            <a:off x="1538986" y="3148330"/>
            <a:ext cx="4572" cy="4572"/>
          </a:xfrm>
          <a:custGeom>
            <a:avLst/>
            <a:gdLst/>
            <a:ahLst/>
            <a:cxnLst/>
            <a:rect l="0" t="0" r="0" b="0"/>
            <a:pathLst>
              <a:path w="4572" h="4572">
                <a:moveTo>
                  <a:pt x="4572" y="4572"/>
                </a:move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1" name="Freeform 891"/>
          <p:cNvSpPr/>
          <p:nvPr/>
        </p:nvSpPr>
        <p:spPr>
          <a:xfrm>
            <a:off x="1617852" y="3104388"/>
            <a:ext cx="0" cy="131064"/>
          </a:xfrm>
          <a:custGeom>
            <a:avLst/>
            <a:gdLst/>
            <a:ahLst/>
            <a:cxnLst/>
            <a:rect l="0" t="0" r="0" b="0"/>
            <a:pathLst>
              <a:path h="131064">
                <a:moveTo>
                  <a:pt x="0" y="131064"/>
                </a:moveTo>
                <a:lnTo>
                  <a:pt x="0" y="122554"/>
                </a:lnTo>
                <a:lnTo>
                  <a:pt x="0" y="109474"/>
                </a:lnTo>
                <a:lnTo>
                  <a:pt x="0" y="100583"/>
                </a:lnTo>
                <a:lnTo>
                  <a:pt x="0" y="87503"/>
                </a:lnTo>
                <a:lnTo>
                  <a:pt x="0" y="74421"/>
                </a:lnTo>
                <a:lnTo>
                  <a:pt x="0" y="48514"/>
                </a:lnTo>
                <a:lnTo>
                  <a:pt x="0" y="39624"/>
                </a:lnTo>
                <a:lnTo>
                  <a:pt x="0" y="26542"/>
                </a:lnTo>
                <a:lnTo>
                  <a:pt x="0" y="9143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2" name="Freeform 892"/>
          <p:cNvSpPr/>
          <p:nvPr/>
        </p:nvSpPr>
        <p:spPr>
          <a:xfrm>
            <a:off x="1609344" y="3183381"/>
            <a:ext cx="56641" cy="4191"/>
          </a:xfrm>
          <a:custGeom>
            <a:avLst/>
            <a:gdLst/>
            <a:ahLst/>
            <a:cxnLst/>
            <a:rect l="0" t="0" r="0" b="0"/>
            <a:pathLst>
              <a:path w="56641" h="4191">
                <a:moveTo>
                  <a:pt x="56641" y="0"/>
                </a:moveTo>
                <a:lnTo>
                  <a:pt x="56641" y="0"/>
                </a:lnTo>
                <a:lnTo>
                  <a:pt x="47879" y="0"/>
                </a:lnTo>
                <a:lnTo>
                  <a:pt x="43560" y="0"/>
                </a:lnTo>
                <a:lnTo>
                  <a:pt x="30479" y="0"/>
                </a:lnTo>
                <a:lnTo>
                  <a:pt x="25907" y="0"/>
                </a:lnTo>
                <a:lnTo>
                  <a:pt x="17398" y="0"/>
                </a:lnTo>
                <a:lnTo>
                  <a:pt x="12827" y="0"/>
                </a:lnTo>
                <a:lnTo>
                  <a:pt x="8508" y="0"/>
                </a:lnTo>
                <a:lnTo>
                  <a:pt x="0" y="41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3" name="Freeform 893"/>
          <p:cNvSpPr/>
          <p:nvPr/>
        </p:nvSpPr>
        <p:spPr>
          <a:xfrm>
            <a:off x="1674876" y="3104388"/>
            <a:ext cx="0" cy="114045"/>
          </a:xfrm>
          <a:custGeom>
            <a:avLst/>
            <a:gdLst/>
            <a:ahLst/>
            <a:cxnLst/>
            <a:rect l="0" t="0" r="0" b="0"/>
            <a:pathLst>
              <a:path h="114045">
                <a:moveTo>
                  <a:pt x="0" y="114045"/>
                </a:moveTo>
                <a:lnTo>
                  <a:pt x="0" y="109474"/>
                </a:lnTo>
                <a:lnTo>
                  <a:pt x="0" y="105155"/>
                </a:lnTo>
                <a:lnTo>
                  <a:pt x="0" y="92075"/>
                </a:lnTo>
                <a:lnTo>
                  <a:pt x="0" y="83184"/>
                </a:lnTo>
                <a:lnTo>
                  <a:pt x="0" y="48514"/>
                </a:lnTo>
                <a:lnTo>
                  <a:pt x="0" y="30733"/>
                </a:lnTo>
                <a:lnTo>
                  <a:pt x="0" y="9143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4" name="Freeform 894"/>
          <p:cNvSpPr/>
          <p:nvPr/>
        </p:nvSpPr>
        <p:spPr>
          <a:xfrm>
            <a:off x="1657223" y="3144012"/>
            <a:ext cx="39624" cy="8890"/>
          </a:xfrm>
          <a:custGeom>
            <a:avLst/>
            <a:gdLst/>
            <a:ahLst/>
            <a:cxnLst/>
            <a:rect l="0" t="0" r="0" b="0"/>
            <a:pathLst>
              <a:path w="39624" h="8890">
                <a:moveTo>
                  <a:pt x="39624" y="0"/>
                </a:moveTo>
                <a:lnTo>
                  <a:pt x="35052" y="0"/>
                </a:lnTo>
                <a:lnTo>
                  <a:pt x="30479" y="0"/>
                </a:lnTo>
                <a:lnTo>
                  <a:pt x="26162" y="0"/>
                </a:lnTo>
                <a:lnTo>
                  <a:pt x="21971" y="0"/>
                </a:lnTo>
                <a:lnTo>
                  <a:pt x="17653" y="0"/>
                </a:lnTo>
                <a:lnTo>
                  <a:pt x="8762" y="8890"/>
                </a:lnTo>
                <a:lnTo>
                  <a:pt x="4191" y="8890"/>
                </a:lnTo>
                <a:lnTo>
                  <a:pt x="0" y="88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5" name="Freeform 895"/>
          <p:cNvSpPr/>
          <p:nvPr/>
        </p:nvSpPr>
        <p:spPr>
          <a:xfrm>
            <a:off x="1788286" y="3170173"/>
            <a:ext cx="61596" cy="65279"/>
          </a:xfrm>
          <a:custGeom>
            <a:avLst/>
            <a:gdLst/>
            <a:ahLst/>
            <a:cxnLst/>
            <a:rect l="0" t="0" r="0" b="0"/>
            <a:pathLst>
              <a:path w="61596" h="65279">
                <a:moveTo>
                  <a:pt x="0" y="65279"/>
                </a:moveTo>
                <a:lnTo>
                  <a:pt x="0" y="61342"/>
                </a:lnTo>
                <a:lnTo>
                  <a:pt x="0" y="52452"/>
                </a:lnTo>
                <a:lnTo>
                  <a:pt x="0" y="48260"/>
                </a:lnTo>
                <a:lnTo>
                  <a:pt x="0" y="39370"/>
                </a:lnTo>
                <a:lnTo>
                  <a:pt x="0" y="30481"/>
                </a:lnTo>
                <a:lnTo>
                  <a:pt x="0" y="26290"/>
                </a:lnTo>
                <a:lnTo>
                  <a:pt x="4572" y="21718"/>
                </a:lnTo>
                <a:lnTo>
                  <a:pt x="13336" y="8636"/>
                </a:lnTo>
                <a:lnTo>
                  <a:pt x="17653" y="4319"/>
                </a:lnTo>
                <a:lnTo>
                  <a:pt x="17653" y="0"/>
                </a:lnTo>
                <a:lnTo>
                  <a:pt x="26543" y="0"/>
                </a:lnTo>
                <a:lnTo>
                  <a:pt x="31115" y="0"/>
                </a:lnTo>
                <a:lnTo>
                  <a:pt x="39624" y="0"/>
                </a:lnTo>
                <a:lnTo>
                  <a:pt x="43815" y="0"/>
                </a:lnTo>
                <a:lnTo>
                  <a:pt x="48387" y="0"/>
                </a:lnTo>
                <a:lnTo>
                  <a:pt x="48387" y="4319"/>
                </a:lnTo>
                <a:lnTo>
                  <a:pt x="52706" y="4319"/>
                </a:lnTo>
                <a:lnTo>
                  <a:pt x="52706" y="26290"/>
                </a:lnTo>
                <a:lnTo>
                  <a:pt x="57024" y="34798"/>
                </a:lnTo>
                <a:lnTo>
                  <a:pt x="57024" y="39370"/>
                </a:lnTo>
                <a:lnTo>
                  <a:pt x="61596" y="56769"/>
                </a:lnTo>
                <a:lnTo>
                  <a:pt x="61596" y="61342"/>
                </a:lnTo>
                <a:lnTo>
                  <a:pt x="61596" y="652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6" name="Freeform 896"/>
          <p:cNvSpPr/>
          <p:nvPr/>
        </p:nvSpPr>
        <p:spPr>
          <a:xfrm>
            <a:off x="1893697" y="3161410"/>
            <a:ext cx="91820" cy="83185"/>
          </a:xfrm>
          <a:custGeom>
            <a:avLst/>
            <a:gdLst/>
            <a:ahLst/>
            <a:cxnLst/>
            <a:rect l="0" t="0" r="0" b="0"/>
            <a:pathLst>
              <a:path w="91820" h="83185">
                <a:moveTo>
                  <a:pt x="0" y="0"/>
                </a:moveTo>
                <a:lnTo>
                  <a:pt x="0" y="4192"/>
                </a:lnTo>
                <a:lnTo>
                  <a:pt x="0" y="8763"/>
                </a:lnTo>
                <a:lnTo>
                  <a:pt x="0" y="13082"/>
                </a:lnTo>
                <a:lnTo>
                  <a:pt x="0" y="21971"/>
                </a:lnTo>
                <a:lnTo>
                  <a:pt x="0" y="35053"/>
                </a:lnTo>
                <a:lnTo>
                  <a:pt x="0" y="39244"/>
                </a:lnTo>
                <a:lnTo>
                  <a:pt x="0" y="57023"/>
                </a:lnTo>
                <a:lnTo>
                  <a:pt x="0" y="61215"/>
                </a:lnTo>
                <a:lnTo>
                  <a:pt x="4317" y="70105"/>
                </a:lnTo>
                <a:lnTo>
                  <a:pt x="4317" y="78613"/>
                </a:lnTo>
                <a:lnTo>
                  <a:pt x="4317" y="83185"/>
                </a:lnTo>
                <a:lnTo>
                  <a:pt x="8508" y="83185"/>
                </a:lnTo>
                <a:lnTo>
                  <a:pt x="13080" y="83185"/>
                </a:lnTo>
                <a:lnTo>
                  <a:pt x="17145" y="83185"/>
                </a:lnTo>
                <a:lnTo>
                  <a:pt x="26288" y="83185"/>
                </a:lnTo>
                <a:lnTo>
                  <a:pt x="30479" y="74042"/>
                </a:lnTo>
                <a:lnTo>
                  <a:pt x="30479" y="65532"/>
                </a:lnTo>
                <a:lnTo>
                  <a:pt x="34798" y="61215"/>
                </a:lnTo>
                <a:lnTo>
                  <a:pt x="34798" y="43561"/>
                </a:lnTo>
                <a:lnTo>
                  <a:pt x="34798" y="39244"/>
                </a:lnTo>
                <a:lnTo>
                  <a:pt x="34798" y="26162"/>
                </a:lnTo>
                <a:lnTo>
                  <a:pt x="34798" y="35053"/>
                </a:lnTo>
                <a:lnTo>
                  <a:pt x="34798" y="39244"/>
                </a:lnTo>
                <a:lnTo>
                  <a:pt x="34798" y="43561"/>
                </a:lnTo>
                <a:lnTo>
                  <a:pt x="34798" y="48133"/>
                </a:lnTo>
                <a:lnTo>
                  <a:pt x="39370" y="57023"/>
                </a:lnTo>
                <a:lnTo>
                  <a:pt x="39370" y="61215"/>
                </a:lnTo>
                <a:lnTo>
                  <a:pt x="47879" y="65532"/>
                </a:lnTo>
                <a:lnTo>
                  <a:pt x="56769" y="70105"/>
                </a:lnTo>
                <a:lnTo>
                  <a:pt x="60960" y="70105"/>
                </a:lnTo>
                <a:lnTo>
                  <a:pt x="65532" y="70105"/>
                </a:lnTo>
                <a:lnTo>
                  <a:pt x="69850" y="70105"/>
                </a:lnTo>
                <a:lnTo>
                  <a:pt x="74041" y="70105"/>
                </a:lnTo>
                <a:lnTo>
                  <a:pt x="78613" y="70105"/>
                </a:lnTo>
                <a:lnTo>
                  <a:pt x="78613" y="65532"/>
                </a:lnTo>
                <a:lnTo>
                  <a:pt x="78613" y="52452"/>
                </a:lnTo>
                <a:lnTo>
                  <a:pt x="78613" y="48133"/>
                </a:lnTo>
                <a:lnTo>
                  <a:pt x="78613" y="43561"/>
                </a:lnTo>
                <a:lnTo>
                  <a:pt x="82930" y="39244"/>
                </a:lnTo>
                <a:lnTo>
                  <a:pt x="82930" y="30481"/>
                </a:lnTo>
                <a:lnTo>
                  <a:pt x="91820" y="21971"/>
                </a:lnTo>
                <a:lnTo>
                  <a:pt x="91820" y="173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7" name="Freeform 897"/>
          <p:cNvSpPr/>
          <p:nvPr/>
        </p:nvSpPr>
        <p:spPr>
          <a:xfrm>
            <a:off x="2090292" y="3191891"/>
            <a:ext cx="0" cy="39624"/>
          </a:xfrm>
          <a:custGeom>
            <a:avLst/>
            <a:gdLst/>
            <a:ahLst/>
            <a:cxnLst/>
            <a:rect l="0" t="0" r="0" b="0"/>
            <a:pathLst>
              <a:path h="39624">
                <a:moveTo>
                  <a:pt x="0" y="39624"/>
                </a:moveTo>
                <a:lnTo>
                  <a:pt x="0" y="30734"/>
                </a:lnTo>
                <a:lnTo>
                  <a:pt x="0" y="26542"/>
                </a:lnTo>
                <a:lnTo>
                  <a:pt x="0" y="21971"/>
                </a:lnTo>
                <a:lnTo>
                  <a:pt x="0" y="17652"/>
                </a:lnTo>
                <a:lnTo>
                  <a:pt x="0" y="1308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8" name="Freeform 898"/>
          <p:cNvSpPr/>
          <p:nvPr/>
        </p:nvSpPr>
        <p:spPr>
          <a:xfrm>
            <a:off x="2086101" y="3135121"/>
            <a:ext cx="0" cy="4319"/>
          </a:xfrm>
          <a:custGeom>
            <a:avLst/>
            <a:gdLst/>
            <a:ahLst/>
            <a:cxnLst/>
            <a:rect l="0" t="0" r="0" b="0"/>
            <a:pathLst>
              <a:path h="4319">
                <a:moveTo>
                  <a:pt x="0" y="4319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9" name="Freeform 899"/>
          <p:cNvSpPr/>
          <p:nvPr/>
        </p:nvSpPr>
        <p:spPr>
          <a:xfrm>
            <a:off x="2125345" y="3170173"/>
            <a:ext cx="52450" cy="48260"/>
          </a:xfrm>
          <a:custGeom>
            <a:avLst/>
            <a:gdLst/>
            <a:ahLst/>
            <a:cxnLst/>
            <a:rect l="0" t="0" r="0" b="0"/>
            <a:pathLst>
              <a:path w="52450" h="48260">
                <a:moveTo>
                  <a:pt x="0" y="48260"/>
                </a:moveTo>
                <a:lnTo>
                  <a:pt x="0" y="43689"/>
                </a:lnTo>
                <a:lnTo>
                  <a:pt x="0" y="39370"/>
                </a:lnTo>
                <a:lnTo>
                  <a:pt x="0" y="34798"/>
                </a:lnTo>
                <a:lnTo>
                  <a:pt x="0" y="30481"/>
                </a:lnTo>
                <a:lnTo>
                  <a:pt x="0" y="26290"/>
                </a:lnTo>
                <a:lnTo>
                  <a:pt x="0" y="17399"/>
                </a:lnTo>
                <a:lnTo>
                  <a:pt x="0" y="13208"/>
                </a:lnTo>
                <a:lnTo>
                  <a:pt x="8890" y="8636"/>
                </a:lnTo>
                <a:lnTo>
                  <a:pt x="8890" y="4319"/>
                </a:lnTo>
                <a:lnTo>
                  <a:pt x="13081" y="4319"/>
                </a:lnTo>
                <a:lnTo>
                  <a:pt x="17653" y="0"/>
                </a:lnTo>
                <a:lnTo>
                  <a:pt x="21971" y="0"/>
                </a:lnTo>
                <a:lnTo>
                  <a:pt x="26288" y="0"/>
                </a:lnTo>
                <a:lnTo>
                  <a:pt x="30860" y="0"/>
                </a:lnTo>
                <a:lnTo>
                  <a:pt x="35052" y="0"/>
                </a:lnTo>
                <a:lnTo>
                  <a:pt x="43560" y="0"/>
                </a:lnTo>
                <a:lnTo>
                  <a:pt x="48132" y="4319"/>
                </a:lnTo>
                <a:lnTo>
                  <a:pt x="48132" y="8636"/>
                </a:lnTo>
                <a:lnTo>
                  <a:pt x="48132" y="13208"/>
                </a:lnTo>
                <a:lnTo>
                  <a:pt x="52450" y="21718"/>
                </a:lnTo>
                <a:lnTo>
                  <a:pt x="52450" y="26290"/>
                </a:lnTo>
                <a:lnTo>
                  <a:pt x="52450" y="30481"/>
                </a:lnTo>
                <a:lnTo>
                  <a:pt x="52450" y="347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0" name="Freeform 900"/>
          <p:cNvSpPr/>
          <p:nvPr/>
        </p:nvSpPr>
        <p:spPr>
          <a:xfrm>
            <a:off x="822045" y="3161665"/>
            <a:ext cx="52426" cy="131064"/>
          </a:xfrm>
          <a:custGeom>
            <a:avLst/>
            <a:gdLst/>
            <a:ahLst/>
            <a:cxnLst/>
            <a:rect l="0" t="0" r="0" b="0"/>
            <a:pathLst>
              <a:path w="52426" h="131064">
                <a:moveTo>
                  <a:pt x="43587" y="0"/>
                </a:moveTo>
                <a:lnTo>
                  <a:pt x="39319" y="0"/>
                </a:lnTo>
                <a:lnTo>
                  <a:pt x="35052" y="0"/>
                </a:lnTo>
                <a:lnTo>
                  <a:pt x="30480" y="0"/>
                </a:lnTo>
                <a:lnTo>
                  <a:pt x="26213" y="0"/>
                </a:lnTo>
                <a:lnTo>
                  <a:pt x="21641" y="0"/>
                </a:lnTo>
                <a:lnTo>
                  <a:pt x="17374" y="0"/>
                </a:lnTo>
                <a:lnTo>
                  <a:pt x="17374" y="4317"/>
                </a:lnTo>
                <a:lnTo>
                  <a:pt x="13107" y="4317"/>
                </a:lnTo>
                <a:lnTo>
                  <a:pt x="8839" y="8508"/>
                </a:lnTo>
                <a:lnTo>
                  <a:pt x="8839" y="12827"/>
                </a:lnTo>
                <a:lnTo>
                  <a:pt x="0" y="12827"/>
                </a:lnTo>
                <a:lnTo>
                  <a:pt x="0" y="17399"/>
                </a:lnTo>
                <a:lnTo>
                  <a:pt x="0" y="25907"/>
                </a:lnTo>
                <a:lnTo>
                  <a:pt x="0" y="30479"/>
                </a:lnTo>
                <a:lnTo>
                  <a:pt x="0" y="34798"/>
                </a:lnTo>
                <a:lnTo>
                  <a:pt x="0" y="39369"/>
                </a:lnTo>
                <a:lnTo>
                  <a:pt x="4267" y="39369"/>
                </a:lnTo>
                <a:lnTo>
                  <a:pt x="8839" y="43561"/>
                </a:lnTo>
                <a:lnTo>
                  <a:pt x="13107" y="43561"/>
                </a:lnTo>
                <a:lnTo>
                  <a:pt x="17374" y="43561"/>
                </a:lnTo>
                <a:lnTo>
                  <a:pt x="21641" y="43561"/>
                </a:lnTo>
                <a:lnTo>
                  <a:pt x="26213" y="43561"/>
                </a:lnTo>
                <a:lnTo>
                  <a:pt x="39319" y="47878"/>
                </a:lnTo>
                <a:lnTo>
                  <a:pt x="43587" y="47878"/>
                </a:lnTo>
                <a:lnTo>
                  <a:pt x="43587" y="56768"/>
                </a:lnTo>
                <a:lnTo>
                  <a:pt x="47854" y="61340"/>
                </a:lnTo>
                <a:lnTo>
                  <a:pt x="47854" y="65531"/>
                </a:lnTo>
                <a:lnTo>
                  <a:pt x="52426" y="69850"/>
                </a:lnTo>
                <a:lnTo>
                  <a:pt x="52426" y="74040"/>
                </a:lnTo>
                <a:lnTo>
                  <a:pt x="52426" y="78358"/>
                </a:lnTo>
                <a:lnTo>
                  <a:pt x="52426" y="91820"/>
                </a:lnTo>
                <a:lnTo>
                  <a:pt x="52426" y="96392"/>
                </a:lnTo>
                <a:lnTo>
                  <a:pt x="52426" y="104902"/>
                </a:lnTo>
                <a:lnTo>
                  <a:pt x="47854" y="109092"/>
                </a:lnTo>
                <a:lnTo>
                  <a:pt x="43587" y="117982"/>
                </a:lnTo>
                <a:lnTo>
                  <a:pt x="26213" y="126873"/>
                </a:lnTo>
                <a:lnTo>
                  <a:pt x="21641" y="131064"/>
                </a:lnTo>
                <a:lnTo>
                  <a:pt x="13107" y="131064"/>
                </a:lnTo>
                <a:lnTo>
                  <a:pt x="8839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1" name="Freeform 901"/>
          <p:cNvSpPr/>
          <p:nvPr/>
        </p:nvSpPr>
        <p:spPr>
          <a:xfrm>
            <a:off x="918057" y="3135503"/>
            <a:ext cx="131369" cy="157226"/>
          </a:xfrm>
          <a:custGeom>
            <a:avLst/>
            <a:gdLst/>
            <a:ahLst/>
            <a:cxnLst/>
            <a:rect l="0" t="0" r="0" b="0"/>
            <a:pathLst>
              <a:path w="131369" h="157226">
                <a:moveTo>
                  <a:pt x="17679" y="157226"/>
                </a:moveTo>
                <a:lnTo>
                  <a:pt x="17679" y="148463"/>
                </a:lnTo>
                <a:lnTo>
                  <a:pt x="17679" y="131064"/>
                </a:lnTo>
                <a:lnTo>
                  <a:pt x="17679" y="113664"/>
                </a:lnTo>
                <a:lnTo>
                  <a:pt x="17679" y="87502"/>
                </a:lnTo>
                <a:lnTo>
                  <a:pt x="13411" y="47878"/>
                </a:lnTo>
                <a:lnTo>
                  <a:pt x="13411" y="30479"/>
                </a:lnTo>
                <a:lnTo>
                  <a:pt x="4572" y="3937"/>
                </a:lnTo>
                <a:lnTo>
                  <a:pt x="0" y="0"/>
                </a:lnTo>
                <a:lnTo>
                  <a:pt x="0" y="3937"/>
                </a:lnTo>
                <a:lnTo>
                  <a:pt x="8839" y="17399"/>
                </a:lnTo>
                <a:lnTo>
                  <a:pt x="21946" y="30479"/>
                </a:lnTo>
                <a:lnTo>
                  <a:pt x="26518" y="43561"/>
                </a:lnTo>
                <a:lnTo>
                  <a:pt x="35357" y="60960"/>
                </a:lnTo>
                <a:lnTo>
                  <a:pt x="39319" y="74040"/>
                </a:lnTo>
                <a:lnTo>
                  <a:pt x="43891" y="82930"/>
                </a:lnTo>
                <a:lnTo>
                  <a:pt x="56998" y="104520"/>
                </a:lnTo>
                <a:lnTo>
                  <a:pt x="61570" y="109092"/>
                </a:lnTo>
                <a:lnTo>
                  <a:pt x="70409" y="126491"/>
                </a:lnTo>
                <a:lnTo>
                  <a:pt x="74371" y="131064"/>
                </a:lnTo>
                <a:lnTo>
                  <a:pt x="78943" y="135254"/>
                </a:lnTo>
                <a:lnTo>
                  <a:pt x="83515" y="148463"/>
                </a:lnTo>
                <a:lnTo>
                  <a:pt x="87478" y="148463"/>
                </a:lnTo>
                <a:lnTo>
                  <a:pt x="92050" y="148463"/>
                </a:lnTo>
                <a:lnTo>
                  <a:pt x="100889" y="148463"/>
                </a:lnTo>
                <a:lnTo>
                  <a:pt x="105156" y="135254"/>
                </a:lnTo>
                <a:lnTo>
                  <a:pt x="118262" y="117982"/>
                </a:lnTo>
                <a:lnTo>
                  <a:pt x="118262" y="104520"/>
                </a:lnTo>
                <a:lnTo>
                  <a:pt x="118262" y="96012"/>
                </a:lnTo>
                <a:lnTo>
                  <a:pt x="127102" y="56641"/>
                </a:lnTo>
                <a:lnTo>
                  <a:pt x="127102" y="52069"/>
                </a:lnTo>
                <a:lnTo>
                  <a:pt x="131369" y="43561"/>
                </a:lnTo>
                <a:lnTo>
                  <a:pt x="131369" y="38989"/>
                </a:lnTo>
                <a:lnTo>
                  <a:pt x="131369" y="304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2" name="Freeform 902"/>
          <p:cNvSpPr/>
          <p:nvPr/>
        </p:nvSpPr>
        <p:spPr>
          <a:xfrm>
            <a:off x="1124102" y="3183381"/>
            <a:ext cx="12801" cy="74676"/>
          </a:xfrm>
          <a:custGeom>
            <a:avLst/>
            <a:gdLst/>
            <a:ahLst/>
            <a:cxnLst/>
            <a:rect l="0" t="0" r="0" b="0"/>
            <a:pathLst>
              <a:path w="12801" h="74676">
                <a:moveTo>
                  <a:pt x="12801" y="74676"/>
                </a:moveTo>
                <a:lnTo>
                  <a:pt x="12801" y="65786"/>
                </a:lnTo>
                <a:lnTo>
                  <a:pt x="12801" y="52324"/>
                </a:lnTo>
                <a:lnTo>
                  <a:pt x="8534" y="39624"/>
                </a:lnTo>
                <a:lnTo>
                  <a:pt x="8534" y="30481"/>
                </a:lnTo>
                <a:lnTo>
                  <a:pt x="8534" y="1765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3" name="Freeform 903"/>
          <p:cNvSpPr/>
          <p:nvPr/>
        </p:nvSpPr>
        <p:spPr>
          <a:xfrm>
            <a:off x="1067104" y="3148330"/>
            <a:ext cx="117958" cy="83185"/>
          </a:xfrm>
          <a:custGeom>
            <a:avLst/>
            <a:gdLst/>
            <a:ahLst/>
            <a:cxnLst/>
            <a:rect l="0" t="0" r="0" b="0"/>
            <a:pathLst>
              <a:path w="117958" h="83185">
                <a:moveTo>
                  <a:pt x="0" y="8762"/>
                </a:moveTo>
                <a:lnTo>
                  <a:pt x="0" y="8762"/>
                </a:lnTo>
                <a:lnTo>
                  <a:pt x="12802" y="4572"/>
                </a:lnTo>
                <a:lnTo>
                  <a:pt x="17374" y="4572"/>
                </a:lnTo>
                <a:lnTo>
                  <a:pt x="21641" y="4572"/>
                </a:lnTo>
                <a:lnTo>
                  <a:pt x="34748" y="0"/>
                </a:lnTo>
                <a:lnTo>
                  <a:pt x="43587" y="0"/>
                </a:lnTo>
                <a:lnTo>
                  <a:pt x="56998" y="0"/>
                </a:lnTo>
                <a:lnTo>
                  <a:pt x="60960" y="0"/>
                </a:lnTo>
                <a:lnTo>
                  <a:pt x="65532" y="0"/>
                </a:lnTo>
                <a:lnTo>
                  <a:pt x="78639" y="0"/>
                </a:lnTo>
                <a:lnTo>
                  <a:pt x="83211" y="0"/>
                </a:lnTo>
                <a:lnTo>
                  <a:pt x="87478" y="0"/>
                </a:lnTo>
                <a:lnTo>
                  <a:pt x="91745" y="0"/>
                </a:lnTo>
                <a:lnTo>
                  <a:pt x="96012" y="0"/>
                </a:lnTo>
                <a:lnTo>
                  <a:pt x="113691" y="4572"/>
                </a:lnTo>
                <a:lnTo>
                  <a:pt x="113691" y="8762"/>
                </a:lnTo>
                <a:lnTo>
                  <a:pt x="117958" y="8762"/>
                </a:lnTo>
                <a:lnTo>
                  <a:pt x="117958" y="21843"/>
                </a:lnTo>
                <a:lnTo>
                  <a:pt x="117958" y="26162"/>
                </a:lnTo>
                <a:lnTo>
                  <a:pt x="117958" y="35051"/>
                </a:lnTo>
                <a:lnTo>
                  <a:pt x="117958" y="43814"/>
                </a:lnTo>
                <a:lnTo>
                  <a:pt x="117958" y="48133"/>
                </a:lnTo>
                <a:lnTo>
                  <a:pt x="117958" y="52704"/>
                </a:lnTo>
                <a:lnTo>
                  <a:pt x="113691" y="56896"/>
                </a:lnTo>
                <a:lnTo>
                  <a:pt x="109119" y="61213"/>
                </a:lnTo>
                <a:lnTo>
                  <a:pt x="104851" y="61213"/>
                </a:lnTo>
                <a:lnTo>
                  <a:pt x="100584" y="65532"/>
                </a:lnTo>
                <a:lnTo>
                  <a:pt x="83211" y="74675"/>
                </a:lnTo>
                <a:lnTo>
                  <a:pt x="74371" y="74675"/>
                </a:lnTo>
                <a:lnTo>
                  <a:pt x="65532" y="78866"/>
                </a:lnTo>
                <a:lnTo>
                  <a:pt x="65532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4" name="Freeform 904"/>
          <p:cNvSpPr/>
          <p:nvPr/>
        </p:nvSpPr>
        <p:spPr>
          <a:xfrm>
            <a:off x="5034660" y="3533902"/>
            <a:ext cx="57024" cy="78866"/>
          </a:xfrm>
          <a:custGeom>
            <a:avLst/>
            <a:gdLst/>
            <a:ahLst/>
            <a:cxnLst/>
            <a:rect l="0" t="0" r="0" b="0"/>
            <a:pathLst>
              <a:path w="57024" h="78866">
                <a:moveTo>
                  <a:pt x="57024" y="78866"/>
                </a:moveTo>
                <a:lnTo>
                  <a:pt x="57024" y="74676"/>
                </a:lnTo>
                <a:lnTo>
                  <a:pt x="57024" y="70357"/>
                </a:lnTo>
                <a:lnTo>
                  <a:pt x="57024" y="65786"/>
                </a:lnTo>
                <a:lnTo>
                  <a:pt x="57024" y="61467"/>
                </a:lnTo>
                <a:lnTo>
                  <a:pt x="57024" y="44195"/>
                </a:lnTo>
                <a:lnTo>
                  <a:pt x="57024" y="39624"/>
                </a:lnTo>
                <a:lnTo>
                  <a:pt x="57024" y="30733"/>
                </a:lnTo>
                <a:lnTo>
                  <a:pt x="57024" y="22225"/>
                </a:lnTo>
                <a:lnTo>
                  <a:pt x="57024" y="17653"/>
                </a:lnTo>
                <a:lnTo>
                  <a:pt x="57024" y="13335"/>
                </a:lnTo>
                <a:lnTo>
                  <a:pt x="57024" y="8763"/>
                </a:lnTo>
                <a:lnTo>
                  <a:pt x="57024" y="0"/>
                </a:lnTo>
                <a:lnTo>
                  <a:pt x="52451" y="0"/>
                </a:lnTo>
                <a:lnTo>
                  <a:pt x="43561" y="0"/>
                </a:lnTo>
                <a:lnTo>
                  <a:pt x="39624" y="0"/>
                </a:lnTo>
                <a:lnTo>
                  <a:pt x="35053" y="0"/>
                </a:lnTo>
                <a:lnTo>
                  <a:pt x="30861" y="4571"/>
                </a:lnTo>
                <a:lnTo>
                  <a:pt x="26290" y="4571"/>
                </a:lnTo>
                <a:lnTo>
                  <a:pt x="13081" y="8763"/>
                </a:lnTo>
                <a:lnTo>
                  <a:pt x="8891" y="13335"/>
                </a:lnTo>
                <a:lnTo>
                  <a:pt x="4573" y="13335"/>
                </a:lnTo>
                <a:lnTo>
                  <a:pt x="0" y="1333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5" name="Freeform 905"/>
          <p:cNvSpPr/>
          <p:nvPr/>
        </p:nvSpPr>
        <p:spPr>
          <a:xfrm>
            <a:off x="5113654" y="3503421"/>
            <a:ext cx="78613" cy="52706"/>
          </a:xfrm>
          <a:custGeom>
            <a:avLst/>
            <a:gdLst/>
            <a:ahLst/>
            <a:cxnLst/>
            <a:rect l="0" t="0" r="0" b="0"/>
            <a:pathLst>
              <a:path w="78613" h="52706">
                <a:moveTo>
                  <a:pt x="0" y="0"/>
                </a:moveTo>
                <a:lnTo>
                  <a:pt x="4192" y="0"/>
                </a:lnTo>
                <a:lnTo>
                  <a:pt x="13081" y="0"/>
                </a:lnTo>
                <a:lnTo>
                  <a:pt x="17399" y="0"/>
                </a:lnTo>
                <a:lnTo>
                  <a:pt x="21591" y="0"/>
                </a:lnTo>
                <a:lnTo>
                  <a:pt x="26162" y="0"/>
                </a:lnTo>
                <a:lnTo>
                  <a:pt x="30480" y="0"/>
                </a:lnTo>
                <a:lnTo>
                  <a:pt x="34672" y="0"/>
                </a:lnTo>
                <a:lnTo>
                  <a:pt x="34672" y="4572"/>
                </a:lnTo>
                <a:lnTo>
                  <a:pt x="34672" y="8763"/>
                </a:lnTo>
                <a:lnTo>
                  <a:pt x="34672" y="13082"/>
                </a:lnTo>
                <a:lnTo>
                  <a:pt x="34672" y="17654"/>
                </a:lnTo>
                <a:lnTo>
                  <a:pt x="34672" y="21845"/>
                </a:lnTo>
                <a:lnTo>
                  <a:pt x="34672" y="30481"/>
                </a:lnTo>
                <a:lnTo>
                  <a:pt x="30480" y="35052"/>
                </a:lnTo>
                <a:lnTo>
                  <a:pt x="30480" y="39244"/>
                </a:lnTo>
                <a:lnTo>
                  <a:pt x="30480" y="43816"/>
                </a:lnTo>
                <a:lnTo>
                  <a:pt x="30480" y="48134"/>
                </a:lnTo>
                <a:lnTo>
                  <a:pt x="34672" y="48134"/>
                </a:lnTo>
                <a:lnTo>
                  <a:pt x="39243" y="52706"/>
                </a:lnTo>
                <a:lnTo>
                  <a:pt x="48134" y="52706"/>
                </a:lnTo>
                <a:lnTo>
                  <a:pt x="52451" y="52706"/>
                </a:lnTo>
                <a:lnTo>
                  <a:pt x="56642" y="52706"/>
                </a:lnTo>
                <a:lnTo>
                  <a:pt x="60961" y="52706"/>
                </a:lnTo>
                <a:lnTo>
                  <a:pt x="65532" y="52706"/>
                </a:lnTo>
                <a:lnTo>
                  <a:pt x="69724" y="52706"/>
                </a:lnTo>
                <a:lnTo>
                  <a:pt x="74296" y="52706"/>
                </a:lnTo>
                <a:lnTo>
                  <a:pt x="78613" y="527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6" name="Freeform 906"/>
          <p:cNvSpPr/>
          <p:nvPr/>
        </p:nvSpPr>
        <p:spPr>
          <a:xfrm>
            <a:off x="4291838" y="3525266"/>
            <a:ext cx="122301" cy="135636"/>
          </a:xfrm>
          <a:custGeom>
            <a:avLst/>
            <a:gdLst/>
            <a:ahLst/>
            <a:cxnLst/>
            <a:rect l="0" t="0" r="0" b="0"/>
            <a:pathLst>
              <a:path w="122301" h="135636">
                <a:moveTo>
                  <a:pt x="4317" y="135636"/>
                </a:moveTo>
                <a:lnTo>
                  <a:pt x="4317" y="126873"/>
                </a:lnTo>
                <a:lnTo>
                  <a:pt x="0" y="113791"/>
                </a:lnTo>
                <a:lnTo>
                  <a:pt x="0" y="100584"/>
                </a:lnTo>
                <a:lnTo>
                  <a:pt x="0" y="91821"/>
                </a:lnTo>
                <a:lnTo>
                  <a:pt x="0" y="78739"/>
                </a:lnTo>
                <a:lnTo>
                  <a:pt x="0" y="43688"/>
                </a:lnTo>
                <a:lnTo>
                  <a:pt x="0" y="39369"/>
                </a:lnTo>
                <a:lnTo>
                  <a:pt x="0" y="21716"/>
                </a:lnTo>
                <a:lnTo>
                  <a:pt x="0" y="17399"/>
                </a:lnTo>
                <a:lnTo>
                  <a:pt x="12827" y="30479"/>
                </a:lnTo>
                <a:lnTo>
                  <a:pt x="17398" y="39369"/>
                </a:lnTo>
                <a:lnTo>
                  <a:pt x="26289" y="52451"/>
                </a:lnTo>
                <a:lnTo>
                  <a:pt x="39370" y="65531"/>
                </a:lnTo>
                <a:lnTo>
                  <a:pt x="61340" y="104901"/>
                </a:lnTo>
                <a:lnTo>
                  <a:pt x="65532" y="109219"/>
                </a:lnTo>
                <a:lnTo>
                  <a:pt x="74421" y="117982"/>
                </a:lnTo>
                <a:lnTo>
                  <a:pt x="82931" y="122554"/>
                </a:lnTo>
                <a:lnTo>
                  <a:pt x="87502" y="122554"/>
                </a:lnTo>
                <a:lnTo>
                  <a:pt x="91821" y="117982"/>
                </a:lnTo>
                <a:lnTo>
                  <a:pt x="96392" y="100584"/>
                </a:lnTo>
                <a:lnTo>
                  <a:pt x="104902" y="87502"/>
                </a:lnTo>
                <a:lnTo>
                  <a:pt x="109220" y="65531"/>
                </a:lnTo>
                <a:lnTo>
                  <a:pt x="118364" y="30479"/>
                </a:lnTo>
                <a:lnTo>
                  <a:pt x="118364" y="21716"/>
                </a:lnTo>
                <a:lnTo>
                  <a:pt x="122301" y="17399"/>
                </a:lnTo>
                <a:lnTo>
                  <a:pt x="122301" y="4317"/>
                </a:lnTo>
                <a:lnTo>
                  <a:pt x="12230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7" name="Freeform 907"/>
          <p:cNvSpPr/>
          <p:nvPr/>
        </p:nvSpPr>
        <p:spPr>
          <a:xfrm>
            <a:off x="4427220" y="3590797"/>
            <a:ext cx="43941" cy="52451"/>
          </a:xfrm>
          <a:custGeom>
            <a:avLst/>
            <a:gdLst/>
            <a:ahLst/>
            <a:cxnLst/>
            <a:rect l="0" t="0" r="0" b="0"/>
            <a:pathLst>
              <a:path w="43941" h="52451">
                <a:moveTo>
                  <a:pt x="43941" y="0"/>
                </a:moveTo>
                <a:lnTo>
                  <a:pt x="35051" y="0"/>
                </a:lnTo>
                <a:lnTo>
                  <a:pt x="30733" y="0"/>
                </a:lnTo>
                <a:lnTo>
                  <a:pt x="21970" y="0"/>
                </a:lnTo>
                <a:lnTo>
                  <a:pt x="18033" y="0"/>
                </a:lnTo>
                <a:lnTo>
                  <a:pt x="13462" y="4319"/>
                </a:lnTo>
                <a:lnTo>
                  <a:pt x="9144" y="8636"/>
                </a:lnTo>
                <a:lnTo>
                  <a:pt x="4571" y="13208"/>
                </a:lnTo>
                <a:lnTo>
                  <a:pt x="4571" y="17399"/>
                </a:lnTo>
                <a:lnTo>
                  <a:pt x="0" y="21971"/>
                </a:lnTo>
                <a:lnTo>
                  <a:pt x="0" y="30481"/>
                </a:lnTo>
                <a:lnTo>
                  <a:pt x="0" y="39370"/>
                </a:lnTo>
                <a:lnTo>
                  <a:pt x="0" y="43688"/>
                </a:lnTo>
                <a:lnTo>
                  <a:pt x="0" y="48260"/>
                </a:lnTo>
                <a:lnTo>
                  <a:pt x="0" y="52451"/>
                </a:lnTo>
                <a:lnTo>
                  <a:pt x="4571" y="52451"/>
                </a:lnTo>
                <a:lnTo>
                  <a:pt x="9144" y="52451"/>
                </a:lnTo>
                <a:lnTo>
                  <a:pt x="13462" y="52451"/>
                </a:lnTo>
                <a:lnTo>
                  <a:pt x="26543" y="48260"/>
                </a:lnTo>
                <a:lnTo>
                  <a:pt x="30733" y="43688"/>
                </a:lnTo>
                <a:lnTo>
                  <a:pt x="35051" y="39370"/>
                </a:lnTo>
                <a:lnTo>
                  <a:pt x="35051" y="30481"/>
                </a:lnTo>
                <a:lnTo>
                  <a:pt x="39624" y="21971"/>
                </a:lnTo>
                <a:lnTo>
                  <a:pt x="39624" y="17399"/>
                </a:lnTo>
                <a:lnTo>
                  <a:pt x="35051" y="17399"/>
                </a:lnTo>
                <a:lnTo>
                  <a:pt x="30733" y="17399"/>
                </a:lnTo>
                <a:lnTo>
                  <a:pt x="26543" y="21971"/>
                </a:lnTo>
                <a:lnTo>
                  <a:pt x="26543" y="262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8" name="Freeform 908"/>
          <p:cNvSpPr/>
          <p:nvPr/>
        </p:nvSpPr>
        <p:spPr>
          <a:xfrm>
            <a:off x="4519295" y="3590797"/>
            <a:ext cx="43814" cy="65533"/>
          </a:xfrm>
          <a:custGeom>
            <a:avLst/>
            <a:gdLst/>
            <a:ahLst/>
            <a:cxnLst/>
            <a:rect l="0" t="0" r="0" b="0"/>
            <a:pathLst>
              <a:path w="43814" h="65533">
                <a:moveTo>
                  <a:pt x="17399" y="65533"/>
                </a:moveTo>
                <a:lnTo>
                  <a:pt x="17399" y="61342"/>
                </a:lnTo>
                <a:lnTo>
                  <a:pt x="17399" y="52451"/>
                </a:lnTo>
                <a:lnTo>
                  <a:pt x="13081" y="48260"/>
                </a:lnTo>
                <a:lnTo>
                  <a:pt x="8508" y="39370"/>
                </a:lnTo>
                <a:lnTo>
                  <a:pt x="8508" y="35053"/>
                </a:lnTo>
                <a:lnTo>
                  <a:pt x="8508" y="30481"/>
                </a:lnTo>
                <a:lnTo>
                  <a:pt x="0" y="21971"/>
                </a:lnTo>
                <a:lnTo>
                  <a:pt x="0" y="17399"/>
                </a:lnTo>
                <a:lnTo>
                  <a:pt x="0" y="13208"/>
                </a:lnTo>
                <a:lnTo>
                  <a:pt x="4190" y="8636"/>
                </a:lnTo>
                <a:lnTo>
                  <a:pt x="8508" y="4319"/>
                </a:lnTo>
                <a:lnTo>
                  <a:pt x="13081" y="4319"/>
                </a:lnTo>
                <a:lnTo>
                  <a:pt x="17399" y="4319"/>
                </a:lnTo>
                <a:lnTo>
                  <a:pt x="21970" y="0"/>
                </a:lnTo>
                <a:lnTo>
                  <a:pt x="26162" y="0"/>
                </a:lnTo>
                <a:lnTo>
                  <a:pt x="30480" y="0"/>
                </a:lnTo>
                <a:lnTo>
                  <a:pt x="39624" y="0"/>
                </a:lnTo>
                <a:lnTo>
                  <a:pt x="4381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9" name="Freeform 909"/>
          <p:cNvSpPr/>
          <p:nvPr/>
        </p:nvSpPr>
        <p:spPr>
          <a:xfrm>
            <a:off x="4567428" y="3529583"/>
            <a:ext cx="113664" cy="118237"/>
          </a:xfrm>
          <a:custGeom>
            <a:avLst/>
            <a:gdLst/>
            <a:ahLst/>
            <a:cxnLst/>
            <a:rect l="0" t="0" r="0" b="0"/>
            <a:pathLst>
              <a:path w="113664" h="118237">
                <a:moveTo>
                  <a:pt x="43942" y="61214"/>
                </a:moveTo>
                <a:lnTo>
                  <a:pt x="39369" y="56643"/>
                </a:lnTo>
                <a:lnTo>
                  <a:pt x="35051" y="56643"/>
                </a:lnTo>
                <a:lnTo>
                  <a:pt x="30733" y="56643"/>
                </a:lnTo>
                <a:lnTo>
                  <a:pt x="21970" y="56643"/>
                </a:lnTo>
                <a:lnTo>
                  <a:pt x="17399" y="56643"/>
                </a:lnTo>
                <a:lnTo>
                  <a:pt x="13081" y="56643"/>
                </a:lnTo>
                <a:lnTo>
                  <a:pt x="8889" y="61214"/>
                </a:lnTo>
                <a:lnTo>
                  <a:pt x="8889" y="65533"/>
                </a:lnTo>
                <a:lnTo>
                  <a:pt x="4318" y="78613"/>
                </a:lnTo>
                <a:lnTo>
                  <a:pt x="0" y="83185"/>
                </a:lnTo>
                <a:lnTo>
                  <a:pt x="0" y="87504"/>
                </a:lnTo>
                <a:lnTo>
                  <a:pt x="0" y="91695"/>
                </a:lnTo>
                <a:lnTo>
                  <a:pt x="0" y="96267"/>
                </a:lnTo>
                <a:lnTo>
                  <a:pt x="17399" y="104902"/>
                </a:lnTo>
                <a:lnTo>
                  <a:pt x="21970" y="109474"/>
                </a:lnTo>
                <a:lnTo>
                  <a:pt x="30733" y="109474"/>
                </a:lnTo>
                <a:lnTo>
                  <a:pt x="43942" y="104902"/>
                </a:lnTo>
                <a:lnTo>
                  <a:pt x="48132" y="100584"/>
                </a:lnTo>
                <a:lnTo>
                  <a:pt x="65786" y="74422"/>
                </a:lnTo>
                <a:lnTo>
                  <a:pt x="78993" y="65533"/>
                </a:lnTo>
                <a:lnTo>
                  <a:pt x="87502" y="35052"/>
                </a:lnTo>
                <a:lnTo>
                  <a:pt x="92075" y="30481"/>
                </a:lnTo>
                <a:lnTo>
                  <a:pt x="92075" y="21590"/>
                </a:lnTo>
                <a:lnTo>
                  <a:pt x="92075" y="17399"/>
                </a:lnTo>
                <a:lnTo>
                  <a:pt x="92075" y="13082"/>
                </a:lnTo>
                <a:lnTo>
                  <a:pt x="92075" y="8890"/>
                </a:lnTo>
                <a:lnTo>
                  <a:pt x="92075" y="0"/>
                </a:lnTo>
                <a:lnTo>
                  <a:pt x="92075" y="4319"/>
                </a:lnTo>
                <a:lnTo>
                  <a:pt x="92075" y="13082"/>
                </a:lnTo>
                <a:lnTo>
                  <a:pt x="92075" y="21590"/>
                </a:lnTo>
                <a:lnTo>
                  <a:pt x="92075" y="43943"/>
                </a:lnTo>
                <a:lnTo>
                  <a:pt x="92075" y="52451"/>
                </a:lnTo>
                <a:lnTo>
                  <a:pt x="104901" y="74422"/>
                </a:lnTo>
                <a:lnTo>
                  <a:pt x="104901" y="83185"/>
                </a:lnTo>
                <a:lnTo>
                  <a:pt x="109474" y="96267"/>
                </a:lnTo>
                <a:lnTo>
                  <a:pt x="109474" y="109474"/>
                </a:lnTo>
                <a:lnTo>
                  <a:pt x="109474" y="113665"/>
                </a:lnTo>
                <a:lnTo>
                  <a:pt x="113664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0" name="Freeform 910"/>
          <p:cNvSpPr/>
          <p:nvPr/>
        </p:nvSpPr>
        <p:spPr>
          <a:xfrm>
            <a:off x="4703064" y="3577717"/>
            <a:ext cx="135636" cy="61340"/>
          </a:xfrm>
          <a:custGeom>
            <a:avLst/>
            <a:gdLst/>
            <a:ahLst/>
            <a:cxnLst/>
            <a:rect l="0" t="0" r="0" b="0"/>
            <a:pathLst>
              <a:path w="135636" h="61340">
                <a:moveTo>
                  <a:pt x="4318" y="52450"/>
                </a:moveTo>
                <a:lnTo>
                  <a:pt x="4318" y="48133"/>
                </a:lnTo>
                <a:lnTo>
                  <a:pt x="17399" y="43561"/>
                </a:lnTo>
                <a:lnTo>
                  <a:pt x="17399" y="39370"/>
                </a:lnTo>
                <a:lnTo>
                  <a:pt x="21970" y="35051"/>
                </a:lnTo>
                <a:lnTo>
                  <a:pt x="26162" y="30479"/>
                </a:lnTo>
                <a:lnTo>
                  <a:pt x="26162" y="21716"/>
                </a:lnTo>
                <a:lnTo>
                  <a:pt x="26162" y="13080"/>
                </a:lnTo>
                <a:lnTo>
                  <a:pt x="26162" y="8509"/>
                </a:lnTo>
                <a:lnTo>
                  <a:pt x="26162" y="4317"/>
                </a:lnTo>
                <a:lnTo>
                  <a:pt x="26162" y="0"/>
                </a:lnTo>
                <a:lnTo>
                  <a:pt x="21970" y="0"/>
                </a:lnTo>
                <a:lnTo>
                  <a:pt x="13081" y="4317"/>
                </a:lnTo>
                <a:lnTo>
                  <a:pt x="8889" y="8509"/>
                </a:lnTo>
                <a:lnTo>
                  <a:pt x="4318" y="13080"/>
                </a:lnTo>
                <a:lnTo>
                  <a:pt x="4318" y="17399"/>
                </a:lnTo>
                <a:lnTo>
                  <a:pt x="0" y="30479"/>
                </a:lnTo>
                <a:lnTo>
                  <a:pt x="0" y="39370"/>
                </a:lnTo>
                <a:lnTo>
                  <a:pt x="0" y="43561"/>
                </a:lnTo>
                <a:lnTo>
                  <a:pt x="0" y="52450"/>
                </a:lnTo>
                <a:lnTo>
                  <a:pt x="0" y="56768"/>
                </a:lnTo>
                <a:lnTo>
                  <a:pt x="0" y="61340"/>
                </a:lnTo>
                <a:lnTo>
                  <a:pt x="4318" y="61340"/>
                </a:lnTo>
                <a:lnTo>
                  <a:pt x="17399" y="61340"/>
                </a:lnTo>
                <a:lnTo>
                  <a:pt x="21970" y="61340"/>
                </a:lnTo>
                <a:lnTo>
                  <a:pt x="26162" y="61340"/>
                </a:lnTo>
                <a:lnTo>
                  <a:pt x="30733" y="61340"/>
                </a:lnTo>
                <a:lnTo>
                  <a:pt x="39370" y="61340"/>
                </a:lnTo>
                <a:lnTo>
                  <a:pt x="48132" y="61340"/>
                </a:lnTo>
                <a:lnTo>
                  <a:pt x="52705" y="61340"/>
                </a:lnTo>
                <a:lnTo>
                  <a:pt x="57022" y="61340"/>
                </a:lnTo>
                <a:lnTo>
                  <a:pt x="57022" y="56768"/>
                </a:lnTo>
                <a:lnTo>
                  <a:pt x="61214" y="56768"/>
                </a:lnTo>
                <a:lnTo>
                  <a:pt x="61214" y="48133"/>
                </a:lnTo>
                <a:lnTo>
                  <a:pt x="61214" y="43561"/>
                </a:lnTo>
                <a:lnTo>
                  <a:pt x="65786" y="39370"/>
                </a:lnTo>
                <a:lnTo>
                  <a:pt x="65786" y="35051"/>
                </a:lnTo>
                <a:lnTo>
                  <a:pt x="65786" y="30479"/>
                </a:lnTo>
                <a:lnTo>
                  <a:pt x="65786" y="26288"/>
                </a:lnTo>
                <a:lnTo>
                  <a:pt x="65786" y="21716"/>
                </a:lnTo>
                <a:lnTo>
                  <a:pt x="65786" y="17399"/>
                </a:lnTo>
                <a:lnTo>
                  <a:pt x="69850" y="17399"/>
                </a:lnTo>
                <a:lnTo>
                  <a:pt x="74421" y="17399"/>
                </a:lnTo>
                <a:lnTo>
                  <a:pt x="83184" y="17399"/>
                </a:lnTo>
                <a:lnTo>
                  <a:pt x="87502" y="17399"/>
                </a:lnTo>
                <a:lnTo>
                  <a:pt x="91694" y="17399"/>
                </a:lnTo>
                <a:lnTo>
                  <a:pt x="100583" y="17399"/>
                </a:lnTo>
                <a:lnTo>
                  <a:pt x="122555" y="17399"/>
                </a:lnTo>
                <a:lnTo>
                  <a:pt x="126745" y="21716"/>
                </a:lnTo>
                <a:lnTo>
                  <a:pt x="131064" y="35051"/>
                </a:lnTo>
                <a:lnTo>
                  <a:pt x="131064" y="39370"/>
                </a:lnTo>
                <a:lnTo>
                  <a:pt x="135636" y="43561"/>
                </a:lnTo>
                <a:lnTo>
                  <a:pt x="135636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1" name="Freeform 911"/>
          <p:cNvSpPr/>
          <p:nvPr/>
        </p:nvSpPr>
        <p:spPr>
          <a:xfrm>
            <a:off x="4895341" y="3608196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2" name="Freeform 912"/>
          <p:cNvSpPr/>
          <p:nvPr/>
        </p:nvSpPr>
        <p:spPr>
          <a:xfrm>
            <a:off x="3963289" y="3546982"/>
            <a:ext cx="21970" cy="13082"/>
          </a:xfrm>
          <a:custGeom>
            <a:avLst/>
            <a:gdLst/>
            <a:ahLst/>
            <a:cxnLst/>
            <a:rect l="0" t="0" r="0" b="0"/>
            <a:pathLst>
              <a:path w="21970" h="13082">
                <a:moveTo>
                  <a:pt x="0" y="4191"/>
                </a:moveTo>
                <a:lnTo>
                  <a:pt x="0" y="0"/>
                </a:lnTo>
                <a:lnTo>
                  <a:pt x="8508" y="0"/>
                </a:lnTo>
                <a:lnTo>
                  <a:pt x="17399" y="8763"/>
                </a:lnTo>
                <a:lnTo>
                  <a:pt x="21970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3" name="Freeform 913"/>
          <p:cNvSpPr/>
          <p:nvPr/>
        </p:nvSpPr>
        <p:spPr>
          <a:xfrm>
            <a:off x="3993769" y="3604005"/>
            <a:ext cx="0" cy="61214"/>
          </a:xfrm>
          <a:custGeom>
            <a:avLst/>
            <a:gdLst/>
            <a:ahLst/>
            <a:cxnLst/>
            <a:rect l="0" t="0" r="0" b="0"/>
            <a:pathLst>
              <a:path h="61214">
                <a:moveTo>
                  <a:pt x="0" y="61214"/>
                </a:moveTo>
                <a:lnTo>
                  <a:pt x="0" y="56897"/>
                </a:lnTo>
                <a:lnTo>
                  <a:pt x="0" y="48134"/>
                </a:lnTo>
                <a:lnTo>
                  <a:pt x="0" y="35052"/>
                </a:lnTo>
                <a:lnTo>
                  <a:pt x="0" y="30480"/>
                </a:lnTo>
                <a:lnTo>
                  <a:pt x="0" y="26162"/>
                </a:ln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4" name="Freeform 914"/>
          <p:cNvSpPr/>
          <p:nvPr/>
        </p:nvSpPr>
        <p:spPr>
          <a:xfrm>
            <a:off x="4041902" y="3586226"/>
            <a:ext cx="136017" cy="74676"/>
          </a:xfrm>
          <a:custGeom>
            <a:avLst/>
            <a:gdLst/>
            <a:ahLst/>
            <a:cxnLst/>
            <a:rect l="0" t="0" r="0" b="0"/>
            <a:pathLst>
              <a:path w="136017" h="74676">
                <a:moveTo>
                  <a:pt x="0" y="74676"/>
                </a:moveTo>
                <a:lnTo>
                  <a:pt x="0" y="70104"/>
                </a:lnTo>
                <a:lnTo>
                  <a:pt x="0" y="57022"/>
                </a:lnTo>
                <a:lnTo>
                  <a:pt x="0" y="52831"/>
                </a:lnTo>
                <a:lnTo>
                  <a:pt x="0" y="35052"/>
                </a:lnTo>
                <a:lnTo>
                  <a:pt x="0" y="26542"/>
                </a:lnTo>
                <a:lnTo>
                  <a:pt x="8889" y="13207"/>
                </a:lnTo>
                <a:lnTo>
                  <a:pt x="8889" y="8890"/>
                </a:lnTo>
                <a:lnTo>
                  <a:pt x="13462" y="8890"/>
                </a:lnTo>
                <a:lnTo>
                  <a:pt x="17399" y="8890"/>
                </a:lnTo>
                <a:lnTo>
                  <a:pt x="26288" y="8890"/>
                </a:lnTo>
                <a:lnTo>
                  <a:pt x="30861" y="8890"/>
                </a:lnTo>
                <a:lnTo>
                  <a:pt x="39624" y="8890"/>
                </a:lnTo>
                <a:lnTo>
                  <a:pt x="48259" y="13207"/>
                </a:lnTo>
                <a:lnTo>
                  <a:pt x="61340" y="35052"/>
                </a:lnTo>
                <a:lnTo>
                  <a:pt x="65532" y="39624"/>
                </a:lnTo>
                <a:lnTo>
                  <a:pt x="78994" y="48259"/>
                </a:lnTo>
                <a:lnTo>
                  <a:pt x="78994" y="57022"/>
                </a:lnTo>
                <a:lnTo>
                  <a:pt x="78994" y="61594"/>
                </a:lnTo>
                <a:lnTo>
                  <a:pt x="78994" y="48259"/>
                </a:lnTo>
                <a:lnTo>
                  <a:pt x="78994" y="43941"/>
                </a:lnTo>
                <a:lnTo>
                  <a:pt x="78994" y="35052"/>
                </a:lnTo>
                <a:lnTo>
                  <a:pt x="83312" y="21970"/>
                </a:lnTo>
                <a:lnTo>
                  <a:pt x="83312" y="8890"/>
                </a:lnTo>
                <a:lnTo>
                  <a:pt x="83312" y="4571"/>
                </a:lnTo>
                <a:lnTo>
                  <a:pt x="83312" y="0"/>
                </a:lnTo>
                <a:lnTo>
                  <a:pt x="87502" y="0"/>
                </a:lnTo>
                <a:lnTo>
                  <a:pt x="92075" y="0"/>
                </a:lnTo>
                <a:lnTo>
                  <a:pt x="96393" y="0"/>
                </a:lnTo>
                <a:lnTo>
                  <a:pt x="105156" y="0"/>
                </a:lnTo>
                <a:lnTo>
                  <a:pt x="109474" y="4571"/>
                </a:lnTo>
                <a:lnTo>
                  <a:pt x="113792" y="8890"/>
                </a:lnTo>
                <a:lnTo>
                  <a:pt x="118363" y="21970"/>
                </a:lnTo>
                <a:lnTo>
                  <a:pt x="122555" y="26542"/>
                </a:lnTo>
                <a:lnTo>
                  <a:pt x="122555" y="30861"/>
                </a:lnTo>
                <a:lnTo>
                  <a:pt x="127126" y="30861"/>
                </a:lnTo>
                <a:lnTo>
                  <a:pt x="136017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5" name="Freeform 915"/>
          <p:cNvSpPr/>
          <p:nvPr/>
        </p:nvSpPr>
        <p:spPr>
          <a:xfrm>
            <a:off x="3464686" y="3599433"/>
            <a:ext cx="43561" cy="61469"/>
          </a:xfrm>
          <a:custGeom>
            <a:avLst/>
            <a:gdLst/>
            <a:ahLst/>
            <a:cxnLst/>
            <a:rect l="0" t="0" r="0" b="0"/>
            <a:pathLst>
              <a:path w="43561" h="61469">
                <a:moveTo>
                  <a:pt x="0" y="56897"/>
                </a:moveTo>
                <a:lnTo>
                  <a:pt x="0" y="56897"/>
                </a:lnTo>
                <a:lnTo>
                  <a:pt x="4192" y="61469"/>
                </a:lnTo>
                <a:lnTo>
                  <a:pt x="8764" y="52706"/>
                </a:lnTo>
                <a:lnTo>
                  <a:pt x="13081" y="48387"/>
                </a:lnTo>
                <a:lnTo>
                  <a:pt x="17399" y="39624"/>
                </a:lnTo>
                <a:lnTo>
                  <a:pt x="26162" y="30988"/>
                </a:lnTo>
                <a:lnTo>
                  <a:pt x="26162" y="22225"/>
                </a:lnTo>
                <a:lnTo>
                  <a:pt x="35053" y="8763"/>
                </a:lnTo>
                <a:lnTo>
                  <a:pt x="35053" y="4572"/>
                </a:lnTo>
                <a:lnTo>
                  <a:pt x="4356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6" name="Freeform 916"/>
          <p:cNvSpPr/>
          <p:nvPr/>
        </p:nvSpPr>
        <p:spPr>
          <a:xfrm>
            <a:off x="3464686" y="3639057"/>
            <a:ext cx="57023" cy="26162"/>
          </a:xfrm>
          <a:custGeom>
            <a:avLst/>
            <a:gdLst/>
            <a:ahLst/>
            <a:cxnLst/>
            <a:rect l="0" t="0" r="0" b="0"/>
            <a:pathLst>
              <a:path w="57023" h="26162">
                <a:moveTo>
                  <a:pt x="0" y="0"/>
                </a:moveTo>
                <a:lnTo>
                  <a:pt x="0" y="0"/>
                </a:lnTo>
                <a:lnTo>
                  <a:pt x="13081" y="13082"/>
                </a:lnTo>
                <a:lnTo>
                  <a:pt x="17399" y="13082"/>
                </a:lnTo>
                <a:lnTo>
                  <a:pt x="26162" y="17273"/>
                </a:lnTo>
                <a:lnTo>
                  <a:pt x="30480" y="21845"/>
                </a:lnTo>
                <a:lnTo>
                  <a:pt x="39243" y="21845"/>
                </a:lnTo>
                <a:lnTo>
                  <a:pt x="43561" y="21845"/>
                </a:lnTo>
                <a:lnTo>
                  <a:pt x="43561" y="26162"/>
                </a:lnTo>
                <a:lnTo>
                  <a:pt x="48134" y="26162"/>
                </a:lnTo>
                <a:lnTo>
                  <a:pt x="52452" y="26162"/>
                </a:lnTo>
                <a:lnTo>
                  <a:pt x="57023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7" name="Freeform 917"/>
          <p:cNvSpPr/>
          <p:nvPr/>
        </p:nvSpPr>
        <p:spPr>
          <a:xfrm>
            <a:off x="3552190" y="3608196"/>
            <a:ext cx="35051" cy="30861"/>
          </a:xfrm>
          <a:custGeom>
            <a:avLst/>
            <a:gdLst/>
            <a:ahLst/>
            <a:cxnLst/>
            <a:rect l="0" t="0" r="0" b="0"/>
            <a:pathLst>
              <a:path w="35051" h="30861">
                <a:moveTo>
                  <a:pt x="0" y="26289"/>
                </a:moveTo>
                <a:lnTo>
                  <a:pt x="0" y="30861"/>
                </a:lnTo>
                <a:lnTo>
                  <a:pt x="8763" y="22225"/>
                </a:lnTo>
                <a:lnTo>
                  <a:pt x="13081" y="13462"/>
                </a:lnTo>
                <a:lnTo>
                  <a:pt x="26162" y="9145"/>
                </a:lnTo>
                <a:lnTo>
                  <a:pt x="30480" y="4572"/>
                </a:lnTo>
                <a:lnTo>
                  <a:pt x="350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8" name="Freeform 918"/>
          <p:cNvSpPr/>
          <p:nvPr/>
        </p:nvSpPr>
        <p:spPr>
          <a:xfrm>
            <a:off x="3552190" y="3612768"/>
            <a:ext cx="4571" cy="52451"/>
          </a:xfrm>
          <a:custGeom>
            <a:avLst/>
            <a:gdLst/>
            <a:ahLst/>
            <a:cxnLst/>
            <a:rect l="0" t="0" r="0" b="0"/>
            <a:pathLst>
              <a:path w="4571" h="52451">
                <a:moveTo>
                  <a:pt x="4571" y="52451"/>
                </a:moveTo>
                <a:lnTo>
                  <a:pt x="4571" y="48134"/>
                </a:lnTo>
                <a:lnTo>
                  <a:pt x="4571" y="43562"/>
                </a:lnTo>
                <a:lnTo>
                  <a:pt x="4571" y="39371"/>
                </a:lnTo>
                <a:lnTo>
                  <a:pt x="4571" y="35052"/>
                </a:lnTo>
                <a:lnTo>
                  <a:pt x="0" y="21717"/>
                </a:lnTo>
                <a:lnTo>
                  <a:pt x="0" y="13082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19" name="Freeform 919"/>
          <p:cNvSpPr/>
          <p:nvPr/>
        </p:nvSpPr>
        <p:spPr>
          <a:xfrm>
            <a:off x="3587241" y="3612768"/>
            <a:ext cx="78613" cy="57024"/>
          </a:xfrm>
          <a:custGeom>
            <a:avLst/>
            <a:gdLst/>
            <a:ahLst/>
            <a:cxnLst/>
            <a:rect l="0" t="0" r="0" b="0"/>
            <a:pathLst>
              <a:path w="78613" h="57024">
                <a:moveTo>
                  <a:pt x="17273" y="26289"/>
                </a:moveTo>
                <a:lnTo>
                  <a:pt x="17273" y="26289"/>
                </a:lnTo>
                <a:lnTo>
                  <a:pt x="17273" y="30862"/>
                </a:lnTo>
                <a:lnTo>
                  <a:pt x="21844" y="30862"/>
                </a:lnTo>
                <a:lnTo>
                  <a:pt x="26417" y="30862"/>
                </a:lnTo>
                <a:lnTo>
                  <a:pt x="30480" y="26289"/>
                </a:lnTo>
                <a:lnTo>
                  <a:pt x="34672" y="21717"/>
                </a:lnTo>
                <a:lnTo>
                  <a:pt x="43562" y="4573"/>
                </a:lnTo>
                <a:lnTo>
                  <a:pt x="43562" y="0"/>
                </a:lnTo>
                <a:lnTo>
                  <a:pt x="48134" y="0"/>
                </a:lnTo>
                <a:lnTo>
                  <a:pt x="39243" y="0"/>
                </a:lnTo>
                <a:lnTo>
                  <a:pt x="30480" y="0"/>
                </a:lnTo>
                <a:lnTo>
                  <a:pt x="26417" y="4573"/>
                </a:lnTo>
                <a:lnTo>
                  <a:pt x="8763" y="17653"/>
                </a:lnTo>
                <a:lnTo>
                  <a:pt x="4192" y="21717"/>
                </a:lnTo>
                <a:lnTo>
                  <a:pt x="0" y="26289"/>
                </a:lnTo>
                <a:lnTo>
                  <a:pt x="0" y="30862"/>
                </a:lnTo>
                <a:lnTo>
                  <a:pt x="0" y="35052"/>
                </a:lnTo>
                <a:lnTo>
                  <a:pt x="0" y="39371"/>
                </a:lnTo>
                <a:lnTo>
                  <a:pt x="0" y="43562"/>
                </a:lnTo>
                <a:lnTo>
                  <a:pt x="4192" y="52451"/>
                </a:lnTo>
                <a:lnTo>
                  <a:pt x="8763" y="52451"/>
                </a:lnTo>
                <a:lnTo>
                  <a:pt x="13081" y="52451"/>
                </a:lnTo>
                <a:lnTo>
                  <a:pt x="30480" y="57024"/>
                </a:lnTo>
                <a:lnTo>
                  <a:pt x="34672" y="57024"/>
                </a:lnTo>
                <a:lnTo>
                  <a:pt x="48134" y="57024"/>
                </a:lnTo>
                <a:lnTo>
                  <a:pt x="52324" y="57024"/>
                </a:lnTo>
                <a:lnTo>
                  <a:pt x="56897" y="57024"/>
                </a:lnTo>
                <a:lnTo>
                  <a:pt x="60961" y="57024"/>
                </a:lnTo>
                <a:lnTo>
                  <a:pt x="65532" y="57024"/>
                </a:lnTo>
                <a:lnTo>
                  <a:pt x="78613" y="570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0" name="Freeform 920"/>
          <p:cNvSpPr/>
          <p:nvPr/>
        </p:nvSpPr>
        <p:spPr>
          <a:xfrm>
            <a:off x="3652773" y="3599433"/>
            <a:ext cx="21844" cy="61469"/>
          </a:xfrm>
          <a:custGeom>
            <a:avLst/>
            <a:gdLst/>
            <a:ahLst/>
            <a:cxnLst/>
            <a:rect l="0" t="0" r="0" b="0"/>
            <a:pathLst>
              <a:path w="21844" h="61469">
                <a:moveTo>
                  <a:pt x="21844" y="61469"/>
                </a:moveTo>
                <a:lnTo>
                  <a:pt x="21844" y="61469"/>
                </a:lnTo>
                <a:lnTo>
                  <a:pt x="21844" y="56897"/>
                </a:lnTo>
                <a:lnTo>
                  <a:pt x="21844" y="44197"/>
                </a:lnTo>
                <a:lnTo>
                  <a:pt x="17654" y="39624"/>
                </a:lnTo>
                <a:lnTo>
                  <a:pt x="8763" y="26417"/>
                </a:lnTo>
                <a:lnTo>
                  <a:pt x="4573" y="22225"/>
                </a:lnTo>
                <a:lnTo>
                  <a:pt x="4573" y="17908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1" name="Freeform 921"/>
          <p:cNvSpPr/>
          <p:nvPr/>
        </p:nvSpPr>
        <p:spPr>
          <a:xfrm>
            <a:off x="3692397" y="3599433"/>
            <a:ext cx="65532" cy="65786"/>
          </a:xfrm>
          <a:custGeom>
            <a:avLst/>
            <a:gdLst/>
            <a:ahLst/>
            <a:cxnLst/>
            <a:rect l="0" t="0" r="0" b="0"/>
            <a:pathLst>
              <a:path w="65532" h="65786">
                <a:moveTo>
                  <a:pt x="21591" y="0"/>
                </a:moveTo>
                <a:lnTo>
                  <a:pt x="17273" y="0"/>
                </a:lnTo>
                <a:lnTo>
                  <a:pt x="12700" y="0"/>
                </a:lnTo>
                <a:lnTo>
                  <a:pt x="8510" y="0"/>
                </a:lnTo>
                <a:lnTo>
                  <a:pt x="3937" y="0"/>
                </a:lnTo>
                <a:lnTo>
                  <a:pt x="3937" y="4572"/>
                </a:lnTo>
                <a:lnTo>
                  <a:pt x="0" y="13335"/>
                </a:lnTo>
                <a:lnTo>
                  <a:pt x="0" y="17908"/>
                </a:lnTo>
                <a:lnTo>
                  <a:pt x="0" y="22225"/>
                </a:lnTo>
                <a:lnTo>
                  <a:pt x="3937" y="22225"/>
                </a:lnTo>
                <a:lnTo>
                  <a:pt x="17273" y="22225"/>
                </a:lnTo>
                <a:lnTo>
                  <a:pt x="21591" y="22225"/>
                </a:lnTo>
                <a:lnTo>
                  <a:pt x="30481" y="22225"/>
                </a:lnTo>
                <a:lnTo>
                  <a:pt x="38989" y="22225"/>
                </a:lnTo>
                <a:lnTo>
                  <a:pt x="56643" y="26417"/>
                </a:lnTo>
                <a:lnTo>
                  <a:pt x="60961" y="26417"/>
                </a:lnTo>
                <a:lnTo>
                  <a:pt x="65532" y="30988"/>
                </a:lnTo>
                <a:lnTo>
                  <a:pt x="65532" y="35052"/>
                </a:lnTo>
                <a:lnTo>
                  <a:pt x="65532" y="44197"/>
                </a:lnTo>
                <a:lnTo>
                  <a:pt x="65532" y="48387"/>
                </a:lnTo>
                <a:lnTo>
                  <a:pt x="65532" y="52706"/>
                </a:lnTo>
                <a:lnTo>
                  <a:pt x="65532" y="56897"/>
                </a:lnTo>
                <a:lnTo>
                  <a:pt x="60961" y="56897"/>
                </a:lnTo>
                <a:lnTo>
                  <a:pt x="47753" y="61469"/>
                </a:lnTo>
                <a:lnTo>
                  <a:pt x="43562" y="65786"/>
                </a:lnTo>
                <a:lnTo>
                  <a:pt x="38989" y="65786"/>
                </a:lnTo>
                <a:lnTo>
                  <a:pt x="21591" y="65786"/>
                </a:lnTo>
                <a:lnTo>
                  <a:pt x="17273" y="65786"/>
                </a:lnTo>
                <a:lnTo>
                  <a:pt x="12700" y="657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2" name="Freeform 922"/>
          <p:cNvSpPr/>
          <p:nvPr/>
        </p:nvSpPr>
        <p:spPr>
          <a:xfrm>
            <a:off x="3775202" y="3599433"/>
            <a:ext cx="78739" cy="56897"/>
          </a:xfrm>
          <a:custGeom>
            <a:avLst/>
            <a:gdLst/>
            <a:ahLst/>
            <a:cxnLst/>
            <a:rect l="0" t="0" r="0" b="0"/>
            <a:pathLst>
              <a:path w="78739" h="56897">
                <a:moveTo>
                  <a:pt x="0" y="30988"/>
                </a:moveTo>
                <a:lnTo>
                  <a:pt x="8889" y="30988"/>
                </a:lnTo>
                <a:lnTo>
                  <a:pt x="13207" y="30988"/>
                </a:lnTo>
                <a:lnTo>
                  <a:pt x="17399" y="30988"/>
                </a:lnTo>
                <a:lnTo>
                  <a:pt x="21970" y="30988"/>
                </a:lnTo>
                <a:lnTo>
                  <a:pt x="26288" y="30988"/>
                </a:lnTo>
                <a:lnTo>
                  <a:pt x="30861" y="30988"/>
                </a:lnTo>
                <a:lnTo>
                  <a:pt x="35051" y="30988"/>
                </a:lnTo>
                <a:lnTo>
                  <a:pt x="39624" y="30988"/>
                </a:lnTo>
                <a:lnTo>
                  <a:pt x="48259" y="26417"/>
                </a:lnTo>
                <a:lnTo>
                  <a:pt x="48259" y="22225"/>
                </a:lnTo>
                <a:lnTo>
                  <a:pt x="48259" y="17908"/>
                </a:lnTo>
                <a:lnTo>
                  <a:pt x="52451" y="8763"/>
                </a:lnTo>
                <a:lnTo>
                  <a:pt x="52451" y="4572"/>
                </a:lnTo>
                <a:lnTo>
                  <a:pt x="52451" y="0"/>
                </a:lnTo>
                <a:lnTo>
                  <a:pt x="43688" y="0"/>
                </a:lnTo>
                <a:lnTo>
                  <a:pt x="35051" y="0"/>
                </a:lnTo>
                <a:lnTo>
                  <a:pt x="30861" y="0"/>
                </a:lnTo>
                <a:lnTo>
                  <a:pt x="26288" y="13335"/>
                </a:lnTo>
                <a:lnTo>
                  <a:pt x="21970" y="17908"/>
                </a:lnTo>
                <a:lnTo>
                  <a:pt x="13207" y="22225"/>
                </a:lnTo>
                <a:lnTo>
                  <a:pt x="8889" y="39624"/>
                </a:lnTo>
                <a:lnTo>
                  <a:pt x="4571" y="44197"/>
                </a:lnTo>
                <a:lnTo>
                  <a:pt x="4571" y="48387"/>
                </a:lnTo>
                <a:lnTo>
                  <a:pt x="4571" y="52706"/>
                </a:lnTo>
                <a:lnTo>
                  <a:pt x="4571" y="56897"/>
                </a:lnTo>
                <a:lnTo>
                  <a:pt x="17399" y="56897"/>
                </a:lnTo>
                <a:lnTo>
                  <a:pt x="26288" y="56897"/>
                </a:lnTo>
                <a:lnTo>
                  <a:pt x="39624" y="56897"/>
                </a:lnTo>
                <a:lnTo>
                  <a:pt x="65532" y="56897"/>
                </a:lnTo>
                <a:lnTo>
                  <a:pt x="70103" y="56897"/>
                </a:lnTo>
                <a:lnTo>
                  <a:pt x="78739" y="5689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3" name="Freeform 923"/>
          <p:cNvSpPr/>
          <p:nvPr/>
        </p:nvSpPr>
        <p:spPr>
          <a:xfrm>
            <a:off x="3009645" y="3538473"/>
            <a:ext cx="127000" cy="144399"/>
          </a:xfrm>
          <a:custGeom>
            <a:avLst/>
            <a:gdLst/>
            <a:ahLst/>
            <a:cxnLst/>
            <a:rect l="0" t="0" r="0" b="0"/>
            <a:pathLst>
              <a:path w="127000" h="144399">
                <a:moveTo>
                  <a:pt x="17653" y="0"/>
                </a:moveTo>
                <a:lnTo>
                  <a:pt x="17653" y="4572"/>
                </a:lnTo>
                <a:lnTo>
                  <a:pt x="17653" y="17272"/>
                </a:lnTo>
                <a:lnTo>
                  <a:pt x="13335" y="35053"/>
                </a:lnTo>
                <a:lnTo>
                  <a:pt x="8763" y="56896"/>
                </a:lnTo>
                <a:lnTo>
                  <a:pt x="0" y="74295"/>
                </a:lnTo>
                <a:lnTo>
                  <a:pt x="0" y="100584"/>
                </a:lnTo>
                <a:lnTo>
                  <a:pt x="0" y="113666"/>
                </a:lnTo>
                <a:lnTo>
                  <a:pt x="0" y="117857"/>
                </a:lnTo>
                <a:lnTo>
                  <a:pt x="4572" y="135636"/>
                </a:lnTo>
                <a:lnTo>
                  <a:pt x="8763" y="139828"/>
                </a:lnTo>
                <a:lnTo>
                  <a:pt x="8763" y="144399"/>
                </a:lnTo>
                <a:lnTo>
                  <a:pt x="13335" y="144399"/>
                </a:lnTo>
                <a:lnTo>
                  <a:pt x="17653" y="144399"/>
                </a:lnTo>
                <a:lnTo>
                  <a:pt x="21844" y="144399"/>
                </a:lnTo>
                <a:lnTo>
                  <a:pt x="26416" y="139828"/>
                </a:lnTo>
                <a:lnTo>
                  <a:pt x="26416" y="131319"/>
                </a:lnTo>
                <a:lnTo>
                  <a:pt x="30734" y="122429"/>
                </a:lnTo>
                <a:lnTo>
                  <a:pt x="48134" y="83185"/>
                </a:lnTo>
                <a:lnTo>
                  <a:pt x="52706" y="74295"/>
                </a:lnTo>
                <a:lnTo>
                  <a:pt x="52706" y="60960"/>
                </a:lnTo>
                <a:lnTo>
                  <a:pt x="52706" y="35053"/>
                </a:lnTo>
                <a:lnTo>
                  <a:pt x="52706" y="30481"/>
                </a:lnTo>
                <a:lnTo>
                  <a:pt x="52706" y="26162"/>
                </a:lnTo>
                <a:lnTo>
                  <a:pt x="52706" y="21844"/>
                </a:lnTo>
                <a:lnTo>
                  <a:pt x="52706" y="30481"/>
                </a:lnTo>
                <a:lnTo>
                  <a:pt x="52706" y="43816"/>
                </a:lnTo>
                <a:lnTo>
                  <a:pt x="52706" y="48133"/>
                </a:lnTo>
                <a:lnTo>
                  <a:pt x="61215" y="69723"/>
                </a:lnTo>
                <a:lnTo>
                  <a:pt x="65787" y="78868"/>
                </a:lnTo>
                <a:lnTo>
                  <a:pt x="74296" y="91948"/>
                </a:lnTo>
                <a:lnTo>
                  <a:pt x="78868" y="100584"/>
                </a:lnTo>
                <a:lnTo>
                  <a:pt x="87377" y="105157"/>
                </a:lnTo>
                <a:lnTo>
                  <a:pt x="96266" y="109347"/>
                </a:lnTo>
                <a:lnTo>
                  <a:pt x="100838" y="109347"/>
                </a:lnTo>
                <a:lnTo>
                  <a:pt x="105156" y="109347"/>
                </a:lnTo>
                <a:lnTo>
                  <a:pt x="109347" y="109347"/>
                </a:lnTo>
                <a:lnTo>
                  <a:pt x="118237" y="105157"/>
                </a:lnTo>
                <a:lnTo>
                  <a:pt x="118237" y="91948"/>
                </a:lnTo>
                <a:lnTo>
                  <a:pt x="122428" y="87377"/>
                </a:lnTo>
                <a:lnTo>
                  <a:pt x="122428" y="65532"/>
                </a:lnTo>
                <a:lnTo>
                  <a:pt x="122428" y="52324"/>
                </a:lnTo>
                <a:lnTo>
                  <a:pt x="122428" y="48133"/>
                </a:lnTo>
                <a:lnTo>
                  <a:pt x="127000" y="392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4" name="Freeform 924"/>
          <p:cNvSpPr/>
          <p:nvPr/>
        </p:nvSpPr>
        <p:spPr>
          <a:xfrm>
            <a:off x="3154045" y="3534155"/>
            <a:ext cx="92075" cy="135637"/>
          </a:xfrm>
          <a:custGeom>
            <a:avLst/>
            <a:gdLst/>
            <a:ahLst/>
            <a:cxnLst/>
            <a:rect l="0" t="0" r="0" b="0"/>
            <a:pathLst>
              <a:path w="92075" h="135637">
                <a:moveTo>
                  <a:pt x="35052" y="96266"/>
                </a:moveTo>
                <a:lnTo>
                  <a:pt x="30860" y="96266"/>
                </a:lnTo>
                <a:lnTo>
                  <a:pt x="26543" y="96266"/>
                </a:lnTo>
                <a:lnTo>
                  <a:pt x="21971" y="100330"/>
                </a:lnTo>
                <a:lnTo>
                  <a:pt x="17399" y="104902"/>
                </a:lnTo>
                <a:lnTo>
                  <a:pt x="4572" y="109475"/>
                </a:lnTo>
                <a:lnTo>
                  <a:pt x="4572" y="113665"/>
                </a:lnTo>
                <a:lnTo>
                  <a:pt x="0" y="117984"/>
                </a:lnTo>
                <a:lnTo>
                  <a:pt x="0" y="122175"/>
                </a:lnTo>
                <a:lnTo>
                  <a:pt x="0" y="126747"/>
                </a:lnTo>
                <a:lnTo>
                  <a:pt x="13081" y="126747"/>
                </a:lnTo>
                <a:lnTo>
                  <a:pt x="17399" y="126747"/>
                </a:lnTo>
                <a:lnTo>
                  <a:pt x="26543" y="126747"/>
                </a:lnTo>
                <a:lnTo>
                  <a:pt x="30860" y="126747"/>
                </a:lnTo>
                <a:lnTo>
                  <a:pt x="43560" y="117984"/>
                </a:lnTo>
                <a:lnTo>
                  <a:pt x="48132" y="117984"/>
                </a:lnTo>
                <a:lnTo>
                  <a:pt x="48132" y="109475"/>
                </a:lnTo>
                <a:lnTo>
                  <a:pt x="52705" y="104902"/>
                </a:lnTo>
                <a:lnTo>
                  <a:pt x="52705" y="100330"/>
                </a:lnTo>
                <a:lnTo>
                  <a:pt x="57022" y="100330"/>
                </a:lnTo>
                <a:lnTo>
                  <a:pt x="65531" y="104902"/>
                </a:lnTo>
                <a:lnTo>
                  <a:pt x="65531" y="113665"/>
                </a:lnTo>
                <a:lnTo>
                  <a:pt x="70103" y="117984"/>
                </a:lnTo>
                <a:lnTo>
                  <a:pt x="70103" y="122175"/>
                </a:lnTo>
                <a:lnTo>
                  <a:pt x="74422" y="126747"/>
                </a:lnTo>
                <a:lnTo>
                  <a:pt x="74422" y="135637"/>
                </a:lnTo>
                <a:lnTo>
                  <a:pt x="78994" y="135637"/>
                </a:lnTo>
                <a:lnTo>
                  <a:pt x="83184" y="135637"/>
                </a:lnTo>
                <a:lnTo>
                  <a:pt x="87503" y="135637"/>
                </a:lnTo>
                <a:lnTo>
                  <a:pt x="92075" y="135637"/>
                </a:lnTo>
                <a:lnTo>
                  <a:pt x="92075" y="131064"/>
                </a:lnTo>
                <a:lnTo>
                  <a:pt x="92075" y="122175"/>
                </a:lnTo>
                <a:lnTo>
                  <a:pt x="92075" y="117984"/>
                </a:lnTo>
                <a:lnTo>
                  <a:pt x="92075" y="104902"/>
                </a:lnTo>
                <a:lnTo>
                  <a:pt x="92075" y="91695"/>
                </a:lnTo>
                <a:lnTo>
                  <a:pt x="92075" y="83186"/>
                </a:lnTo>
                <a:lnTo>
                  <a:pt x="92075" y="48134"/>
                </a:lnTo>
                <a:lnTo>
                  <a:pt x="92075" y="34799"/>
                </a:lnTo>
                <a:lnTo>
                  <a:pt x="92075" y="8890"/>
                </a:lnTo>
                <a:lnTo>
                  <a:pt x="92075" y="4318"/>
                </a:lnTo>
                <a:lnTo>
                  <a:pt x="9207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5" name="Freeform 925"/>
          <p:cNvSpPr/>
          <p:nvPr/>
        </p:nvSpPr>
        <p:spPr>
          <a:xfrm>
            <a:off x="3272282" y="3608196"/>
            <a:ext cx="61340" cy="57023"/>
          </a:xfrm>
          <a:custGeom>
            <a:avLst/>
            <a:gdLst/>
            <a:ahLst/>
            <a:cxnLst/>
            <a:rect l="0" t="0" r="0" b="0"/>
            <a:pathLst>
              <a:path w="61340" h="57023">
                <a:moveTo>
                  <a:pt x="0" y="13462"/>
                </a:moveTo>
                <a:lnTo>
                  <a:pt x="8889" y="13462"/>
                </a:lnTo>
                <a:lnTo>
                  <a:pt x="12827" y="4572"/>
                </a:lnTo>
                <a:lnTo>
                  <a:pt x="17398" y="4572"/>
                </a:lnTo>
                <a:lnTo>
                  <a:pt x="21716" y="0"/>
                </a:lnTo>
                <a:lnTo>
                  <a:pt x="26289" y="0"/>
                </a:lnTo>
                <a:lnTo>
                  <a:pt x="30860" y="0"/>
                </a:lnTo>
                <a:lnTo>
                  <a:pt x="43688" y="0"/>
                </a:lnTo>
                <a:lnTo>
                  <a:pt x="43688" y="9145"/>
                </a:lnTo>
                <a:lnTo>
                  <a:pt x="52451" y="26289"/>
                </a:lnTo>
                <a:lnTo>
                  <a:pt x="52451" y="30861"/>
                </a:lnTo>
                <a:lnTo>
                  <a:pt x="52451" y="39624"/>
                </a:lnTo>
                <a:lnTo>
                  <a:pt x="52451" y="43943"/>
                </a:lnTo>
                <a:lnTo>
                  <a:pt x="52451" y="48134"/>
                </a:lnTo>
                <a:lnTo>
                  <a:pt x="52451" y="57023"/>
                </a:lnTo>
                <a:lnTo>
                  <a:pt x="61340" y="527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6" name="Freeform 926"/>
          <p:cNvSpPr/>
          <p:nvPr/>
        </p:nvSpPr>
        <p:spPr>
          <a:xfrm>
            <a:off x="3364103" y="3525266"/>
            <a:ext cx="13081" cy="131064"/>
          </a:xfrm>
          <a:custGeom>
            <a:avLst/>
            <a:gdLst/>
            <a:ahLst/>
            <a:cxnLst/>
            <a:rect l="0" t="0" r="0" b="0"/>
            <a:pathLst>
              <a:path w="13081" h="131064">
                <a:moveTo>
                  <a:pt x="0" y="0"/>
                </a:moveTo>
                <a:lnTo>
                  <a:pt x="0" y="0"/>
                </a:lnTo>
                <a:lnTo>
                  <a:pt x="4572" y="0"/>
                </a:lnTo>
                <a:lnTo>
                  <a:pt x="8762" y="0"/>
                </a:lnTo>
                <a:lnTo>
                  <a:pt x="8762" y="4317"/>
                </a:lnTo>
                <a:lnTo>
                  <a:pt x="8762" y="26289"/>
                </a:lnTo>
                <a:lnTo>
                  <a:pt x="8762" y="30479"/>
                </a:lnTo>
                <a:lnTo>
                  <a:pt x="8762" y="48260"/>
                </a:lnTo>
                <a:lnTo>
                  <a:pt x="8762" y="74167"/>
                </a:lnTo>
                <a:lnTo>
                  <a:pt x="8762" y="87502"/>
                </a:lnTo>
                <a:lnTo>
                  <a:pt x="8762" y="105155"/>
                </a:lnTo>
                <a:lnTo>
                  <a:pt x="8762" y="109219"/>
                </a:lnTo>
                <a:lnTo>
                  <a:pt x="8762" y="113791"/>
                </a:lnTo>
                <a:lnTo>
                  <a:pt x="8762" y="118364"/>
                </a:lnTo>
                <a:lnTo>
                  <a:pt x="8762" y="122554"/>
                </a:lnTo>
                <a:lnTo>
                  <a:pt x="8762" y="131064"/>
                </a:lnTo>
                <a:lnTo>
                  <a:pt x="13081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7" name="Freeform 927"/>
          <p:cNvSpPr/>
          <p:nvPr/>
        </p:nvSpPr>
        <p:spPr>
          <a:xfrm>
            <a:off x="3416808" y="3543045"/>
            <a:ext cx="0" cy="135256"/>
          </a:xfrm>
          <a:custGeom>
            <a:avLst/>
            <a:gdLst/>
            <a:ahLst/>
            <a:cxnLst/>
            <a:rect l="0" t="0" r="0" b="0"/>
            <a:pathLst>
              <a:path h="135256">
                <a:moveTo>
                  <a:pt x="0" y="135256"/>
                </a:moveTo>
                <a:lnTo>
                  <a:pt x="0" y="135256"/>
                </a:lnTo>
                <a:lnTo>
                  <a:pt x="0" y="131064"/>
                </a:lnTo>
                <a:lnTo>
                  <a:pt x="0" y="126747"/>
                </a:lnTo>
                <a:lnTo>
                  <a:pt x="0" y="122174"/>
                </a:lnTo>
                <a:lnTo>
                  <a:pt x="0" y="109094"/>
                </a:lnTo>
                <a:lnTo>
                  <a:pt x="0" y="82805"/>
                </a:lnTo>
                <a:lnTo>
                  <a:pt x="0" y="74296"/>
                </a:lnTo>
                <a:lnTo>
                  <a:pt x="0" y="60960"/>
                </a:lnTo>
                <a:lnTo>
                  <a:pt x="0" y="34672"/>
                </a:lnTo>
                <a:lnTo>
                  <a:pt x="0" y="25909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8" name="Freeform 928"/>
          <p:cNvSpPr/>
          <p:nvPr/>
        </p:nvSpPr>
        <p:spPr>
          <a:xfrm>
            <a:off x="2217420" y="3612768"/>
            <a:ext cx="70103" cy="74423"/>
          </a:xfrm>
          <a:custGeom>
            <a:avLst/>
            <a:gdLst/>
            <a:ahLst/>
            <a:cxnLst/>
            <a:rect l="0" t="0" r="0" b="0"/>
            <a:pathLst>
              <a:path w="70103" h="74423">
                <a:moveTo>
                  <a:pt x="0" y="35052"/>
                </a:moveTo>
                <a:lnTo>
                  <a:pt x="0" y="39371"/>
                </a:lnTo>
                <a:lnTo>
                  <a:pt x="4572" y="43562"/>
                </a:lnTo>
                <a:lnTo>
                  <a:pt x="8890" y="48134"/>
                </a:lnTo>
                <a:lnTo>
                  <a:pt x="13081" y="48134"/>
                </a:lnTo>
                <a:lnTo>
                  <a:pt x="22225" y="52451"/>
                </a:lnTo>
                <a:lnTo>
                  <a:pt x="30734" y="52451"/>
                </a:lnTo>
                <a:lnTo>
                  <a:pt x="35052" y="56770"/>
                </a:lnTo>
                <a:lnTo>
                  <a:pt x="39624" y="52451"/>
                </a:lnTo>
                <a:lnTo>
                  <a:pt x="39624" y="48134"/>
                </a:lnTo>
                <a:lnTo>
                  <a:pt x="48132" y="43562"/>
                </a:lnTo>
                <a:lnTo>
                  <a:pt x="48132" y="39371"/>
                </a:lnTo>
                <a:lnTo>
                  <a:pt x="48132" y="30480"/>
                </a:lnTo>
                <a:lnTo>
                  <a:pt x="48132" y="26289"/>
                </a:lnTo>
                <a:lnTo>
                  <a:pt x="48132" y="17399"/>
                </a:lnTo>
                <a:lnTo>
                  <a:pt x="48132" y="13082"/>
                </a:lnTo>
                <a:lnTo>
                  <a:pt x="48132" y="8510"/>
                </a:lnTo>
                <a:lnTo>
                  <a:pt x="43941" y="0"/>
                </a:lnTo>
                <a:lnTo>
                  <a:pt x="39624" y="0"/>
                </a:lnTo>
                <a:lnTo>
                  <a:pt x="35052" y="4319"/>
                </a:lnTo>
                <a:lnTo>
                  <a:pt x="26162" y="8510"/>
                </a:lnTo>
                <a:lnTo>
                  <a:pt x="17653" y="21717"/>
                </a:lnTo>
                <a:lnTo>
                  <a:pt x="13081" y="26289"/>
                </a:lnTo>
                <a:lnTo>
                  <a:pt x="8890" y="30480"/>
                </a:lnTo>
                <a:lnTo>
                  <a:pt x="4572" y="35052"/>
                </a:lnTo>
                <a:lnTo>
                  <a:pt x="0" y="43562"/>
                </a:lnTo>
                <a:lnTo>
                  <a:pt x="0" y="52451"/>
                </a:lnTo>
                <a:lnTo>
                  <a:pt x="0" y="56770"/>
                </a:lnTo>
                <a:lnTo>
                  <a:pt x="0" y="60961"/>
                </a:lnTo>
                <a:lnTo>
                  <a:pt x="0" y="65533"/>
                </a:lnTo>
                <a:lnTo>
                  <a:pt x="0" y="69850"/>
                </a:lnTo>
                <a:lnTo>
                  <a:pt x="4572" y="74423"/>
                </a:lnTo>
                <a:lnTo>
                  <a:pt x="8890" y="74423"/>
                </a:lnTo>
                <a:lnTo>
                  <a:pt x="13081" y="74423"/>
                </a:lnTo>
                <a:lnTo>
                  <a:pt x="17653" y="74423"/>
                </a:lnTo>
                <a:lnTo>
                  <a:pt x="30734" y="74423"/>
                </a:lnTo>
                <a:lnTo>
                  <a:pt x="35052" y="74423"/>
                </a:lnTo>
                <a:lnTo>
                  <a:pt x="39624" y="74423"/>
                </a:lnTo>
                <a:lnTo>
                  <a:pt x="43941" y="74423"/>
                </a:lnTo>
                <a:lnTo>
                  <a:pt x="48132" y="74423"/>
                </a:lnTo>
                <a:lnTo>
                  <a:pt x="52705" y="74423"/>
                </a:lnTo>
                <a:lnTo>
                  <a:pt x="61594" y="74423"/>
                </a:lnTo>
                <a:lnTo>
                  <a:pt x="65785" y="74423"/>
                </a:lnTo>
                <a:lnTo>
                  <a:pt x="70103" y="744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9" name="Freeform 929"/>
          <p:cNvSpPr/>
          <p:nvPr/>
        </p:nvSpPr>
        <p:spPr>
          <a:xfrm>
            <a:off x="2318004" y="3617087"/>
            <a:ext cx="0" cy="70104"/>
          </a:xfrm>
          <a:custGeom>
            <a:avLst/>
            <a:gdLst/>
            <a:ahLst/>
            <a:cxnLst/>
            <a:rect l="0" t="0" r="0" b="0"/>
            <a:pathLst>
              <a:path h="70104">
                <a:moveTo>
                  <a:pt x="0" y="70104"/>
                </a:moveTo>
                <a:lnTo>
                  <a:pt x="0" y="70104"/>
                </a:lnTo>
                <a:lnTo>
                  <a:pt x="0" y="65531"/>
                </a:lnTo>
                <a:lnTo>
                  <a:pt x="0" y="61214"/>
                </a:lnTo>
                <a:lnTo>
                  <a:pt x="0" y="56642"/>
                </a:lnTo>
                <a:lnTo>
                  <a:pt x="0" y="43815"/>
                </a:lnTo>
                <a:lnTo>
                  <a:pt x="0" y="39243"/>
                </a:lnTo>
                <a:lnTo>
                  <a:pt x="0" y="30733"/>
                </a:lnTo>
                <a:lnTo>
                  <a:pt x="0" y="1739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0" name="Freeform 930"/>
          <p:cNvSpPr/>
          <p:nvPr/>
        </p:nvSpPr>
        <p:spPr>
          <a:xfrm>
            <a:off x="2318004" y="3564635"/>
            <a:ext cx="0" cy="8891"/>
          </a:xfrm>
          <a:custGeom>
            <a:avLst/>
            <a:gdLst/>
            <a:ahLst/>
            <a:cxnLst/>
            <a:rect l="0" t="0" r="0" b="0"/>
            <a:pathLst>
              <a:path h="8891">
                <a:moveTo>
                  <a:pt x="0" y="8891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1" name="Freeform 931"/>
          <p:cNvSpPr/>
          <p:nvPr/>
        </p:nvSpPr>
        <p:spPr>
          <a:xfrm>
            <a:off x="2357627" y="3630167"/>
            <a:ext cx="52452" cy="61214"/>
          </a:xfrm>
          <a:custGeom>
            <a:avLst/>
            <a:gdLst/>
            <a:ahLst/>
            <a:cxnLst/>
            <a:rect l="0" t="0" r="0" b="0"/>
            <a:pathLst>
              <a:path w="52452" h="61214">
                <a:moveTo>
                  <a:pt x="0" y="52451"/>
                </a:moveTo>
                <a:lnTo>
                  <a:pt x="0" y="43562"/>
                </a:lnTo>
                <a:lnTo>
                  <a:pt x="0" y="39371"/>
                </a:lnTo>
                <a:lnTo>
                  <a:pt x="0" y="21972"/>
                </a:lnTo>
                <a:lnTo>
                  <a:pt x="0" y="17653"/>
                </a:lnTo>
                <a:lnTo>
                  <a:pt x="0" y="13081"/>
                </a:lnTo>
                <a:lnTo>
                  <a:pt x="0" y="8890"/>
                </a:lnTo>
                <a:lnTo>
                  <a:pt x="0" y="4318"/>
                </a:lnTo>
                <a:lnTo>
                  <a:pt x="0" y="0"/>
                </a:lnTo>
                <a:lnTo>
                  <a:pt x="3937" y="0"/>
                </a:lnTo>
                <a:lnTo>
                  <a:pt x="8509" y="0"/>
                </a:lnTo>
                <a:lnTo>
                  <a:pt x="17399" y="0"/>
                </a:lnTo>
                <a:lnTo>
                  <a:pt x="21971" y="0"/>
                </a:lnTo>
                <a:lnTo>
                  <a:pt x="26162" y="0"/>
                </a:lnTo>
                <a:lnTo>
                  <a:pt x="35052" y="4318"/>
                </a:lnTo>
                <a:lnTo>
                  <a:pt x="43562" y="8890"/>
                </a:lnTo>
                <a:lnTo>
                  <a:pt x="48133" y="26163"/>
                </a:lnTo>
                <a:lnTo>
                  <a:pt x="48133" y="39371"/>
                </a:lnTo>
                <a:lnTo>
                  <a:pt x="52452" y="43562"/>
                </a:lnTo>
                <a:lnTo>
                  <a:pt x="52452" y="52451"/>
                </a:lnTo>
                <a:lnTo>
                  <a:pt x="52452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2" name="Freeform 932"/>
          <p:cNvSpPr/>
          <p:nvPr/>
        </p:nvSpPr>
        <p:spPr>
          <a:xfrm>
            <a:off x="2432050" y="3625850"/>
            <a:ext cx="78613" cy="70104"/>
          </a:xfrm>
          <a:custGeom>
            <a:avLst/>
            <a:gdLst/>
            <a:ahLst/>
            <a:cxnLst/>
            <a:rect l="0" t="0" r="0" b="0"/>
            <a:pathLst>
              <a:path w="78613" h="70104">
                <a:moveTo>
                  <a:pt x="0" y="0"/>
                </a:moveTo>
                <a:lnTo>
                  <a:pt x="0" y="0"/>
                </a:lnTo>
                <a:lnTo>
                  <a:pt x="4191" y="0"/>
                </a:lnTo>
                <a:lnTo>
                  <a:pt x="8508" y="0"/>
                </a:lnTo>
                <a:lnTo>
                  <a:pt x="13080" y="0"/>
                </a:lnTo>
                <a:lnTo>
                  <a:pt x="17652" y="0"/>
                </a:lnTo>
                <a:lnTo>
                  <a:pt x="21589" y="0"/>
                </a:lnTo>
                <a:lnTo>
                  <a:pt x="26161" y="4317"/>
                </a:lnTo>
                <a:lnTo>
                  <a:pt x="35051" y="8635"/>
                </a:lnTo>
                <a:lnTo>
                  <a:pt x="35051" y="13207"/>
                </a:lnTo>
                <a:lnTo>
                  <a:pt x="39242" y="30480"/>
                </a:lnTo>
                <a:lnTo>
                  <a:pt x="39242" y="35052"/>
                </a:lnTo>
                <a:lnTo>
                  <a:pt x="39242" y="43688"/>
                </a:lnTo>
                <a:lnTo>
                  <a:pt x="39242" y="47879"/>
                </a:lnTo>
                <a:lnTo>
                  <a:pt x="39242" y="56768"/>
                </a:lnTo>
                <a:lnTo>
                  <a:pt x="26161" y="65531"/>
                </a:lnTo>
                <a:lnTo>
                  <a:pt x="21589" y="70104"/>
                </a:lnTo>
                <a:lnTo>
                  <a:pt x="26161" y="70104"/>
                </a:lnTo>
                <a:lnTo>
                  <a:pt x="43560" y="70104"/>
                </a:lnTo>
                <a:lnTo>
                  <a:pt x="48132" y="70104"/>
                </a:lnTo>
                <a:lnTo>
                  <a:pt x="52323" y="70104"/>
                </a:lnTo>
                <a:lnTo>
                  <a:pt x="61214" y="70104"/>
                </a:lnTo>
                <a:lnTo>
                  <a:pt x="70104" y="70104"/>
                </a:lnTo>
                <a:lnTo>
                  <a:pt x="74295" y="70104"/>
                </a:lnTo>
                <a:lnTo>
                  <a:pt x="78613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3" name="Freeform 933"/>
          <p:cNvSpPr/>
          <p:nvPr/>
        </p:nvSpPr>
        <p:spPr>
          <a:xfrm>
            <a:off x="2515235" y="3604005"/>
            <a:ext cx="56641" cy="83186"/>
          </a:xfrm>
          <a:custGeom>
            <a:avLst/>
            <a:gdLst/>
            <a:ahLst/>
            <a:cxnLst/>
            <a:rect l="0" t="0" r="0" b="0"/>
            <a:pathLst>
              <a:path w="56641" h="83186">
                <a:moveTo>
                  <a:pt x="8509" y="56897"/>
                </a:moveTo>
                <a:lnTo>
                  <a:pt x="8509" y="56897"/>
                </a:lnTo>
                <a:lnTo>
                  <a:pt x="13081" y="52325"/>
                </a:lnTo>
                <a:lnTo>
                  <a:pt x="13081" y="48134"/>
                </a:lnTo>
                <a:lnTo>
                  <a:pt x="21970" y="48134"/>
                </a:lnTo>
                <a:lnTo>
                  <a:pt x="21970" y="43815"/>
                </a:lnTo>
                <a:lnTo>
                  <a:pt x="25907" y="35052"/>
                </a:lnTo>
                <a:lnTo>
                  <a:pt x="25907" y="30480"/>
                </a:lnTo>
                <a:lnTo>
                  <a:pt x="30479" y="26162"/>
                </a:lnTo>
                <a:lnTo>
                  <a:pt x="30479" y="21845"/>
                </a:lnTo>
                <a:lnTo>
                  <a:pt x="30479" y="17273"/>
                </a:lnTo>
                <a:lnTo>
                  <a:pt x="30479" y="13082"/>
                </a:lnTo>
                <a:lnTo>
                  <a:pt x="30479" y="8763"/>
                </a:lnTo>
                <a:lnTo>
                  <a:pt x="30479" y="0"/>
                </a:lnTo>
                <a:lnTo>
                  <a:pt x="25907" y="4191"/>
                </a:lnTo>
                <a:lnTo>
                  <a:pt x="17398" y="13082"/>
                </a:lnTo>
                <a:lnTo>
                  <a:pt x="4191" y="35052"/>
                </a:lnTo>
                <a:lnTo>
                  <a:pt x="0" y="39243"/>
                </a:lnTo>
                <a:lnTo>
                  <a:pt x="0" y="48134"/>
                </a:lnTo>
                <a:lnTo>
                  <a:pt x="0" y="52325"/>
                </a:lnTo>
                <a:lnTo>
                  <a:pt x="0" y="56897"/>
                </a:lnTo>
                <a:lnTo>
                  <a:pt x="0" y="69724"/>
                </a:lnTo>
                <a:lnTo>
                  <a:pt x="13081" y="74296"/>
                </a:lnTo>
                <a:lnTo>
                  <a:pt x="17398" y="78613"/>
                </a:lnTo>
                <a:lnTo>
                  <a:pt x="21970" y="78613"/>
                </a:lnTo>
                <a:lnTo>
                  <a:pt x="35051" y="78613"/>
                </a:lnTo>
                <a:lnTo>
                  <a:pt x="39242" y="83186"/>
                </a:lnTo>
                <a:lnTo>
                  <a:pt x="48132" y="83186"/>
                </a:lnTo>
                <a:lnTo>
                  <a:pt x="52450" y="83186"/>
                </a:lnTo>
                <a:lnTo>
                  <a:pt x="56641" y="83186"/>
                </a:lnTo>
                <a:lnTo>
                  <a:pt x="56641" y="742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4" name="Freeform 934"/>
          <p:cNvSpPr/>
          <p:nvPr/>
        </p:nvSpPr>
        <p:spPr>
          <a:xfrm>
            <a:off x="2584957" y="3564635"/>
            <a:ext cx="30862" cy="109094"/>
          </a:xfrm>
          <a:custGeom>
            <a:avLst/>
            <a:gdLst/>
            <a:ahLst/>
            <a:cxnLst/>
            <a:rect l="0" t="0" r="0" b="0"/>
            <a:pathLst>
              <a:path w="30862" h="109094">
                <a:moveTo>
                  <a:pt x="0" y="0"/>
                </a:moveTo>
                <a:lnTo>
                  <a:pt x="0" y="0"/>
                </a:lnTo>
                <a:lnTo>
                  <a:pt x="4319" y="4319"/>
                </a:lnTo>
                <a:lnTo>
                  <a:pt x="8891" y="17399"/>
                </a:lnTo>
                <a:lnTo>
                  <a:pt x="17781" y="21591"/>
                </a:lnTo>
                <a:lnTo>
                  <a:pt x="17781" y="34798"/>
                </a:lnTo>
                <a:lnTo>
                  <a:pt x="17781" y="43561"/>
                </a:lnTo>
                <a:lnTo>
                  <a:pt x="21972" y="56643"/>
                </a:lnTo>
                <a:lnTo>
                  <a:pt x="21972" y="74422"/>
                </a:lnTo>
                <a:lnTo>
                  <a:pt x="26290" y="78613"/>
                </a:lnTo>
                <a:lnTo>
                  <a:pt x="26290" y="91695"/>
                </a:lnTo>
                <a:lnTo>
                  <a:pt x="26290" y="96267"/>
                </a:lnTo>
                <a:lnTo>
                  <a:pt x="26290" y="100584"/>
                </a:lnTo>
                <a:lnTo>
                  <a:pt x="26290" y="104903"/>
                </a:lnTo>
                <a:lnTo>
                  <a:pt x="26290" y="109094"/>
                </a:lnTo>
                <a:lnTo>
                  <a:pt x="30862" y="1090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5" name="Freeform 935"/>
          <p:cNvSpPr/>
          <p:nvPr/>
        </p:nvSpPr>
        <p:spPr>
          <a:xfrm>
            <a:off x="2637408" y="3634485"/>
            <a:ext cx="61596" cy="61469"/>
          </a:xfrm>
          <a:custGeom>
            <a:avLst/>
            <a:gdLst/>
            <a:ahLst/>
            <a:cxnLst/>
            <a:rect l="0" t="0" r="0" b="0"/>
            <a:pathLst>
              <a:path w="61596" h="61469">
                <a:moveTo>
                  <a:pt x="0" y="43816"/>
                </a:moveTo>
                <a:lnTo>
                  <a:pt x="0" y="39244"/>
                </a:lnTo>
                <a:lnTo>
                  <a:pt x="0" y="30734"/>
                </a:lnTo>
                <a:lnTo>
                  <a:pt x="0" y="26417"/>
                </a:lnTo>
                <a:lnTo>
                  <a:pt x="0" y="13335"/>
                </a:lnTo>
                <a:lnTo>
                  <a:pt x="0" y="8763"/>
                </a:lnTo>
                <a:lnTo>
                  <a:pt x="0" y="4572"/>
                </a:lnTo>
                <a:lnTo>
                  <a:pt x="0" y="0"/>
                </a:lnTo>
                <a:lnTo>
                  <a:pt x="4572" y="0"/>
                </a:lnTo>
                <a:lnTo>
                  <a:pt x="8890" y="0"/>
                </a:lnTo>
                <a:lnTo>
                  <a:pt x="13462" y="0"/>
                </a:lnTo>
                <a:lnTo>
                  <a:pt x="26290" y="0"/>
                </a:lnTo>
                <a:lnTo>
                  <a:pt x="30862" y="0"/>
                </a:lnTo>
                <a:lnTo>
                  <a:pt x="35434" y="0"/>
                </a:lnTo>
                <a:lnTo>
                  <a:pt x="48134" y="17654"/>
                </a:lnTo>
                <a:lnTo>
                  <a:pt x="48134" y="21845"/>
                </a:lnTo>
                <a:lnTo>
                  <a:pt x="52706" y="39244"/>
                </a:lnTo>
                <a:lnTo>
                  <a:pt x="57024" y="43816"/>
                </a:lnTo>
                <a:lnTo>
                  <a:pt x="57024" y="48133"/>
                </a:lnTo>
                <a:lnTo>
                  <a:pt x="57024" y="61469"/>
                </a:lnTo>
                <a:lnTo>
                  <a:pt x="61596" y="614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6" name="Freeform 936"/>
          <p:cNvSpPr/>
          <p:nvPr/>
        </p:nvSpPr>
        <p:spPr>
          <a:xfrm>
            <a:off x="2729483" y="3625850"/>
            <a:ext cx="100584" cy="87503"/>
          </a:xfrm>
          <a:custGeom>
            <a:avLst/>
            <a:gdLst/>
            <a:ahLst/>
            <a:cxnLst/>
            <a:rect l="0" t="0" r="0" b="0"/>
            <a:pathLst>
              <a:path w="100584" h="87503">
                <a:moveTo>
                  <a:pt x="4318" y="26289"/>
                </a:moveTo>
                <a:lnTo>
                  <a:pt x="4318" y="26289"/>
                </a:lnTo>
                <a:lnTo>
                  <a:pt x="8890" y="26289"/>
                </a:lnTo>
                <a:lnTo>
                  <a:pt x="13081" y="26289"/>
                </a:lnTo>
                <a:lnTo>
                  <a:pt x="13081" y="21970"/>
                </a:lnTo>
                <a:lnTo>
                  <a:pt x="13081" y="17398"/>
                </a:lnTo>
                <a:lnTo>
                  <a:pt x="13081" y="13207"/>
                </a:lnTo>
                <a:lnTo>
                  <a:pt x="13081" y="8635"/>
                </a:lnTo>
                <a:lnTo>
                  <a:pt x="13081" y="0"/>
                </a:lnTo>
                <a:lnTo>
                  <a:pt x="8890" y="4317"/>
                </a:lnTo>
                <a:lnTo>
                  <a:pt x="8890" y="13207"/>
                </a:lnTo>
                <a:lnTo>
                  <a:pt x="4318" y="26289"/>
                </a:lnTo>
                <a:lnTo>
                  <a:pt x="4318" y="30480"/>
                </a:lnTo>
                <a:lnTo>
                  <a:pt x="0" y="39369"/>
                </a:lnTo>
                <a:lnTo>
                  <a:pt x="0" y="61341"/>
                </a:lnTo>
                <a:lnTo>
                  <a:pt x="0" y="65531"/>
                </a:lnTo>
                <a:lnTo>
                  <a:pt x="0" y="74167"/>
                </a:lnTo>
                <a:lnTo>
                  <a:pt x="0" y="78740"/>
                </a:lnTo>
                <a:lnTo>
                  <a:pt x="4318" y="78740"/>
                </a:lnTo>
                <a:lnTo>
                  <a:pt x="13081" y="87503"/>
                </a:lnTo>
                <a:lnTo>
                  <a:pt x="26162" y="87503"/>
                </a:lnTo>
                <a:lnTo>
                  <a:pt x="52452" y="87503"/>
                </a:lnTo>
                <a:lnTo>
                  <a:pt x="69850" y="82930"/>
                </a:lnTo>
                <a:lnTo>
                  <a:pt x="83186" y="82930"/>
                </a:lnTo>
                <a:lnTo>
                  <a:pt x="100584" y="787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7" name="Freeform 937"/>
          <p:cNvSpPr/>
          <p:nvPr/>
        </p:nvSpPr>
        <p:spPr>
          <a:xfrm>
            <a:off x="822045" y="3577463"/>
            <a:ext cx="61265" cy="126745"/>
          </a:xfrm>
          <a:custGeom>
            <a:avLst/>
            <a:gdLst/>
            <a:ahLst/>
            <a:cxnLst/>
            <a:rect l="0" t="0" r="0" b="0"/>
            <a:pathLst>
              <a:path w="61265" h="126745">
                <a:moveTo>
                  <a:pt x="0" y="0"/>
                </a:moveTo>
                <a:lnTo>
                  <a:pt x="0" y="8763"/>
                </a:lnTo>
                <a:lnTo>
                  <a:pt x="0" y="13080"/>
                </a:lnTo>
                <a:lnTo>
                  <a:pt x="0" y="17399"/>
                </a:lnTo>
                <a:lnTo>
                  <a:pt x="0" y="30733"/>
                </a:lnTo>
                <a:lnTo>
                  <a:pt x="0" y="35052"/>
                </a:lnTo>
                <a:lnTo>
                  <a:pt x="0" y="43815"/>
                </a:lnTo>
                <a:lnTo>
                  <a:pt x="0" y="65785"/>
                </a:lnTo>
                <a:lnTo>
                  <a:pt x="0" y="70104"/>
                </a:lnTo>
                <a:lnTo>
                  <a:pt x="4267" y="92075"/>
                </a:lnTo>
                <a:lnTo>
                  <a:pt x="4267" y="96266"/>
                </a:lnTo>
                <a:lnTo>
                  <a:pt x="8839" y="100583"/>
                </a:lnTo>
                <a:lnTo>
                  <a:pt x="8839" y="109346"/>
                </a:lnTo>
                <a:lnTo>
                  <a:pt x="8839" y="113665"/>
                </a:lnTo>
                <a:lnTo>
                  <a:pt x="8839" y="118237"/>
                </a:lnTo>
                <a:lnTo>
                  <a:pt x="8839" y="122554"/>
                </a:lnTo>
                <a:lnTo>
                  <a:pt x="17374" y="122554"/>
                </a:lnTo>
                <a:lnTo>
                  <a:pt x="21641" y="122554"/>
                </a:lnTo>
                <a:lnTo>
                  <a:pt x="26213" y="126745"/>
                </a:lnTo>
                <a:lnTo>
                  <a:pt x="30480" y="126745"/>
                </a:lnTo>
                <a:lnTo>
                  <a:pt x="35052" y="126745"/>
                </a:lnTo>
                <a:lnTo>
                  <a:pt x="39319" y="126745"/>
                </a:lnTo>
                <a:lnTo>
                  <a:pt x="43587" y="126745"/>
                </a:lnTo>
                <a:lnTo>
                  <a:pt x="52426" y="126745"/>
                </a:lnTo>
                <a:lnTo>
                  <a:pt x="56693" y="126745"/>
                </a:lnTo>
                <a:lnTo>
                  <a:pt x="61265" y="1267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8" name="Freeform 938"/>
          <p:cNvSpPr/>
          <p:nvPr/>
        </p:nvSpPr>
        <p:spPr>
          <a:xfrm>
            <a:off x="922629" y="3691128"/>
            <a:ext cx="8839" cy="17652"/>
          </a:xfrm>
          <a:custGeom>
            <a:avLst/>
            <a:gdLst/>
            <a:ahLst/>
            <a:cxnLst/>
            <a:rect l="0" t="0" r="0" b="0"/>
            <a:pathLst>
              <a:path w="8839" h="17652">
                <a:moveTo>
                  <a:pt x="8839" y="17652"/>
                </a:moveTo>
                <a:lnTo>
                  <a:pt x="4267" y="17652"/>
                </a:lnTo>
                <a:lnTo>
                  <a:pt x="4267" y="13080"/>
                </a:lnTo>
                <a:lnTo>
                  <a:pt x="4267" y="8889"/>
                </a:lnTo>
                <a:lnTo>
                  <a:pt x="0" y="8889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9" name="Freeform 939"/>
          <p:cNvSpPr/>
          <p:nvPr/>
        </p:nvSpPr>
        <p:spPr>
          <a:xfrm>
            <a:off x="918057" y="3643248"/>
            <a:ext cx="4572" cy="8509"/>
          </a:xfrm>
          <a:custGeom>
            <a:avLst/>
            <a:gdLst/>
            <a:ahLst/>
            <a:cxnLst/>
            <a:rect l="0" t="0" r="0" b="0"/>
            <a:pathLst>
              <a:path w="4572" h="8509">
                <a:moveTo>
                  <a:pt x="4572" y="8509"/>
                </a:move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0" name="Freeform 940"/>
          <p:cNvSpPr/>
          <p:nvPr/>
        </p:nvSpPr>
        <p:spPr>
          <a:xfrm>
            <a:off x="935736" y="3551173"/>
            <a:ext cx="87477" cy="153035"/>
          </a:xfrm>
          <a:custGeom>
            <a:avLst/>
            <a:gdLst/>
            <a:ahLst/>
            <a:cxnLst/>
            <a:rect l="0" t="0" r="0" b="0"/>
            <a:pathLst>
              <a:path w="87477" h="153035">
                <a:moveTo>
                  <a:pt x="0" y="0"/>
                </a:moveTo>
                <a:lnTo>
                  <a:pt x="0" y="4319"/>
                </a:lnTo>
                <a:lnTo>
                  <a:pt x="8839" y="17399"/>
                </a:lnTo>
                <a:lnTo>
                  <a:pt x="8839" y="21971"/>
                </a:lnTo>
                <a:lnTo>
                  <a:pt x="8839" y="26290"/>
                </a:lnTo>
                <a:lnTo>
                  <a:pt x="13106" y="35053"/>
                </a:lnTo>
                <a:lnTo>
                  <a:pt x="13106" y="39370"/>
                </a:lnTo>
                <a:lnTo>
                  <a:pt x="17678" y="57023"/>
                </a:lnTo>
                <a:lnTo>
                  <a:pt x="17678" y="61342"/>
                </a:lnTo>
                <a:lnTo>
                  <a:pt x="17678" y="78741"/>
                </a:lnTo>
                <a:lnTo>
                  <a:pt x="17678" y="83312"/>
                </a:lnTo>
                <a:lnTo>
                  <a:pt x="17678" y="92075"/>
                </a:lnTo>
                <a:lnTo>
                  <a:pt x="21640" y="100584"/>
                </a:lnTo>
                <a:lnTo>
                  <a:pt x="21640" y="104903"/>
                </a:lnTo>
                <a:lnTo>
                  <a:pt x="21640" y="109474"/>
                </a:lnTo>
                <a:lnTo>
                  <a:pt x="21640" y="118365"/>
                </a:lnTo>
                <a:lnTo>
                  <a:pt x="21640" y="122556"/>
                </a:lnTo>
                <a:lnTo>
                  <a:pt x="21640" y="126873"/>
                </a:lnTo>
                <a:lnTo>
                  <a:pt x="30480" y="126873"/>
                </a:lnTo>
                <a:lnTo>
                  <a:pt x="30480" y="131065"/>
                </a:lnTo>
                <a:lnTo>
                  <a:pt x="30480" y="126873"/>
                </a:lnTo>
                <a:lnTo>
                  <a:pt x="35052" y="122556"/>
                </a:lnTo>
                <a:lnTo>
                  <a:pt x="35052" y="113793"/>
                </a:lnTo>
                <a:lnTo>
                  <a:pt x="39319" y="109474"/>
                </a:lnTo>
                <a:lnTo>
                  <a:pt x="43891" y="104903"/>
                </a:lnTo>
                <a:lnTo>
                  <a:pt x="48158" y="100584"/>
                </a:lnTo>
                <a:lnTo>
                  <a:pt x="48158" y="96394"/>
                </a:lnTo>
                <a:lnTo>
                  <a:pt x="52730" y="96394"/>
                </a:lnTo>
                <a:lnTo>
                  <a:pt x="56692" y="96394"/>
                </a:lnTo>
                <a:lnTo>
                  <a:pt x="56692" y="92075"/>
                </a:lnTo>
                <a:lnTo>
                  <a:pt x="61264" y="92075"/>
                </a:lnTo>
                <a:lnTo>
                  <a:pt x="69799" y="92075"/>
                </a:lnTo>
                <a:lnTo>
                  <a:pt x="74371" y="92075"/>
                </a:lnTo>
                <a:lnTo>
                  <a:pt x="78638" y="92075"/>
                </a:lnTo>
                <a:lnTo>
                  <a:pt x="83210" y="96394"/>
                </a:lnTo>
                <a:lnTo>
                  <a:pt x="87477" y="100584"/>
                </a:lnTo>
                <a:lnTo>
                  <a:pt x="87477" y="113793"/>
                </a:lnTo>
                <a:lnTo>
                  <a:pt x="87477" y="118365"/>
                </a:lnTo>
                <a:lnTo>
                  <a:pt x="87477" y="122556"/>
                </a:lnTo>
                <a:lnTo>
                  <a:pt x="87477" y="126873"/>
                </a:lnTo>
                <a:lnTo>
                  <a:pt x="87477" y="131065"/>
                </a:lnTo>
                <a:lnTo>
                  <a:pt x="83210" y="135636"/>
                </a:lnTo>
                <a:lnTo>
                  <a:pt x="78638" y="139955"/>
                </a:lnTo>
                <a:lnTo>
                  <a:pt x="65836" y="139955"/>
                </a:lnTo>
                <a:lnTo>
                  <a:pt x="61264" y="153035"/>
                </a:lnTo>
                <a:lnTo>
                  <a:pt x="56692" y="153035"/>
                </a:lnTo>
                <a:lnTo>
                  <a:pt x="39319" y="153035"/>
                </a:lnTo>
                <a:lnTo>
                  <a:pt x="35052" y="153035"/>
                </a:lnTo>
                <a:lnTo>
                  <a:pt x="30480" y="15303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1" name="Freeform 941"/>
          <p:cNvSpPr/>
          <p:nvPr/>
        </p:nvSpPr>
        <p:spPr>
          <a:xfrm>
            <a:off x="1053693" y="3634485"/>
            <a:ext cx="87782" cy="61215"/>
          </a:xfrm>
          <a:custGeom>
            <a:avLst/>
            <a:gdLst/>
            <a:ahLst/>
            <a:cxnLst/>
            <a:rect l="0" t="0" r="0" b="0"/>
            <a:pathLst>
              <a:path w="87782" h="61215">
                <a:moveTo>
                  <a:pt x="13411" y="21591"/>
                </a:moveTo>
                <a:lnTo>
                  <a:pt x="13411" y="26162"/>
                </a:lnTo>
                <a:lnTo>
                  <a:pt x="13411" y="30481"/>
                </a:lnTo>
                <a:lnTo>
                  <a:pt x="13411" y="35053"/>
                </a:lnTo>
                <a:lnTo>
                  <a:pt x="17679" y="35053"/>
                </a:lnTo>
                <a:lnTo>
                  <a:pt x="21946" y="35053"/>
                </a:lnTo>
                <a:lnTo>
                  <a:pt x="26213" y="30481"/>
                </a:lnTo>
                <a:lnTo>
                  <a:pt x="30785" y="30481"/>
                </a:lnTo>
                <a:lnTo>
                  <a:pt x="30785" y="21591"/>
                </a:lnTo>
                <a:lnTo>
                  <a:pt x="39624" y="17272"/>
                </a:lnTo>
                <a:lnTo>
                  <a:pt x="39624" y="13082"/>
                </a:lnTo>
                <a:lnTo>
                  <a:pt x="39624" y="8763"/>
                </a:lnTo>
                <a:lnTo>
                  <a:pt x="39624" y="4192"/>
                </a:lnTo>
                <a:lnTo>
                  <a:pt x="35052" y="4192"/>
                </a:lnTo>
                <a:lnTo>
                  <a:pt x="30785" y="0"/>
                </a:lnTo>
                <a:lnTo>
                  <a:pt x="26213" y="0"/>
                </a:lnTo>
                <a:lnTo>
                  <a:pt x="21946" y="0"/>
                </a:lnTo>
                <a:lnTo>
                  <a:pt x="17679" y="0"/>
                </a:lnTo>
                <a:lnTo>
                  <a:pt x="13411" y="0"/>
                </a:lnTo>
                <a:lnTo>
                  <a:pt x="8839" y="0"/>
                </a:lnTo>
                <a:lnTo>
                  <a:pt x="0" y="0"/>
                </a:lnTo>
                <a:lnTo>
                  <a:pt x="0" y="4192"/>
                </a:lnTo>
                <a:lnTo>
                  <a:pt x="0" y="8763"/>
                </a:lnTo>
                <a:lnTo>
                  <a:pt x="0" y="13082"/>
                </a:lnTo>
                <a:lnTo>
                  <a:pt x="0" y="17272"/>
                </a:lnTo>
                <a:lnTo>
                  <a:pt x="0" y="26162"/>
                </a:lnTo>
                <a:lnTo>
                  <a:pt x="0" y="30481"/>
                </a:lnTo>
                <a:lnTo>
                  <a:pt x="0" y="35053"/>
                </a:lnTo>
                <a:lnTo>
                  <a:pt x="0" y="39244"/>
                </a:lnTo>
                <a:lnTo>
                  <a:pt x="0" y="43561"/>
                </a:lnTo>
                <a:lnTo>
                  <a:pt x="4572" y="47753"/>
                </a:lnTo>
                <a:lnTo>
                  <a:pt x="4572" y="52324"/>
                </a:lnTo>
                <a:lnTo>
                  <a:pt x="8839" y="52324"/>
                </a:lnTo>
                <a:lnTo>
                  <a:pt x="17679" y="61215"/>
                </a:lnTo>
                <a:lnTo>
                  <a:pt x="30785" y="61215"/>
                </a:lnTo>
                <a:lnTo>
                  <a:pt x="35052" y="61215"/>
                </a:lnTo>
                <a:lnTo>
                  <a:pt x="43891" y="61215"/>
                </a:lnTo>
                <a:lnTo>
                  <a:pt x="56998" y="61215"/>
                </a:lnTo>
                <a:lnTo>
                  <a:pt x="61265" y="61215"/>
                </a:lnTo>
                <a:lnTo>
                  <a:pt x="65837" y="52324"/>
                </a:lnTo>
                <a:lnTo>
                  <a:pt x="65837" y="47753"/>
                </a:lnTo>
                <a:lnTo>
                  <a:pt x="70409" y="43561"/>
                </a:lnTo>
                <a:lnTo>
                  <a:pt x="70409" y="39244"/>
                </a:lnTo>
                <a:lnTo>
                  <a:pt x="70409" y="30481"/>
                </a:lnTo>
                <a:lnTo>
                  <a:pt x="70409" y="21591"/>
                </a:lnTo>
                <a:lnTo>
                  <a:pt x="70409" y="17272"/>
                </a:lnTo>
                <a:lnTo>
                  <a:pt x="70409" y="13082"/>
                </a:lnTo>
                <a:lnTo>
                  <a:pt x="70409" y="8763"/>
                </a:lnTo>
                <a:lnTo>
                  <a:pt x="74371" y="8763"/>
                </a:lnTo>
                <a:lnTo>
                  <a:pt x="83210" y="4192"/>
                </a:lnTo>
                <a:lnTo>
                  <a:pt x="87782" y="419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2" name="Freeform 942"/>
          <p:cNvSpPr/>
          <p:nvPr/>
        </p:nvSpPr>
        <p:spPr>
          <a:xfrm>
            <a:off x="1150315" y="3638677"/>
            <a:ext cx="74066" cy="61340"/>
          </a:xfrm>
          <a:custGeom>
            <a:avLst/>
            <a:gdLst/>
            <a:ahLst/>
            <a:cxnLst/>
            <a:rect l="0" t="0" r="0" b="0"/>
            <a:pathLst>
              <a:path w="74066" h="61340">
                <a:moveTo>
                  <a:pt x="34747" y="0"/>
                </a:moveTo>
                <a:lnTo>
                  <a:pt x="25908" y="0"/>
                </a:lnTo>
                <a:lnTo>
                  <a:pt x="21640" y="4571"/>
                </a:lnTo>
                <a:lnTo>
                  <a:pt x="8534" y="17399"/>
                </a:lnTo>
                <a:lnTo>
                  <a:pt x="4267" y="21970"/>
                </a:lnTo>
                <a:lnTo>
                  <a:pt x="0" y="26289"/>
                </a:lnTo>
                <a:lnTo>
                  <a:pt x="0" y="30861"/>
                </a:lnTo>
                <a:lnTo>
                  <a:pt x="0" y="35052"/>
                </a:lnTo>
                <a:lnTo>
                  <a:pt x="0" y="39369"/>
                </a:lnTo>
                <a:lnTo>
                  <a:pt x="0" y="48132"/>
                </a:lnTo>
                <a:lnTo>
                  <a:pt x="0" y="52451"/>
                </a:lnTo>
                <a:lnTo>
                  <a:pt x="4267" y="52451"/>
                </a:lnTo>
                <a:lnTo>
                  <a:pt x="12801" y="52451"/>
                </a:lnTo>
                <a:lnTo>
                  <a:pt x="34747" y="48132"/>
                </a:lnTo>
                <a:lnTo>
                  <a:pt x="39319" y="48132"/>
                </a:lnTo>
                <a:lnTo>
                  <a:pt x="43586" y="43561"/>
                </a:lnTo>
                <a:lnTo>
                  <a:pt x="47853" y="39369"/>
                </a:lnTo>
                <a:lnTo>
                  <a:pt x="47853" y="35052"/>
                </a:lnTo>
                <a:lnTo>
                  <a:pt x="47853" y="30861"/>
                </a:lnTo>
                <a:lnTo>
                  <a:pt x="47853" y="26289"/>
                </a:lnTo>
                <a:lnTo>
                  <a:pt x="47853" y="17399"/>
                </a:lnTo>
                <a:lnTo>
                  <a:pt x="47853" y="13080"/>
                </a:lnTo>
                <a:lnTo>
                  <a:pt x="47853" y="21970"/>
                </a:lnTo>
                <a:lnTo>
                  <a:pt x="52121" y="26289"/>
                </a:lnTo>
                <a:lnTo>
                  <a:pt x="52121" y="30861"/>
                </a:lnTo>
                <a:lnTo>
                  <a:pt x="61265" y="48132"/>
                </a:lnTo>
                <a:lnTo>
                  <a:pt x="65227" y="52451"/>
                </a:lnTo>
                <a:lnTo>
                  <a:pt x="65227" y="57023"/>
                </a:lnTo>
                <a:lnTo>
                  <a:pt x="69799" y="61340"/>
                </a:lnTo>
                <a:lnTo>
                  <a:pt x="74066" y="613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3" name="Freeform 943"/>
          <p:cNvSpPr/>
          <p:nvPr/>
        </p:nvSpPr>
        <p:spPr>
          <a:xfrm>
            <a:off x="1228648" y="3577463"/>
            <a:ext cx="0" cy="131317"/>
          </a:xfrm>
          <a:custGeom>
            <a:avLst/>
            <a:gdLst/>
            <a:ahLst/>
            <a:cxnLst/>
            <a:rect l="0" t="0" r="0" b="0"/>
            <a:pathLst>
              <a:path h="131317">
                <a:moveTo>
                  <a:pt x="0" y="0"/>
                </a:moveTo>
                <a:lnTo>
                  <a:pt x="0" y="8763"/>
                </a:lnTo>
                <a:lnTo>
                  <a:pt x="0" y="21590"/>
                </a:lnTo>
                <a:lnTo>
                  <a:pt x="0" y="26162"/>
                </a:lnTo>
                <a:lnTo>
                  <a:pt x="0" y="35052"/>
                </a:lnTo>
                <a:lnTo>
                  <a:pt x="0" y="61214"/>
                </a:lnTo>
                <a:lnTo>
                  <a:pt x="0" y="74294"/>
                </a:lnTo>
                <a:lnTo>
                  <a:pt x="0" y="83184"/>
                </a:lnTo>
                <a:lnTo>
                  <a:pt x="0" y="104775"/>
                </a:lnTo>
                <a:lnTo>
                  <a:pt x="0" y="109346"/>
                </a:lnTo>
                <a:lnTo>
                  <a:pt x="0" y="118237"/>
                </a:lnTo>
                <a:lnTo>
                  <a:pt x="0" y="122554"/>
                </a:lnTo>
                <a:lnTo>
                  <a:pt x="0" y="1313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4" name="Freeform 944"/>
          <p:cNvSpPr/>
          <p:nvPr/>
        </p:nvSpPr>
        <p:spPr>
          <a:xfrm>
            <a:off x="1255166" y="3582034"/>
            <a:ext cx="87478" cy="162180"/>
          </a:xfrm>
          <a:custGeom>
            <a:avLst/>
            <a:gdLst/>
            <a:ahLst/>
            <a:cxnLst/>
            <a:rect l="0" t="0" r="0" b="0"/>
            <a:pathLst>
              <a:path w="87478" h="162180">
                <a:moveTo>
                  <a:pt x="39598" y="74296"/>
                </a:moveTo>
                <a:lnTo>
                  <a:pt x="39598" y="74296"/>
                </a:lnTo>
                <a:lnTo>
                  <a:pt x="35026" y="74296"/>
                </a:lnTo>
                <a:lnTo>
                  <a:pt x="30836" y="74296"/>
                </a:lnTo>
                <a:lnTo>
                  <a:pt x="26264" y="74296"/>
                </a:lnTo>
                <a:lnTo>
                  <a:pt x="21945" y="74296"/>
                </a:lnTo>
                <a:lnTo>
                  <a:pt x="8534" y="87504"/>
                </a:lnTo>
                <a:lnTo>
                  <a:pt x="4572" y="91695"/>
                </a:lnTo>
                <a:lnTo>
                  <a:pt x="4572" y="96267"/>
                </a:lnTo>
                <a:lnTo>
                  <a:pt x="0" y="109347"/>
                </a:lnTo>
                <a:lnTo>
                  <a:pt x="0" y="113920"/>
                </a:lnTo>
                <a:lnTo>
                  <a:pt x="0" y="117983"/>
                </a:lnTo>
                <a:lnTo>
                  <a:pt x="0" y="122556"/>
                </a:lnTo>
                <a:lnTo>
                  <a:pt x="4572" y="122556"/>
                </a:lnTo>
                <a:lnTo>
                  <a:pt x="17373" y="126746"/>
                </a:lnTo>
                <a:lnTo>
                  <a:pt x="21945" y="131319"/>
                </a:lnTo>
                <a:lnTo>
                  <a:pt x="30836" y="131319"/>
                </a:lnTo>
                <a:lnTo>
                  <a:pt x="35026" y="131319"/>
                </a:lnTo>
                <a:lnTo>
                  <a:pt x="43536" y="126746"/>
                </a:lnTo>
                <a:lnTo>
                  <a:pt x="48108" y="113920"/>
                </a:lnTo>
                <a:lnTo>
                  <a:pt x="61316" y="100584"/>
                </a:lnTo>
                <a:lnTo>
                  <a:pt x="65506" y="65786"/>
                </a:lnTo>
                <a:lnTo>
                  <a:pt x="74397" y="52451"/>
                </a:lnTo>
                <a:lnTo>
                  <a:pt x="78969" y="43816"/>
                </a:lnTo>
                <a:lnTo>
                  <a:pt x="78969" y="30734"/>
                </a:lnTo>
                <a:lnTo>
                  <a:pt x="78969" y="17399"/>
                </a:lnTo>
                <a:lnTo>
                  <a:pt x="78969" y="13082"/>
                </a:lnTo>
                <a:lnTo>
                  <a:pt x="78969" y="8763"/>
                </a:lnTo>
                <a:lnTo>
                  <a:pt x="74397" y="4192"/>
                </a:lnTo>
                <a:lnTo>
                  <a:pt x="70078" y="4192"/>
                </a:lnTo>
                <a:lnTo>
                  <a:pt x="70078" y="0"/>
                </a:lnTo>
                <a:lnTo>
                  <a:pt x="70078" y="4192"/>
                </a:lnTo>
                <a:lnTo>
                  <a:pt x="70078" y="21971"/>
                </a:lnTo>
                <a:lnTo>
                  <a:pt x="70078" y="39244"/>
                </a:lnTo>
                <a:lnTo>
                  <a:pt x="70078" y="74296"/>
                </a:lnTo>
                <a:lnTo>
                  <a:pt x="70078" y="96267"/>
                </a:lnTo>
                <a:lnTo>
                  <a:pt x="70078" y="131319"/>
                </a:lnTo>
                <a:lnTo>
                  <a:pt x="78969" y="135891"/>
                </a:lnTo>
                <a:lnTo>
                  <a:pt x="78969" y="139828"/>
                </a:lnTo>
                <a:lnTo>
                  <a:pt x="78969" y="157608"/>
                </a:lnTo>
                <a:lnTo>
                  <a:pt x="78969" y="162180"/>
                </a:lnTo>
                <a:lnTo>
                  <a:pt x="83159" y="162180"/>
                </a:lnTo>
                <a:lnTo>
                  <a:pt x="87478" y="1621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5" name="Freeform 945"/>
          <p:cNvSpPr/>
          <p:nvPr/>
        </p:nvSpPr>
        <p:spPr>
          <a:xfrm>
            <a:off x="1338325" y="3639057"/>
            <a:ext cx="170688" cy="96012"/>
          </a:xfrm>
          <a:custGeom>
            <a:avLst/>
            <a:gdLst/>
            <a:ahLst/>
            <a:cxnLst/>
            <a:rect l="0" t="0" r="0" b="0"/>
            <a:pathLst>
              <a:path w="170688" h="96012">
                <a:moveTo>
                  <a:pt x="4319" y="48134"/>
                </a:moveTo>
                <a:lnTo>
                  <a:pt x="8891" y="48134"/>
                </a:lnTo>
                <a:lnTo>
                  <a:pt x="13208" y="48134"/>
                </a:lnTo>
                <a:lnTo>
                  <a:pt x="13208" y="43561"/>
                </a:lnTo>
                <a:lnTo>
                  <a:pt x="17400" y="43561"/>
                </a:lnTo>
                <a:lnTo>
                  <a:pt x="21972" y="34672"/>
                </a:lnTo>
                <a:lnTo>
                  <a:pt x="30480" y="30481"/>
                </a:lnTo>
                <a:lnTo>
                  <a:pt x="35052" y="21845"/>
                </a:lnTo>
                <a:lnTo>
                  <a:pt x="35052" y="13082"/>
                </a:lnTo>
                <a:lnTo>
                  <a:pt x="35052" y="8763"/>
                </a:lnTo>
                <a:lnTo>
                  <a:pt x="35052" y="4191"/>
                </a:lnTo>
                <a:lnTo>
                  <a:pt x="26289" y="4191"/>
                </a:lnTo>
                <a:lnTo>
                  <a:pt x="17400" y="8763"/>
                </a:lnTo>
                <a:lnTo>
                  <a:pt x="13208" y="13082"/>
                </a:lnTo>
                <a:lnTo>
                  <a:pt x="13208" y="17273"/>
                </a:lnTo>
                <a:lnTo>
                  <a:pt x="0" y="34672"/>
                </a:lnTo>
                <a:lnTo>
                  <a:pt x="0" y="43561"/>
                </a:lnTo>
                <a:lnTo>
                  <a:pt x="0" y="48134"/>
                </a:lnTo>
                <a:lnTo>
                  <a:pt x="0" y="56897"/>
                </a:lnTo>
                <a:lnTo>
                  <a:pt x="0" y="60960"/>
                </a:lnTo>
                <a:lnTo>
                  <a:pt x="0" y="74296"/>
                </a:lnTo>
                <a:lnTo>
                  <a:pt x="0" y="78868"/>
                </a:lnTo>
                <a:lnTo>
                  <a:pt x="0" y="82805"/>
                </a:lnTo>
                <a:lnTo>
                  <a:pt x="8891" y="87376"/>
                </a:lnTo>
                <a:lnTo>
                  <a:pt x="17400" y="87376"/>
                </a:lnTo>
                <a:lnTo>
                  <a:pt x="30480" y="96012"/>
                </a:lnTo>
                <a:lnTo>
                  <a:pt x="35052" y="96012"/>
                </a:lnTo>
                <a:lnTo>
                  <a:pt x="39371" y="96012"/>
                </a:lnTo>
                <a:lnTo>
                  <a:pt x="43942" y="96012"/>
                </a:lnTo>
                <a:lnTo>
                  <a:pt x="52452" y="96012"/>
                </a:lnTo>
                <a:lnTo>
                  <a:pt x="56769" y="91695"/>
                </a:lnTo>
                <a:lnTo>
                  <a:pt x="56769" y="87376"/>
                </a:lnTo>
                <a:lnTo>
                  <a:pt x="61341" y="82805"/>
                </a:lnTo>
                <a:lnTo>
                  <a:pt x="65533" y="78868"/>
                </a:lnTo>
                <a:lnTo>
                  <a:pt x="65533" y="74296"/>
                </a:lnTo>
                <a:lnTo>
                  <a:pt x="65533" y="69723"/>
                </a:lnTo>
                <a:lnTo>
                  <a:pt x="65533" y="56897"/>
                </a:lnTo>
                <a:lnTo>
                  <a:pt x="65533" y="52324"/>
                </a:lnTo>
                <a:lnTo>
                  <a:pt x="65533" y="43561"/>
                </a:lnTo>
                <a:lnTo>
                  <a:pt x="65533" y="39244"/>
                </a:lnTo>
                <a:lnTo>
                  <a:pt x="65533" y="30481"/>
                </a:lnTo>
                <a:lnTo>
                  <a:pt x="65533" y="26162"/>
                </a:lnTo>
                <a:lnTo>
                  <a:pt x="70105" y="26162"/>
                </a:lnTo>
                <a:lnTo>
                  <a:pt x="74422" y="26162"/>
                </a:lnTo>
                <a:lnTo>
                  <a:pt x="78741" y="26162"/>
                </a:lnTo>
                <a:lnTo>
                  <a:pt x="87503" y="34672"/>
                </a:lnTo>
                <a:lnTo>
                  <a:pt x="91822" y="43561"/>
                </a:lnTo>
                <a:lnTo>
                  <a:pt x="91822" y="48134"/>
                </a:lnTo>
                <a:lnTo>
                  <a:pt x="96394" y="48134"/>
                </a:lnTo>
                <a:lnTo>
                  <a:pt x="96394" y="43561"/>
                </a:lnTo>
                <a:lnTo>
                  <a:pt x="96394" y="39244"/>
                </a:lnTo>
                <a:lnTo>
                  <a:pt x="100966" y="26162"/>
                </a:lnTo>
                <a:lnTo>
                  <a:pt x="100966" y="21845"/>
                </a:lnTo>
                <a:lnTo>
                  <a:pt x="104902" y="13082"/>
                </a:lnTo>
                <a:lnTo>
                  <a:pt x="113792" y="13082"/>
                </a:lnTo>
                <a:lnTo>
                  <a:pt x="113792" y="8763"/>
                </a:lnTo>
                <a:lnTo>
                  <a:pt x="117983" y="0"/>
                </a:lnTo>
                <a:lnTo>
                  <a:pt x="122555" y="0"/>
                </a:lnTo>
                <a:lnTo>
                  <a:pt x="127127" y="0"/>
                </a:lnTo>
                <a:lnTo>
                  <a:pt x="131446" y="0"/>
                </a:lnTo>
                <a:lnTo>
                  <a:pt x="135383" y="0"/>
                </a:lnTo>
                <a:lnTo>
                  <a:pt x="139955" y="0"/>
                </a:lnTo>
                <a:lnTo>
                  <a:pt x="148844" y="0"/>
                </a:lnTo>
                <a:lnTo>
                  <a:pt x="153036" y="8763"/>
                </a:lnTo>
                <a:lnTo>
                  <a:pt x="157608" y="13082"/>
                </a:lnTo>
                <a:lnTo>
                  <a:pt x="161925" y="17273"/>
                </a:lnTo>
                <a:lnTo>
                  <a:pt x="161925" y="30481"/>
                </a:lnTo>
                <a:lnTo>
                  <a:pt x="166497" y="34672"/>
                </a:lnTo>
                <a:lnTo>
                  <a:pt x="166497" y="39244"/>
                </a:lnTo>
                <a:lnTo>
                  <a:pt x="170688" y="392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6" name="Freeform 946"/>
          <p:cNvSpPr/>
          <p:nvPr/>
        </p:nvSpPr>
        <p:spPr>
          <a:xfrm>
            <a:off x="1500250" y="3647820"/>
            <a:ext cx="65533" cy="70105"/>
          </a:xfrm>
          <a:custGeom>
            <a:avLst/>
            <a:gdLst/>
            <a:ahLst/>
            <a:cxnLst/>
            <a:rect l="0" t="0" r="0" b="0"/>
            <a:pathLst>
              <a:path w="65533" h="70105">
                <a:moveTo>
                  <a:pt x="35052" y="0"/>
                </a:moveTo>
                <a:lnTo>
                  <a:pt x="30480" y="0"/>
                </a:lnTo>
                <a:lnTo>
                  <a:pt x="26163" y="0"/>
                </a:lnTo>
                <a:lnTo>
                  <a:pt x="17400" y="0"/>
                </a:lnTo>
                <a:lnTo>
                  <a:pt x="13082" y="0"/>
                </a:lnTo>
                <a:lnTo>
                  <a:pt x="8763" y="4319"/>
                </a:lnTo>
                <a:lnTo>
                  <a:pt x="4572" y="8510"/>
                </a:lnTo>
                <a:lnTo>
                  <a:pt x="4572" y="13082"/>
                </a:lnTo>
                <a:lnTo>
                  <a:pt x="0" y="25909"/>
                </a:lnTo>
                <a:lnTo>
                  <a:pt x="0" y="30481"/>
                </a:lnTo>
                <a:lnTo>
                  <a:pt x="0" y="34798"/>
                </a:lnTo>
                <a:lnTo>
                  <a:pt x="0" y="39371"/>
                </a:lnTo>
                <a:lnTo>
                  <a:pt x="0" y="56770"/>
                </a:lnTo>
                <a:lnTo>
                  <a:pt x="4572" y="56770"/>
                </a:lnTo>
                <a:lnTo>
                  <a:pt x="17400" y="70105"/>
                </a:lnTo>
                <a:lnTo>
                  <a:pt x="21972" y="70105"/>
                </a:lnTo>
                <a:lnTo>
                  <a:pt x="26163" y="70105"/>
                </a:lnTo>
                <a:lnTo>
                  <a:pt x="35052" y="70105"/>
                </a:lnTo>
                <a:lnTo>
                  <a:pt x="43561" y="70105"/>
                </a:lnTo>
                <a:lnTo>
                  <a:pt x="52452" y="56770"/>
                </a:lnTo>
                <a:lnTo>
                  <a:pt x="52452" y="52197"/>
                </a:lnTo>
                <a:lnTo>
                  <a:pt x="57024" y="48134"/>
                </a:lnTo>
                <a:lnTo>
                  <a:pt x="65533" y="30481"/>
                </a:lnTo>
                <a:lnTo>
                  <a:pt x="65533" y="25909"/>
                </a:lnTo>
                <a:lnTo>
                  <a:pt x="65533" y="13082"/>
                </a:lnTo>
                <a:lnTo>
                  <a:pt x="65533" y="8510"/>
                </a:lnTo>
                <a:lnTo>
                  <a:pt x="57024" y="851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7" name="Freeform 947"/>
          <p:cNvSpPr/>
          <p:nvPr/>
        </p:nvSpPr>
        <p:spPr>
          <a:xfrm>
            <a:off x="1578863" y="3551173"/>
            <a:ext cx="26544" cy="157607"/>
          </a:xfrm>
          <a:custGeom>
            <a:avLst/>
            <a:gdLst/>
            <a:ahLst/>
            <a:cxnLst/>
            <a:rect l="0" t="0" r="0" b="0"/>
            <a:pathLst>
              <a:path w="26544" h="157607">
                <a:moveTo>
                  <a:pt x="26544" y="157607"/>
                </a:moveTo>
                <a:lnTo>
                  <a:pt x="26544" y="153417"/>
                </a:lnTo>
                <a:lnTo>
                  <a:pt x="26544" y="148844"/>
                </a:lnTo>
                <a:lnTo>
                  <a:pt x="26544" y="140208"/>
                </a:lnTo>
                <a:lnTo>
                  <a:pt x="26544" y="127128"/>
                </a:lnTo>
                <a:lnTo>
                  <a:pt x="26544" y="118365"/>
                </a:lnTo>
                <a:lnTo>
                  <a:pt x="21972" y="78994"/>
                </a:lnTo>
                <a:lnTo>
                  <a:pt x="21972" y="61595"/>
                </a:lnTo>
                <a:lnTo>
                  <a:pt x="17653" y="48260"/>
                </a:lnTo>
                <a:lnTo>
                  <a:pt x="8890" y="22353"/>
                </a:lnTo>
                <a:lnTo>
                  <a:pt x="4573" y="1346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8" name="Freeform 948"/>
          <p:cNvSpPr/>
          <p:nvPr/>
        </p:nvSpPr>
        <p:spPr>
          <a:xfrm>
            <a:off x="1609597" y="3630167"/>
            <a:ext cx="30480" cy="35052"/>
          </a:xfrm>
          <a:custGeom>
            <a:avLst/>
            <a:gdLst/>
            <a:ahLst/>
            <a:cxnLst/>
            <a:rect l="0" t="0" r="0" b="0"/>
            <a:pathLst>
              <a:path w="30480" h="35052">
                <a:moveTo>
                  <a:pt x="0" y="30735"/>
                </a:moveTo>
                <a:lnTo>
                  <a:pt x="0" y="30735"/>
                </a:lnTo>
                <a:lnTo>
                  <a:pt x="0" y="35052"/>
                </a:lnTo>
                <a:lnTo>
                  <a:pt x="8891" y="35052"/>
                </a:lnTo>
                <a:lnTo>
                  <a:pt x="13208" y="35052"/>
                </a:lnTo>
                <a:lnTo>
                  <a:pt x="17400" y="30735"/>
                </a:lnTo>
                <a:lnTo>
                  <a:pt x="17400" y="26163"/>
                </a:lnTo>
                <a:lnTo>
                  <a:pt x="21972" y="21972"/>
                </a:lnTo>
                <a:lnTo>
                  <a:pt x="21972" y="17653"/>
                </a:lnTo>
                <a:lnTo>
                  <a:pt x="26289" y="13081"/>
                </a:lnTo>
                <a:lnTo>
                  <a:pt x="304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9" name="Freeform 949"/>
          <p:cNvSpPr/>
          <p:nvPr/>
        </p:nvSpPr>
        <p:spPr>
          <a:xfrm>
            <a:off x="1640077" y="3643248"/>
            <a:ext cx="57024" cy="56769"/>
          </a:xfrm>
          <a:custGeom>
            <a:avLst/>
            <a:gdLst/>
            <a:ahLst/>
            <a:cxnLst/>
            <a:rect l="0" t="0" r="0" b="0"/>
            <a:pathLst>
              <a:path w="57024" h="56769">
                <a:moveTo>
                  <a:pt x="0" y="21971"/>
                </a:moveTo>
                <a:lnTo>
                  <a:pt x="0" y="21971"/>
                </a:lnTo>
                <a:lnTo>
                  <a:pt x="0" y="26290"/>
                </a:lnTo>
                <a:lnTo>
                  <a:pt x="0" y="30481"/>
                </a:lnTo>
                <a:lnTo>
                  <a:pt x="0" y="35053"/>
                </a:lnTo>
                <a:lnTo>
                  <a:pt x="4318" y="39370"/>
                </a:lnTo>
                <a:lnTo>
                  <a:pt x="17780" y="39370"/>
                </a:lnTo>
                <a:lnTo>
                  <a:pt x="26290" y="48133"/>
                </a:lnTo>
                <a:lnTo>
                  <a:pt x="30862" y="52706"/>
                </a:lnTo>
                <a:lnTo>
                  <a:pt x="39371" y="52706"/>
                </a:lnTo>
                <a:lnTo>
                  <a:pt x="48261" y="56769"/>
                </a:lnTo>
                <a:lnTo>
                  <a:pt x="52833" y="56769"/>
                </a:lnTo>
                <a:lnTo>
                  <a:pt x="57024" y="56769"/>
                </a:lnTo>
                <a:lnTo>
                  <a:pt x="57024" y="52706"/>
                </a:lnTo>
                <a:lnTo>
                  <a:pt x="57024" y="35053"/>
                </a:lnTo>
                <a:lnTo>
                  <a:pt x="57024" y="26290"/>
                </a:lnTo>
                <a:lnTo>
                  <a:pt x="57024" y="17654"/>
                </a:lnTo>
                <a:lnTo>
                  <a:pt x="57024" y="13082"/>
                </a:lnTo>
                <a:lnTo>
                  <a:pt x="57024" y="8891"/>
                </a:lnTo>
                <a:lnTo>
                  <a:pt x="570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0" name="Freeform 950"/>
          <p:cNvSpPr/>
          <p:nvPr/>
        </p:nvSpPr>
        <p:spPr>
          <a:xfrm>
            <a:off x="1740661" y="3617087"/>
            <a:ext cx="96393" cy="61214"/>
          </a:xfrm>
          <a:custGeom>
            <a:avLst/>
            <a:gdLst/>
            <a:ahLst/>
            <a:cxnLst/>
            <a:rect l="0" t="0" r="0" b="0"/>
            <a:pathLst>
              <a:path w="96393" h="61214">
                <a:moveTo>
                  <a:pt x="30862" y="21970"/>
                </a:moveTo>
                <a:lnTo>
                  <a:pt x="26290" y="21970"/>
                </a:lnTo>
                <a:lnTo>
                  <a:pt x="21971" y="21970"/>
                </a:lnTo>
                <a:lnTo>
                  <a:pt x="17781" y="26161"/>
                </a:lnTo>
                <a:lnTo>
                  <a:pt x="4572" y="30733"/>
                </a:lnTo>
                <a:lnTo>
                  <a:pt x="4572" y="35052"/>
                </a:lnTo>
                <a:lnTo>
                  <a:pt x="0" y="39243"/>
                </a:lnTo>
                <a:lnTo>
                  <a:pt x="0" y="48132"/>
                </a:lnTo>
                <a:lnTo>
                  <a:pt x="0" y="52451"/>
                </a:lnTo>
                <a:lnTo>
                  <a:pt x="0" y="56642"/>
                </a:lnTo>
                <a:lnTo>
                  <a:pt x="0" y="61214"/>
                </a:lnTo>
                <a:lnTo>
                  <a:pt x="8890" y="61214"/>
                </a:lnTo>
                <a:lnTo>
                  <a:pt x="17781" y="61214"/>
                </a:lnTo>
                <a:lnTo>
                  <a:pt x="35053" y="61214"/>
                </a:lnTo>
                <a:lnTo>
                  <a:pt x="39624" y="61214"/>
                </a:lnTo>
                <a:lnTo>
                  <a:pt x="43943" y="61214"/>
                </a:lnTo>
                <a:lnTo>
                  <a:pt x="57024" y="43815"/>
                </a:lnTo>
                <a:lnTo>
                  <a:pt x="61341" y="39243"/>
                </a:lnTo>
                <a:lnTo>
                  <a:pt x="61341" y="21970"/>
                </a:lnTo>
                <a:lnTo>
                  <a:pt x="65914" y="17398"/>
                </a:lnTo>
                <a:lnTo>
                  <a:pt x="65914" y="13080"/>
                </a:lnTo>
                <a:lnTo>
                  <a:pt x="65914" y="8763"/>
                </a:lnTo>
                <a:lnTo>
                  <a:pt x="65914" y="0"/>
                </a:lnTo>
                <a:lnTo>
                  <a:pt x="65914" y="4191"/>
                </a:lnTo>
                <a:lnTo>
                  <a:pt x="65914" y="13080"/>
                </a:lnTo>
                <a:lnTo>
                  <a:pt x="65914" y="17398"/>
                </a:lnTo>
                <a:lnTo>
                  <a:pt x="65914" y="21970"/>
                </a:lnTo>
                <a:lnTo>
                  <a:pt x="65914" y="35052"/>
                </a:lnTo>
                <a:lnTo>
                  <a:pt x="65914" y="43815"/>
                </a:lnTo>
                <a:lnTo>
                  <a:pt x="74677" y="43815"/>
                </a:lnTo>
                <a:lnTo>
                  <a:pt x="74677" y="48132"/>
                </a:lnTo>
                <a:lnTo>
                  <a:pt x="78994" y="48132"/>
                </a:lnTo>
                <a:lnTo>
                  <a:pt x="83312" y="48132"/>
                </a:lnTo>
                <a:lnTo>
                  <a:pt x="87884" y="48132"/>
                </a:lnTo>
                <a:lnTo>
                  <a:pt x="87884" y="52451"/>
                </a:lnTo>
                <a:lnTo>
                  <a:pt x="92075" y="52451"/>
                </a:lnTo>
                <a:lnTo>
                  <a:pt x="96393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1" name="Freeform 951"/>
          <p:cNvSpPr/>
          <p:nvPr/>
        </p:nvSpPr>
        <p:spPr>
          <a:xfrm>
            <a:off x="1837054" y="3546982"/>
            <a:ext cx="17400" cy="122556"/>
          </a:xfrm>
          <a:custGeom>
            <a:avLst/>
            <a:gdLst/>
            <a:ahLst/>
            <a:cxnLst/>
            <a:rect l="0" t="0" r="0" b="0"/>
            <a:pathLst>
              <a:path w="17400" h="122556">
                <a:moveTo>
                  <a:pt x="17400" y="122556"/>
                </a:moveTo>
                <a:lnTo>
                  <a:pt x="17400" y="118237"/>
                </a:lnTo>
                <a:lnTo>
                  <a:pt x="17400" y="109348"/>
                </a:lnTo>
                <a:lnTo>
                  <a:pt x="17400" y="96266"/>
                </a:lnTo>
                <a:lnTo>
                  <a:pt x="17400" y="78868"/>
                </a:lnTo>
                <a:lnTo>
                  <a:pt x="17400" y="52451"/>
                </a:lnTo>
                <a:lnTo>
                  <a:pt x="17400" y="39244"/>
                </a:lnTo>
                <a:lnTo>
                  <a:pt x="13335" y="21972"/>
                </a:lnTo>
                <a:lnTo>
                  <a:pt x="8763" y="17653"/>
                </a:lnTo>
                <a:lnTo>
                  <a:pt x="4572" y="13082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2" name="Freeform 952"/>
          <p:cNvSpPr/>
          <p:nvPr/>
        </p:nvSpPr>
        <p:spPr>
          <a:xfrm>
            <a:off x="1850389" y="3608196"/>
            <a:ext cx="21718" cy="13082"/>
          </a:xfrm>
          <a:custGeom>
            <a:avLst/>
            <a:gdLst/>
            <a:ahLst/>
            <a:cxnLst/>
            <a:rect l="0" t="0" r="0" b="0"/>
            <a:pathLst>
              <a:path w="21718" h="13082">
                <a:moveTo>
                  <a:pt x="21718" y="0"/>
                </a:moveTo>
                <a:lnTo>
                  <a:pt x="17400" y="4572"/>
                </a:lnTo>
                <a:lnTo>
                  <a:pt x="12828" y="4572"/>
                </a:lnTo>
                <a:lnTo>
                  <a:pt x="8637" y="4572"/>
                </a:lnTo>
                <a:lnTo>
                  <a:pt x="8637" y="8891"/>
                </a:lnTo>
                <a:lnTo>
                  <a:pt x="4065" y="8891"/>
                </a:lnTo>
                <a:lnTo>
                  <a:pt x="4065" y="13082"/>
                </a:lnTo>
                <a:lnTo>
                  <a:pt x="0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3" name="Freeform 953"/>
          <p:cNvSpPr/>
          <p:nvPr/>
        </p:nvSpPr>
        <p:spPr>
          <a:xfrm>
            <a:off x="1859026" y="3608196"/>
            <a:ext cx="170688" cy="65533"/>
          </a:xfrm>
          <a:custGeom>
            <a:avLst/>
            <a:gdLst/>
            <a:ahLst/>
            <a:cxnLst/>
            <a:rect l="0" t="0" r="0" b="0"/>
            <a:pathLst>
              <a:path w="170688" h="65533">
                <a:moveTo>
                  <a:pt x="65785" y="39624"/>
                </a:moveTo>
                <a:lnTo>
                  <a:pt x="65785" y="39624"/>
                </a:lnTo>
                <a:lnTo>
                  <a:pt x="70103" y="39624"/>
                </a:lnTo>
                <a:lnTo>
                  <a:pt x="74294" y="39624"/>
                </a:lnTo>
                <a:lnTo>
                  <a:pt x="74294" y="35052"/>
                </a:lnTo>
                <a:lnTo>
                  <a:pt x="74294" y="26289"/>
                </a:lnTo>
                <a:lnTo>
                  <a:pt x="74294" y="17654"/>
                </a:lnTo>
                <a:lnTo>
                  <a:pt x="74294" y="13082"/>
                </a:lnTo>
                <a:lnTo>
                  <a:pt x="70103" y="4572"/>
                </a:lnTo>
                <a:lnTo>
                  <a:pt x="65785" y="0"/>
                </a:lnTo>
                <a:lnTo>
                  <a:pt x="48132" y="0"/>
                </a:lnTo>
                <a:lnTo>
                  <a:pt x="43815" y="0"/>
                </a:lnTo>
                <a:lnTo>
                  <a:pt x="35051" y="0"/>
                </a:lnTo>
                <a:lnTo>
                  <a:pt x="21844" y="0"/>
                </a:lnTo>
                <a:lnTo>
                  <a:pt x="8763" y="8891"/>
                </a:lnTo>
                <a:lnTo>
                  <a:pt x="4191" y="13082"/>
                </a:lnTo>
                <a:lnTo>
                  <a:pt x="4191" y="21971"/>
                </a:lnTo>
                <a:lnTo>
                  <a:pt x="0" y="30861"/>
                </a:lnTo>
                <a:lnTo>
                  <a:pt x="0" y="35052"/>
                </a:lnTo>
                <a:lnTo>
                  <a:pt x="0" y="39624"/>
                </a:lnTo>
                <a:lnTo>
                  <a:pt x="0" y="48134"/>
                </a:lnTo>
                <a:lnTo>
                  <a:pt x="4191" y="52706"/>
                </a:lnTo>
                <a:lnTo>
                  <a:pt x="13081" y="57023"/>
                </a:lnTo>
                <a:lnTo>
                  <a:pt x="21844" y="57023"/>
                </a:lnTo>
                <a:lnTo>
                  <a:pt x="30479" y="61342"/>
                </a:lnTo>
                <a:lnTo>
                  <a:pt x="43815" y="61342"/>
                </a:lnTo>
                <a:lnTo>
                  <a:pt x="48132" y="61342"/>
                </a:lnTo>
                <a:lnTo>
                  <a:pt x="52324" y="65533"/>
                </a:lnTo>
                <a:lnTo>
                  <a:pt x="56896" y="65533"/>
                </a:lnTo>
                <a:lnTo>
                  <a:pt x="61213" y="65533"/>
                </a:lnTo>
                <a:lnTo>
                  <a:pt x="65785" y="65533"/>
                </a:lnTo>
                <a:lnTo>
                  <a:pt x="70103" y="65533"/>
                </a:lnTo>
                <a:lnTo>
                  <a:pt x="78866" y="61342"/>
                </a:lnTo>
                <a:lnTo>
                  <a:pt x="83184" y="57023"/>
                </a:lnTo>
                <a:lnTo>
                  <a:pt x="87375" y="52706"/>
                </a:lnTo>
                <a:lnTo>
                  <a:pt x="91694" y="48134"/>
                </a:lnTo>
                <a:lnTo>
                  <a:pt x="91694" y="43943"/>
                </a:lnTo>
                <a:lnTo>
                  <a:pt x="96266" y="35052"/>
                </a:lnTo>
                <a:lnTo>
                  <a:pt x="100584" y="30861"/>
                </a:lnTo>
                <a:lnTo>
                  <a:pt x="100584" y="26289"/>
                </a:lnTo>
                <a:lnTo>
                  <a:pt x="105156" y="26289"/>
                </a:lnTo>
                <a:lnTo>
                  <a:pt x="105156" y="21971"/>
                </a:lnTo>
                <a:lnTo>
                  <a:pt x="113919" y="21971"/>
                </a:lnTo>
                <a:lnTo>
                  <a:pt x="113919" y="17654"/>
                </a:lnTo>
                <a:lnTo>
                  <a:pt x="117856" y="17654"/>
                </a:lnTo>
                <a:lnTo>
                  <a:pt x="126746" y="17654"/>
                </a:lnTo>
                <a:lnTo>
                  <a:pt x="131318" y="17654"/>
                </a:lnTo>
                <a:lnTo>
                  <a:pt x="144399" y="21971"/>
                </a:lnTo>
                <a:lnTo>
                  <a:pt x="157479" y="35052"/>
                </a:lnTo>
                <a:lnTo>
                  <a:pt x="162051" y="39624"/>
                </a:lnTo>
                <a:lnTo>
                  <a:pt x="166116" y="52706"/>
                </a:lnTo>
                <a:lnTo>
                  <a:pt x="170688" y="57023"/>
                </a:lnTo>
                <a:lnTo>
                  <a:pt x="170688" y="613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4" name="Freeform 954"/>
          <p:cNvSpPr/>
          <p:nvPr/>
        </p:nvSpPr>
        <p:spPr>
          <a:xfrm>
            <a:off x="2073275" y="3656330"/>
            <a:ext cx="254" cy="0"/>
          </a:xfrm>
          <a:custGeom>
            <a:avLst/>
            <a:gdLst/>
            <a:ahLst/>
            <a:cxnLst/>
            <a:rect l="0" t="0" r="0" b="0"/>
            <a:pathLst>
              <a:path w="254">
                <a:moveTo>
                  <a:pt x="0" y="0"/>
                </a:moveTo>
                <a:lnTo>
                  <a:pt x="25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5" name="Freeform 955"/>
          <p:cNvSpPr/>
          <p:nvPr/>
        </p:nvSpPr>
        <p:spPr>
          <a:xfrm>
            <a:off x="3424428" y="3953891"/>
            <a:ext cx="35051" cy="21971"/>
          </a:xfrm>
          <a:custGeom>
            <a:avLst/>
            <a:gdLst/>
            <a:ahLst/>
            <a:cxnLst/>
            <a:rect l="0" t="0" r="0" b="0"/>
            <a:pathLst>
              <a:path w="35051" h="21971">
                <a:moveTo>
                  <a:pt x="35051" y="0"/>
                </a:moveTo>
                <a:lnTo>
                  <a:pt x="26543" y="0"/>
                </a:lnTo>
                <a:lnTo>
                  <a:pt x="21970" y="0"/>
                </a:lnTo>
                <a:lnTo>
                  <a:pt x="8889" y="4190"/>
                </a:lnTo>
                <a:lnTo>
                  <a:pt x="4318" y="8763"/>
                </a:lnTo>
                <a:lnTo>
                  <a:pt x="0" y="8763"/>
                </a:lnTo>
                <a:lnTo>
                  <a:pt x="0" y="13335"/>
                </a:lnTo>
                <a:lnTo>
                  <a:pt x="0" y="219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6" name="Freeform 956"/>
          <p:cNvSpPr/>
          <p:nvPr/>
        </p:nvSpPr>
        <p:spPr>
          <a:xfrm>
            <a:off x="3472560" y="3997705"/>
            <a:ext cx="4318" cy="43688"/>
          </a:xfrm>
          <a:custGeom>
            <a:avLst/>
            <a:gdLst/>
            <a:ahLst/>
            <a:cxnLst/>
            <a:rect l="0" t="0" r="0" b="0"/>
            <a:pathLst>
              <a:path w="4318" h="43688">
                <a:moveTo>
                  <a:pt x="4318" y="43688"/>
                </a:moveTo>
                <a:lnTo>
                  <a:pt x="4318" y="39371"/>
                </a:lnTo>
                <a:lnTo>
                  <a:pt x="4318" y="35052"/>
                </a:lnTo>
                <a:lnTo>
                  <a:pt x="4318" y="21717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7" name="Freeform 957"/>
          <p:cNvSpPr/>
          <p:nvPr/>
        </p:nvSpPr>
        <p:spPr>
          <a:xfrm>
            <a:off x="3476878" y="3967226"/>
            <a:ext cx="0" cy="47879"/>
          </a:xfrm>
          <a:custGeom>
            <a:avLst/>
            <a:gdLst/>
            <a:ahLst/>
            <a:cxnLst/>
            <a:rect l="0" t="0" r="0" b="0"/>
            <a:pathLst>
              <a:path h="47879">
                <a:moveTo>
                  <a:pt x="0" y="47879"/>
                </a:moveTo>
                <a:lnTo>
                  <a:pt x="0" y="39369"/>
                </a:lnTo>
                <a:lnTo>
                  <a:pt x="0" y="34797"/>
                </a:lnTo>
                <a:lnTo>
                  <a:pt x="0" y="30479"/>
                </a:lnTo>
                <a:lnTo>
                  <a:pt x="0" y="25907"/>
                </a:lnTo>
                <a:lnTo>
                  <a:pt x="0" y="21716"/>
                </a:lnTo>
                <a:lnTo>
                  <a:pt x="0" y="17399"/>
                </a:lnTo>
                <a:lnTo>
                  <a:pt x="0" y="12827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8" name="Freeform 958"/>
          <p:cNvSpPr/>
          <p:nvPr/>
        </p:nvSpPr>
        <p:spPr>
          <a:xfrm>
            <a:off x="2790189" y="3945001"/>
            <a:ext cx="83186" cy="122554"/>
          </a:xfrm>
          <a:custGeom>
            <a:avLst/>
            <a:gdLst/>
            <a:ahLst/>
            <a:cxnLst/>
            <a:rect l="0" t="0" r="0" b="0"/>
            <a:pathLst>
              <a:path w="83186" h="122554">
                <a:moveTo>
                  <a:pt x="52706" y="4571"/>
                </a:moveTo>
                <a:lnTo>
                  <a:pt x="52706" y="4571"/>
                </a:lnTo>
                <a:lnTo>
                  <a:pt x="52706" y="0"/>
                </a:lnTo>
                <a:lnTo>
                  <a:pt x="43815" y="0"/>
                </a:lnTo>
                <a:lnTo>
                  <a:pt x="35053" y="0"/>
                </a:lnTo>
                <a:lnTo>
                  <a:pt x="30988" y="0"/>
                </a:lnTo>
                <a:lnTo>
                  <a:pt x="26416" y="4571"/>
                </a:lnTo>
                <a:lnTo>
                  <a:pt x="21844" y="13080"/>
                </a:lnTo>
                <a:lnTo>
                  <a:pt x="8763" y="17653"/>
                </a:lnTo>
                <a:lnTo>
                  <a:pt x="4572" y="22225"/>
                </a:lnTo>
                <a:lnTo>
                  <a:pt x="4572" y="26542"/>
                </a:lnTo>
                <a:lnTo>
                  <a:pt x="0" y="26542"/>
                </a:lnTo>
                <a:lnTo>
                  <a:pt x="0" y="30861"/>
                </a:lnTo>
                <a:lnTo>
                  <a:pt x="0" y="35052"/>
                </a:lnTo>
                <a:lnTo>
                  <a:pt x="0" y="43941"/>
                </a:lnTo>
                <a:lnTo>
                  <a:pt x="0" y="48132"/>
                </a:lnTo>
                <a:lnTo>
                  <a:pt x="0" y="52704"/>
                </a:lnTo>
                <a:lnTo>
                  <a:pt x="0" y="57022"/>
                </a:lnTo>
                <a:lnTo>
                  <a:pt x="8763" y="61594"/>
                </a:lnTo>
                <a:lnTo>
                  <a:pt x="17653" y="61594"/>
                </a:lnTo>
                <a:lnTo>
                  <a:pt x="35053" y="70104"/>
                </a:lnTo>
                <a:lnTo>
                  <a:pt x="43815" y="74421"/>
                </a:lnTo>
                <a:lnTo>
                  <a:pt x="48134" y="74421"/>
                </a:lnTo>
                <a:lnTo>
                  <a:pt x="65533" y="78993"/>
                </a:lnTo>
                <a:lnTo>
                  <a:pt x="70105" y="83184"/>
                </a:lnTo>
                <a:lnTo>
                  <a:pt x="78868" y="83184"/>
                </a:lnTo>
                <a:lnTo>
                  <a:pt x="78868" y="87756"/>
                </a:lnTo>
                <a:lnTo>
                  <a:pt x="83186" y="87756"/>
                </a:lnTo>
                <a:lnTo>
                  <a:pt x="83186" y="100583"/>
                </a:lnTo>
                <a:lnTo>
                  <a:pt x="83186" y="105155"/>
                </a:lnTo>
                <a:lnTo>
                  <a:pt x="74677" y="109474"/>
                </a:lnTo>
                <a:lnTo>
                  <a:pt x="65533" y="109474"/>
                </a:lnTo>
                <a:lnTo>
                  <a:pt x="61468" y="109474"/>
                </a:lnTo>
                <a:lnTo>
                  <a:pt x="48134" y="114045"/>
                </a:lnTo>
                <a:lnTo>
                  <a:pt x="39625" y="122554"/>
                </a:lnTo>
                <a:lnTo>
                  <a:pt x="26416" y="122554"/>
                </a:lnTo>
                <a:lnTo>
                  <a:pt x="21844" y="12255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9" name="Freeform 959"/>
          <p:cNvSpPr/>
          <p:nvPr/>
        </p:nvSpPr>
        <p:spPr>
          <a:xfrm>
            <a:off x="2921507" y="3980053"/>
            <a:ext cx="0" cy="4572"/>
          </a:xfrm>
          <a:custGeom>
            <a:avLst/>
            <a:gdLst/>
            <a:ahLst/>
            <a:cxnLst/>
            <a:rect l="0" t="0" r="0" b="0"/>
            <a:pathLst>
              <a:path h="4572">
                <a:moveTo>
                  <a:pt x="0" y="457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0" name="Freeform 960"/>
          <p:cNvSpPr/>
          <p:nvPr/>
        </p:nvSpPr>
        <p:spPr>
          <a:xfrm>
            <a:off x="2921507" y="4010914"/>
            <a:ext cx="74422" cy="39242"/>
          </a:xfrm>
          <a:custGeom>
            <a:avLst/>
            <a:gdLst/>
            <a:ahLst/>
            <a:cxnLst/>
            <a:rect l="0" t="0" r="0" b="0"/>
            <a:pathLst>
              <a:path w="74422" h="39242">
                <a:moveTo>
                  <a:pt x="0" y="0"/>
                </a:moveTo>
                <a:lnTo>
                  <a:pt x="0" y="4191"/>
                </a:lnTo>
                <a:lnTo>
                  <a:pt x="0" y="13080"/>
                </a:lnTo>
                <a:lnTo>
                  <a:pt x="0" y="17271"/>
                </a:lnTo>
                <a:lnTo>
                  <a:pt x="0" y="21843"/>
                </a:lnTo>
                <a:lnTo>
                  <a:pt x="0" y="26162"/>
                </a:lnTo>
                <a:lnTo>
                  <a:pt x="0" y="30479"/>
                </a:lnTo>
                <a:lnTo>
                  <a:pt x="4319" y="34670"/>
                </a:lnTo>
                <a:lnTo>
                  <a:pt x="8891" y="34670"/>
                </a:lnTo>
                <a:lnTo>
                  <a:pt x="17653" y="34670"/>
                </a:lnTo>
                <a:lnTo>
                  <a:pt x="21591" y="34670"/>
                </a:lnTo>
                <a:lnTo>
                  <a:pt x="26163" y="34670"/>
                </a:lnTo>
                <a:lnTo>
                  <a:pt x="30735" y="34670"/>
                </a:lnTo>
                <a:lnTo>
                  <a:pt x="35053" y="34670"/>
                </a:lnTo>
                <a:lnTo>
                  <a:pt x="39370" y="34670"/>
                </a:lnTo>
                <a:lnTo>
                  <a:pt x="39370" y="30479"/>
                </a:lnTo>
                <a:lnTo>
                  <a:pt x="43943" y="30479"/>
                </a:lnTo>
                <a:lnTo>
                  <a:pt x="43943" y="26162"/>
                </a:lnTo>
                <a:lnTo>
                  <a:pt x="52706" y="26162"/>
                </a:lnTo>
                <a:lnTo>
                  <a:pt x="52706" y="21843"/>
                </a:lnTo>
                <a:lnTo>
                  <a:pt x="57023" y="26162"/>
                </a:lnTo>
                <a:lnTo>
                  <a:pt x="57023" y="30479"/>
                </a:lnTo>
                <a:lnTo>
                  <a:pt x="57023" y="34670"/>
                </a:lnTo>
                <a:lnTo>
                  <a:pt x="61215" y="34670"/>
                </a:lnTo>
                <a:lnTo>
                  <a:pt x="65787" y="39242"/>
                </a:lnTo>
                <a:lnTo>
                  <a:pt x="69850" y="39242"/>
                </a:lnTo>
                <a:lnTo>
                  <a:pt x="74422" y="39242"/>
                </a:lnTo>
                <a:lnTo>
                  <a:pt x="74422" y="304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1" name="Freeform 961"/>
          <p:cNvSpPr/>
          <p:nvPr/>
        </p:nvSpPr>
        <p:spPr>
          <a:xfrm>
            <a:off x="3004692" y="3949572"/>
            <a:ext cx="113665" cy="100584"/>
          </a:xfrm>
          <a:custGeom>
            <a:avLst/>
            <a:gdLst/>
            <a:ahLst/>
            <a:cxnLst/>
            <a:rect l="0" t="0" r="0" b="0"/>
            <a:pathLst>
              <a:path w="113665" h="100584">
                <a:moveTo>
                  <a:pt x="74422" y="57023"/>
                </a:moveTo>
                <a:lnTo>
                  <a:pt x="70105" y="52451"/>
                </a:lnTo>
                <a:lnTo>
                  <a:pt x="65533" y="52451"/>
                </a:lnTo>
                <a:lnTo>
                  <a:pt x="57024" y="52451"/>
                </a:lnTo>
                <a:lnTo>
                  <a:pt x="43562" y="52451"/>
                </a:lnTo>
                <a:lnTo>
                  <a:pt x="30481" y="52451"/>
                </a:lnTo>
                <a:lnTo>
                  <a:pt x="26543" y="52451"/>
                </a:lnTo>
                <a:lnTo>
                  <a:pt x="8890" y="57023"/>
                </a:lnTo>
                <a:lnTo>
                  <a:pt x="4318" y="61342"/>
                </a:lnTo>
                <a:lnTo>
                  <a:pt x="0" y="61342"/>
                </a:lnTo>
                <a:lnTo>
                  <a:pt x="0" y="69850"/>
                </a:lnTo>
                <a:lnTo>
                  <a:pt x="0" y="74422"/>
                </a:lnTo>
                <a:lnTo>
                  <a:pt x="0" y="78613"/>
                </a:lnTo>
                <a:lnTo>
                  <a:pt x="0" y="83185"/>
                </a:lnTo>
                <a:lnTo>
                  <a:pt x="0" y="87504"/>
                </a:lnTo>
                <a:lnTo>
                  <a:pt x="0" y="91821"/>
                </a:lnTo>
                <a:lnTo>
                  <a:pt x="17400" y="100584"/>
                </a:lnTo>
                <a:lnTo>
                  <a:pt x="21718" y="100584"/>
                </a:lnTo>
                <a:lnTo>
                  <a:pt x="26543" y="100584"/>
                </a:lnTo>
                <a:lnTo>
                  <a:pt x="39371" y="100584"/>
                </a:lnTo>
                <a:lnTo>
                  <a:pt x="43562" y="100584"/>
                </a:lnTo>
                <a:lnTo>
                  <a:pt x="48134" y="96012"/>
                </a:lnTo>
                <a:lnTo>
                  <a:pt x="52452" y="87504"/>
                </a:lnTo>
                <a:lnTo>
                  <a:pt x="60960" y="74422"/>
                </a:lnTo>
                <a:lnTo>
                  <a:pt x="65533" y="48133"/>
                </a:lnTo>
                <a:lnTo>
                  <a:pt x="65533" y="39370"/>
                </a:lnTo>
                <a:lnTo>
                  <a:pt x="65533" y="30481"/>
                </a:lnTo>
                <a:lnTo>
                  <a:pt x="65533" y="26290"/>
                </a:lnTo>
                <a:lnTo>
                  <a:pt x="70105" y="26290"/>
                </a:lnTo>
                <a:lnTo>
                  <a:pt x="70105" y="17654"/>
                </a:lnTo>
                <a:lnTo>
                  <a:pt x="70105" y="13082"/>
                </a:lnTo>
                <a:lnTo>
                  <a:pt x="70105" y="8509"/>
                </a:lnTo>
                <a:lnTo>
                  <a:pt x="70105" y="0"/>
                </a:lnTo>
                <a:lnTo>
                  <a:pt x="70105" y="8509"/>
                </a:lnTo>
                <a:lnTo>
                  <a:pt x="70105" y="13082"/>
                </a:lnTo>
                <a:lnTo>
                  <a:pt x="70105" y="35053"/>
                </a:lnTo>
                <a:lnTo>
                  <a:pt x="70105" y="48133"/>
                </a:lnTo>
                <a:lnTo>
                  <a:pt x="70105" y="52451"/>
                </a:lnTo>
                <a:lnTo>
                  <a:pt x="70105" y="61342"/>
                </a:lnTo>
                <a:lnTo>
                  <a:pt x="78613" y="74422"/>
                </a:lnTo>
                <a:lnTo>
                  <a:pt x="78613" y="78613"/>
                </a:lnTo>
                <a:lnTo>
                  <a:pt x="83185" y="83185"/>
                </a:lnTo>
                <a:lnTo>
                  <a:pt x="87503" y="91821"/>
                </a:lnTo>
                <a:lnTo>
                  <a:pt x="91822" y="96012"/>
                </a:lnTo>
                <a:lnTo>
                  <a:pt x="96393" y="96012"/>
                </a:lnTo>
                <a:lnTo>
                  <a:pt x="100584" y="96012"/>
                </a:lnTo>
                <a:lnTo>
                  <a:pt x="109093" y="96012"/>
                </a:lnTo>
                <a:lnTo>
                  <a:pt x="113665" y="960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2" name="Freeform 962"/>
          <p:cNvSpPr/>
          <p:nvPr/>
        </p:nvSpPr>
        <p:spPr>
          <a:xfrm>
            <a:off x="3118357" y="3997705"/>
            <a:ext cx="162179" cy="61341"/>
          </a:xfrm>
          <a:custGeom>
            <a:avLst/>
            <a:gdLst/>
            <a:ahLst/>
            <a:cxnLst/>
            <a:rect l="0" t="0" r="0" b="0"/>
            <a:pathLst>
              <a:path w="162179" h="61341">
                <a:moveTo>
                  <a:pt x="13209" y="39371"/>
                </a:moveTo>
                <a:lnTo>
                  <a:pt x="13209" y="35052"/>
                </a:lnTo>
                <a:lnTo>
                  <a:pt x="17781" y="35052"/>
                </a:lnTo>
                <a:lnTo>
                  <a:pt x="21972" y="35052"/>
                </a:lnTo>
                <a:lnTo>
                  <a:pt x="30481" y="30480"/>
                </a:lnTo>
                <a:lnTo>
                  <a:pt x="35053" y="26289"/>
                </a:lnTo>
                <a:lnTo>
                  <a:pt x="39370" y="17400"/>
                </a:lnTo>
                <a:lnTo>
                  <a:pt x="39370" y="8890"/>
                </a:lnTo>
                <a:lnTo>
                  <a:pt x="39370" y="4318"/>
                </a:lnTo>
                <a:lnTo>
                  <a:pt x="39370" y="0"/>
                </a:lnTo>
                <a:lnTo>
                  <a:pt x="35053" y="0"/>
                </a:lnTo>
                <a:lnTo>
                  <a:pt x="26290" y="0"/>
                </a:lnTo>
                <a:lnTo>
                  <a:pt x="21972" y="0"/>
                </a:lnTo>
                <a:lnTo>
                  <a:pt x="17781" y="0"/>
                </a:lnTo>
                <a:lnTo>
                  <a:pt x="13209" y="0"/>
                </a:lnTo>
                <a:lnTo>
                  <a:pt x="8891" y="4318"/>
                </a:lnTo>
                <a:lnTo>
                  <a:pt x="4319" y="13209"/>
                </a:lnTo>
                <a:lnTo>
                  <a:pt x="4319" y="17400"/>
                </a:lnTo>
                <a:lnTo>
                  <a:pt x="0" y="21717"/>
                </a:lnTo>
                <a:lnTo>
                  <a:pt x="0" y="30480"/>
                </a:lnTo>
                <a:lnTo>
                  <a:pt x="0" y="35052"/>
                </a:lnTo>
                <a:lnTo>
                  <a:pt x="0" y="39371"/>
                </a:lnTo>
                <a:lnTo>
                  <a:pt x="0" y="47879"/>
                </a:lnTo>
                <a:lnTo>
                  <a:pt x="0" y="52451"/>
                </a:lnTo>
                <a:lnTo>
                  <a:pt x="13209" y="56770"/>
                </a:lnTo>
                <a:lnTo>
                  <a:pt x="17781" y="56770"/>
                </a:lnTo>
                <a:lnTo>
                  <a:pt x="21972" y="61341"/>
                </a:lnTo>
                <a:lnTo>
                  <a:pt x="39370" y="61341"/>
                </a:lnTo>
                <a:lnTo>
                  <a:pt x="48260" y="61341"/>
                </a:lnTo>
                <a:lnTo>
                  <a:pt x="61341" y="61341"/>
                </a:lnTo>
                <a:lnTo>
                  <a:pt x="65532" y="61341"/>
                </a:lnTo>
                <a:lnTo>
                  <a:pt x="83313" y="61341"/>
                </a:lnTo>
                <a:lnTo>
                  <a:pt x="83313" y="56770"/>
                </a:lnTo>
                <a:lnTo>
                  <a:pt x="87503" y="52451"/>
                </a:lnTo>
                <a:lnTo>
                  <a:pt x="91822" y="39371"/>
                </a:lnTo>
                <a:lnTo>
                  <a:pt x="91822" y="35052"/>
                </a:lnTo>
                <a:lnTo>
                  <a:pt x="91822" y="26289"/>
                </a:lnTo>
                <a:lnTo>
                  <a:pt x="91822" y="17400"/>
                </a:lnTo>
                <a:lnTo>
                  <a:pt x="91822" y="13209"/>
                </a:lnTo>
                <a:lnTo>
                  <a:pt x="91822" y="8890"/>
                </a:lnTo>
                <a:lnTo>
                  <a:pt x="96394" y="8890"/>
                </a:lnTo>
                <a:lnTo>
                  <a:pt x="157608" y="47879"/>
                </a:lnTo>
                <a:lnTo>
                  <a:pt x="157608" y="52451"/>
                </a:lnTo>
                <a:lnTo>
                  <a:pt x="162179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3" name="Freeform 963"/>
          <p:cNvSpPr/>
          <p:nvPr/>
        </p:nvSpPr>
        <p:spPr>
          <a:xfrm>
            <a:off x="3319907" y="4002023"/>
            <a:ext cx="0" cy="4572"/>
          </a:xfrm>
          <a:custGeom>
            <a:avLst/>
            <a:gdLst/>
            <a:ahLst/>
            <a:cxnLst/>
            <a:rect l="0" t="0" r="0" b="0"/>
            <a:pathLst>
              <a:path h="4572">
                <a:moveTo>
                  <a:pt x="0" y="457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4" name="Freeform 964"/>
          <p:cNvSpPr/>
          <p:nvPr/>
        </p:nvSpPr>
        <p:spPr>
          <a:xfrm>
            <a:off x="2422525" y="3962654"/>
            <a:ext cx="4572" cy="4572"/>
          </a:xfrm>
          <a:custGeom>
            <a:avLst/>
            <a:gdLst/>
            <a:ahLst/>
            <a:cxnLst/>
            <a:rect l="0" t="0" r="0" b="0"/>
            <a:pathLst>
              <a:path w="4572" h="4572">
                <a:moveTo>
                  <a:pt x="4572" y="4572"/>
                </a:moveTo>
                <a:lnTo>
                  <a:pt x="4572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5" name="Freeform 965"/>
          <p:cNvSpPr/>
          <p:nvPr/>
        </p:nvSpPr>
        <p:spPr>
          <a:xfrm>
            <a:off x="2440177" y="4006595"/>
            <a:ext cx="26290" cy="52451"/>
          </a:xfrm>
          <a:custGeom>
            <a:avLst/>
            <a:gdLst/>
            <a:ahLst/>
            <a:cxnLst/>
            <a:rect l="0" t="0" r="0" b="0"/>
            <a:pathLst>
              <a:path w="26290" h="52451">
                <a:moveTo>
                  <a:pt x="26290" y="52451"/>
                </a:moveTo>
                <a:lnTo>
                  <a:pt x="26290" y="47880"/>
                </a:lnTo>
                <a:lnTo>
                  <a:pt x="26290" y="43561"/>
                </a:lnTo>
                <a:lnTo>
                  <a:pt x="26290" y="38989"/>
                </a:lnTo>
                <a:lnTo>
                  <a:pt x="21971" y="34798"/>
                </a:lnTo>
                <a:lnTo>
                  <a:pt x="8890" y="17399"/>
                </a:lnTo>
                <a:lnTo>
                  <a:pt x="4318" y="1282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6" name="Freeform 966"/>
          <p:cNvSpPr/>
          <p:nvPr/>
        </p:nvSpPr>
        <p:spPr>
          <a:xfrm>
            <a:off x="2501519" y="3984625"/>
            <a:ext cx="100583" cy="65531"/>
          </a:xfrm>
          <a:custGeom>
            <a:avLst/>
            <a:gdLst/>
            <a:ahLst/>
            <a:cxnLst/>
            <a:rect l="0" t="0" r="0" b="0"/>
            <a:pathLst>
              <a:path w="100583" h="65531">
                <a:moveTo>
                  <a:pt x="8508" y="65531"/>
                </a:moveTo>
                <a:lnTo>
                  <a:pt x="0" y="60959"/>
                </a:lnTo>
                <a:lnTo>
                  <a:pt x="0" y="56768"/>
                </a:lnTo>
                <a:lnTo>
                  <a:pt x="0" y="48132"/>
                </a:lnTo>
                <a:lnTo>
                  <a:pt x="0" y="43560"/>
                </a:lnTo>
                <a:lnTo>
                  <a:pt x="0" y="39369"/>
                </a:lnTo>
                <a:lnTo>
                  <a:pt x="0" y="34797"/>
                </a:lnTo>
                <a:lnTo>
                  <a:pt x="0" y="26289"/>
                </a:lnTo>
                <a:lnTo>
                  <a:pt x="0" y="21970"/>
                </a:lnTo>
                <a:lnTo>
                  <a:pt x="4572" y="21970"/>
                </a:lnTo>
                <a:lnTo>
                  <a:pt x="8508" y="13080"/>
                </a:lnTo>
                <a:lnTo>
                  <a:pt x="13081" y="13080"/>
                </a:lnTo>
                <a:lnTo>
                  <a:pt x="17398" y="13080"/>
                </a:lnTo>
                <a:lnTo>
                  <a:pt x="21970" y="17398"/>
                </a:lnTo>
                <a:lnTo>
                  <a:pt x="26542" y="21970"/>
                </a:lnTo>
                <a:lnTo>
                  <a:pt x="30479" y="26289"/>
                </a:lnTo>
                <a:lnTo>
                  <a:pt x="39242" y="30480"/>
                </a:lnTo>
                <a:lnTo>
                  <a:pt x="43560" y="34797"/>
                </a:lnTo>
                <a:lnTo>
                  <a:pt x="48132" y="30480"/>
                </a:lnTo>
                <a:lnTo>
                  <a:pt x="48132" y="26289"/>
                </a:lnTo>
                <a:lnTo>
                  <a:pt x="52704" y="21970"/>
                </a:lnTo>
                <a:lnTo>
                  <a:pt x="52704" y="13080"/>
                </a:lnTo>
                <a:lnTo>
                  <a:pt x="57023" y="8508"/>
                </a:lnTo>
                <a:lnTo>
                  <a:pt x="57023" y="4317"/>
                </a:lnTo>
                <a:lnTo>
                  <a:pt x="61213" y="0"/>
                </a:lnTo>
                <a:lnTo>
                  <a:pt x="65532" y="0"/>
                </a:lnTo>
                <a:lnTo>
                  <a:pt x="70104" y="0"/>
                </a:lnTo>
                <a:lnTo>
                  <a:pt x="78613" y="0"/>
                </a:lnTo>
                <a:lnTo>
                  <a:pt x="78613" y="4317"/>
                </a:lnTo>
                <a:lnTo>
                  <a:pt x="83185" y="4317"/>
                </a:lnTo>
                <a:lnTo>
                  <a:pt x="83185" y="8508"/>
                </a:lnTo>
                <a:lnTo>
                  <a:pt x="87503" y="21970"/>
                </a:lnTo>
                <a:lnTo>
                  <a:pt x="92075" y="26289"/>
                </a:lnTo>
                <a:lnTo>
                  <a:pt x="96266" y="30480"/>
                </a:lnTo>
                <a:lnTo>
                  <a:pt x="96266" y="34797"/>
                </a:lnTo>
                <a:lnTo>
                  <a:pt x="96266" y="39369"/>
                </a:lnTo>
                <a:lnTo>
                  <a:pt x="100583" y="393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7" name="Freeform 967"/>
          <p:cNvSpPr/>
          <p:nvPr/>
        </p:nvSpPr>
        <p:spPr>
          <a:xfrm>
            <a:off x="1696466" y="3892930"/>
            <a:ext cx="96392" cy="183770"/>
          </a:xfrm>
          <a:custGeom>
            <a:avLst/>
            <a:gdLst/>
            <a:ahLst/>
            <a:cxnLst/>
            <a:rect l="0" t="0" r="0" b="0"/>
            <a:pathLst>
              <a:path w="96392" h="183770">
                <a:moveTo>
                  <a:pt x="0" y="52451"/>
                </a:moveTo>
                <a:lnTo>
                  <a:pt x="0" y="65533"/>
                </a:lnTo>
                <a:lnTo>
                  <a:pt x="0" y="69724"/>
                </a:lnTo>
                <a:lnTo>
                  <a:pt x="0" y="74296"/>
                </a:lnTo>
                <a:lnTo>
                  <a:pt x="0" y="83186"/>
                </a:lnTo>
                <a:lnTo>
                  <a:pt x="0" y="87503"/>
                </a:lnTo>
                <a:lnTo>
                  <a:pt x="0" y="100203"/>
                </a:lnTo>
                <a:lnTo>
                  <a:pt x="0" y="109093"/>
                </a:lnTo>
                <a:lnTo>
                  <a:pt x="0" y="135255"/>
                </a:lnTo>
                <a:lnTo>
                  <a:pt x="0" y="139827"/>
                </a:lnTo>
                <a:lnTo>
                  <a:pt x="0" y="153036"/>
                </a:lnTo>
                <a:lnTo>
                  <a:pt x="9144" y="166116"/>
                </a:lnTo>
                <a:lnTo>
                  <a:pt x="9144" y="170688"/>
                </a:lnTo>
                <a:lnTo>
                  <a:pt x="13207" y="179198"/>
                </a:lnTo>
                <a:lnTo>
                  <a:pt x="13207" y="183770"/>
                </a:lnTo>
                <a:lnTo>
                  <a:pt x="17779" y="183770"/>
                </a:lnTo>
                <a:lnTo>
                  <a:pt x="21970" y="183770"/>
                </a:lnTo>
                <a:lnTo>
                  <a:pt x="26288" y="179198"/>
                </a:lnTo>
                <a:lnTo>
                  <a:pt x="30860" y="174879"/>
                </a:lnTo>
                <a:lnTo>
                  <a:pt x="39623" y="170688"/>
                </a:lnTo>
                <a:lnTo>
                  <a:pt x="43688" y="153036"/>
                </a:lnTo>
                <a:lnTo>
                  <a:pt x="43688" y="139827"/>
                </a:lnTo>
                <a:lnTo>
                  <a:pt x="43688" y="135255"/>
                </a:lnTo>
                <a:lnTo>
                  <a:pt x="43688" y="126747"/>
                </a:lnTo>
                <a:lnTo>
                  <a:pt x="43688" y="122555"/>
                </a:lnTo>
                <a:lnTo>
                  <a:pt x="43688" y="118237"/>
                </a:lnTo>
                <a:lnTo>
                  <a:pt x="43688" y="122555"/>
                </a:lnTo>
                <a:lnTo>
                  <a:pt x="43688" y="126747"/>
                </a:lnTo>
                <a:lnTo>
                  <a:pt x="48260" y="131318"/>
                </a:lnTo>
                <a:lnTo>
                  <a:pt x="48260" y="144400"/>
                </a:lnTo>
                <a:lnTo>
                  <a:pt x="52832" y="148717"/>
                </a:lnTo>
                <a:lnTo>
                  <a:pt x="57023" y="157226"/>
                </a:lnTo>
                <a:lnTo>
                  <a:pt x="57023" y="161799"/>
                </a:lnTo>
                <a:lnTo>
                  <a:pt x="65913" y="161799"/>
                </a:lnTo>
                <a:lnTo>
                  <a:pt x="70104" y="157226"/>
                </a:lnTo>
                <a:lnTo>
                  <a:pt x="74676" y="153036"/>
                </a:lnTo>
                <a:lnTo>
                  <a:pt x="78994" y="139827"/>
                </a:lnTo>
                <a:lnTo>
                  <a:pt x="87503" y="131318"/>
                </a:lnTo>
                <a:lnTo>
                  <a:pt x="91820" y="118237"/>
                </a:lnTo>
                <a:lnTo>
                  <a:pt x="91820" y="104775"/>
                </a:lnTo>
                <a:lnTo>
                  <a:pt x="96392" y="96266"/>
                </a:lnTo>
                <a:lnTo>
                  <a:pt x="96392" y="74296"/>
                </a:lnTo>
                <a:lnTo>
                  <a:pt x="96392" y="56642"/>
                </a:lnTo>
                <a:lnTo>
                  <a:pt x="96392" y="30480"/>
                </a:lnTo>
                <a:lnTo>
                  <a:pt x="96392" y="17653"/>
                </a:lnTo>
                <a:lnTo>
                  <a:pt x="96392" y="13082"/>
                </a:lnTo>
                <a:lnTo>
                  <a:pt x="96392" y="4191"/>
                </a:lnTo>
                <a:lnTo>
                  <a:pt x="9639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8" name="Freeform 968"/>
          <p:cNvSpPr/>
          <p:nvPr/>
        </p:nvSpPr>
        <p:spPr>
          <a:xfrm>
            <a:off x="1814829" y="4006595"/>
            <a:ext cx="38990" cy="61214"/>
          </a:xfrm>
          <a:custGeom>
            <a:avLst/>
            <a:gdLst/>
            <a:ahLst/>
            <a:cxnLst/>
            <a:rect l="0" t="0" r="0" b="0"/>
            <a:pathLst>
              <a:path w="38990" h="61214">
                <a:moveTo>
                  <a:pt x="30481" y="0"/>
                </a:moveTo>
                <a:lnTo>
                  <a:pt x="26163" y="0"/>
                </a:lnTo>
                <a:lnTo>
                  <a:pt x="21844" y="0"/>
                </a:lnTo>
                <a:lnTo>
                  <a:pt x="17272" y="0"/>
                </a:lnTo>
                <a:lnTo>
                  <a:pt x="13081" y="0"/>
                </a:lnTo>
                <a:lnTo>
                  <a:pt x="13081" y="8890"/>
                </a:lnTo>
                <a:lnTo>
                  <a:pt x="8510" y="13082"/>
                </a:lnTo>
                <a:lnTo>
                  <a:pt x="8510" y="17653"/>
                </a:lnTo>
                <a:lnTo>
                  <a:pt x="0" y="21590"/>
                </a:lnTo>
                <a:lnTo>
                  <a:pt x="0" y="26162"/>
                </a:lnTo>
                <a:lnTo>
                  <a:pt x="0" y="30735"/>
                </a:lnTo>
                <a:lnTo>
                  <a:pt x="0" y="35052"/>
                </a:lnTo>
                <a:lnTo>
                  <a:pt x="0" y="43561"/>
                </a:lnTo>
                <a:lnTo>
                  <a:pt x="4191" y="48134"/>
                </a:lnTo>
                <a:lnTo>
                  <a:pt x="4191" y="52451"/>
                </a:lnTo>
                <a:lnTo>
                  <a:pt x="8510" y="52451"/>
                </a:lnTo>
                <a:lnTo>
                  <a:pt x="8510" y="57023"/>
                </a:lnTo>
                <a:lnTo>
                  <a:pt x="13081" y="57023"/>
                </a:lnTo>
                <a:lnTo>
                  <a:pt x="13081" y="61214"/>
                </a:lnTo>
                <a:lnTo>
                  <a:pt x="17272" y="61214"/>
                </a:lnTo>
                <a:lnTo>
                  <a:pt x="21844" y="57023"/>
                </a:lnTo>
                <a:lnTo>
                  <a:pt x="21844" y="52451"/>
                </a:lnTo>
                <a:lnTo>
                  <a:pt x="26163" y="39371"/>
                </a:lnTo>
                <a:lnTo>
                  <a:pt x="26163" y="35052"/>
                </a:lnTo>
                <a:lnTo>
                  <a:pt x="35053" y="17653"/>
                </a:lnTo>
                <a:lnTo>
                  <a:pt x="35053" y="13082"/>
                </a:lnTo>
                <a:lnTo>
                  <a:pt x="35053" y="4572"/>
                </a:lnTo>
                <a:lnTo>
                  <a:pt x="35053" y="13082"/>
                </a:lnTo>
                <a:lnTo>
                  <a:pt x="35053" y="17653"/>
                </a:lnTo>
                <a:lnTo>
                  <a:pt x="35053" y="21590"/>
                </a:lnTo>
                <a:lnTo>
                  <a:pt x="35053" y="35052"/>
                </a:lnTo>
                <a:lnTo>
                  <a:pt x="35053" y="39371"/>
                </a:lnTo>
                <a:lnTo>
                  <a:pt x="35053" y="43561"/>
                </a:lnTo>
                <a:lnTo>
                  <a:pt x="38990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69" name="Freeform 969"/>
          <p:cNvSpPr/>
          <p:nvPr/>
        </p:nvSpPr>
        <p:spPr>
          <a:xfrm>
            <a:off x="1884933" y="3919092"/>
            <a:ext cx="0" cy="131064"/>
          </a:xfrm>
          <a:custGeom>
            <a:avLst/>
            <a:gdLst/>
            <a:ahLst/>
            <a:cxnLst/>
            <a:rect l="0" t="0" r="0" b="0"/>
            <a:pathLst>
              <a:path h="131064">
                <a:moveTo>
                  <a:pt x="0" y="131064"/>
                </a:moveTo>
                <a:lnTo>
                  <a:pt x="0" y="126874"/>
                </a:lnTo>
                <a:lnTo>
                  <a:pt x="0" y="122555"/>
                </a:lnTo>
                <a:lnTo>
                  <a:pt x="0" y="118238"/>
                </a:lnTo>
                <a:lnTo>
                  <a:pt x="0" y="105156"/>
                </a:lnTo>
                <a:lnTo>
                  <a:pt x="0" y="78613"/>
                </a:lnTo>
                <a:lnTo>
                  <a:pt x="0" y="70104"/>
                </a:lnTo>
                <a:lnTo>
                  <a:pt x="0" y="26289"/>
                </a:lnTo>
                <a:lnTo>
                  <a:pt x="0" y="17400"/>
                </a:lnTo>
                <a:lnTo>
                  <a:pt x="0" y="13081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0" name="Freeform 970"/>
          <p:cNvSpPr/>
          <p:nvPr/>
        </p:nvSpPr>
        <p:spPr>
          <a:xfrm>
            <a:off x="1876044" y="4015485"/>
            <a:ext cx="39370" cy="39244"/>
          </a:xfrm>
          <a:custGeom>
            <a:avLst/>
            <a:gdLst/>
            <a:ahLst/>
            <a:cxnLst/>
            <a:rect l="0" t="0" r="0" b="0"/>
            <a:pathLst>
              <a:path w="39370" h="39244">
                <a:moveTo>
                  <a:pt x="0" y="4192"/>
                </a:moveTo>
                <a:lnTo>
                  <a:pt x="4317" y="4192"/>
                </a:lnTo>
                <a:lnTo>
                  <a:pt x="8889" y="0"/>
                </a:lnTo>
                <a:lnTo>
                  <a:pt x="13081" y="0"/>
                </a:lnTo>
                <a:lnTo>
                  <a:pt x="17398" y="0"/>
                </a:lnTo>
                <a:lnTo>
                  <a:pt x="21970" y="0"/>
                </a:lnTo>
                <a:lnTo>
                  <a:pt x="26161" y="12700"/>
                </a:lnTo>
                <a:lnTo>
                  <a:pt x="26161" y="17272"/>
                </a:lnTo>
                <a:lnTo>
                  <a:pt x="30479" y="17272"/>
                </a:lnTo>
                <a:lnTo>
                  <a:pt x="30479" y="21845"/>
                </a:lnTo>
                <a:lnTo>
                  <a:pt x="39370" y="26162"/>
                </a:lnTo>
                <a:lnTo>
                  <a:pt x="39370" y="30481"/>
                </a:lnTo>
                <a:lnTo>
                  <a:pt x="39370" y="34671"/>
                </a:lnTo>
                <a:lnTo>
                  <a:pt x="39370" y="392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1" name="Freeform 971"/>
          <p:cNvSpPr/>
          <p:nvPr/>
        </p:nvSpPr>
        <p:spPr>
          <a:xfrm>
            <a:off x="1937257" y="3910583"/>
            <a:ext cx="21972" cy="148463"/>
          </a:xfrm>
          <a:custGeom>
            <a:avLst/>
            <a:gdLst/>
            <a:ahLst/>
            <a:cxnLst/>
            <a:rect l="0" t="0" r="0" b="0"/>
            <a:pathLst>
              <a:path w="21972" h="148463">
                <a:moveTo>
                  <a:pt x="0" y="0"/>
                </a:moveTo>
                <a:lnTo>
                  <a:pt x="0" y="3937"/>
                </a:lnTo>
                <a:lnTo>
                  <a:pt x="4319" y="12827"/>
                </a:lnTo>
                <a:lnTo>
                  <a:pt x="4319" y="25909"/>
                </a:lnTo>
                <a:lnTo>
                  <a:pt x="4319" y="38989"/>
                </a:lnTo>
                <a:lnTo>
                  <a:pt x="4319" y="56643"/>
                </a:lnTo>
                <a:lnTo>
                  <a:pt x="4319" y="65533"/>
                </a:lnTo>
                <a:lnTo>
                  <a:pt x="4319" y="74042"/>
                </a:lnTo>
                <a:lnTo>
                  <a:pt x="4319" y="87122"/>
                </a:lnTo>
                <a:lnTo>
                  <a:pt x="8637" y="109094"/>
                </a:lnTo>
                <a:lnTo>
                  <a:pt x="8637" y="126747"/>
                </a:lnTo>
                <a:lnTo>
                  <a:pt x="17400" y="139573"/>
                </a:lnTo>
                <a:lnTo>
                  <a:pt x="17400" y="144146"/>
                </a:lnTo>
                <a:lnTo>
                  <a:pt x="17400" y="148463"/>
                </a:lnTo>
                <a:lnTo>
                  <a:pt x="21972" y="1484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2" name="Freeform 972"/>
          <p:cNvSpPr/>
          <p:nvPr/>
        </p:nvSpPr>
        <p:spPr>
          <a:xfrm>
            <a:off x="2007107" y="3932173"/>
            <a:ext cx="4572" cy="126873"/>
          </a:xfrm>
          <a:custGeom>
            <a:avLst/>
            <a:gdLst/>
            <a:ahLst/>
            <a:cxnLst/>
            <a:rect l="0" t="0" r="0" b="0"/>
            <a:pathLst>
              <a:path w="4572" h="126873">
                <a:moveTo>
                  <a:pt x="4572" y="126873"/>
                </a:moveTo>
                <a:lnTo>
                  <a:pt x="0" y="126873"/>
                </a:lnTo>
                <a:lnTo>
                  <a:pt x="0" y="113793"/>
                </a:lnTo>
                <a:lnTo>
                  <a:pt x="0" y="105157"/>
                </a:lnTo>
                <a:lnTo>
                  <a:pt x="0" y="87504"/>
                </a:lnTo>
                <a:lnTo>
                  <a:pt x="0" y="52452"/>
                </a:lnTo>
                <a:lnTo>
                  <a:pt x="0" y="39370"/>
                </a:lnTo>
                <a:lnTo>
                  <a:pt x="0" y="21971"/>
                </a:lnTo>
                <a:lnTo>
                  <a:pt x="0" y="17399"/>
                </a:lnTo>
                <a:lnTo>
                  <a:pt x="0" y="1320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3" name="Freeform 973"/>
          <p:cNvSpPr/>
          <p:nvPr/>
        </p:nvSpPr>
        <p:spPr>
          <a:xfrm>
            <a:off x="2002789" y="3980433"/>
            <a:ext cx="57024" cy="69723"/>
          </a:xfrm>
          <a:custGeom>
            <a:avLst/>
            <a:gdLst/>
            <a:ahLst/>
            <a:cxnLst/>
            <a:rect l="0" t="0" r="0" b="0"/>
            <a:pathLst>
              <a:path w="57024" h="69723">
                <a:moveTo>
                  <a:pt x="0" y="65533"/>
                </a:moveTo>
                <a:lnTo>
                  <a:pt x="0" y="65533"/>
                </a:lnTo>
                <a:lnTo>
                  <a:pt x="0" y="69723"/>
                </a:lnTo>
                <a:lnTo>
                  <a:pt x="8890" y="69723"/>
                </a:lnTo>
                <a:lnTo>
                  <a:pt x="13209" y="69723"/>
                </a:lnTo>
                <a:lnTo>
                  <a:pt x="17781" y="65533"/>
                </a:lnTo>
                <a:lnTo>
                  <a:pt x="21971" y="52324"/>
                </a:lnTo>
                <a:lnTo>
                  <a:pt x="30481" y="35052"/>
                </a:lnTo>
                <a:lnTo>
                  <a:pt x="39371" y="26162"/>
                </a:lnTo>
                <a:lnTo>
                  <a:pt x="48261" y="17272"/>
                </a:lnTo>
                <a:lnTo>
                  <a:pt x="52452" y="4192"/>
                </a:lnTo>
                <a:lnTo>
                  <a:pt x="57024" y="4192"/>
                </a:lnTo>
                <a:lnTo>
                  <a:pt x="570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4" name="Freeform 974"/>
          <p:cNvSpPr/>
          <p:nvPr/>
        </p:nvSpPr>
        <p:spPr>
          <a:xfrm>
            <a:off x="2007107" y="4037330"/>
            <a:ext cx="35053" cy="26288"/>
          </a:xfrm>
          <a:custGeom>
            <a:avLst/>
            <a:gdLst/>
            <a:ahLst/>
            <a:cxnLst/>
            <a:rect l="0" t="0" r="0" b="0"/>
            <a:pathLst>
              <a:path w="35053" h="26288">
                <a:moveTo>
                  <a:pt x="0" y="0"/>
                </a:moveTo>
                <a:lnTo>
                  <a:pt x="0" y="4317"/>
                </a:lnTo>
                <a:lnTo>
                  <a:pt x="4572" y="4317"/>
                </a:lnTo>
                <a:lnTo>
                  <a:pt x="8891" y="8636"/>
                </a:lnTo>
                <a:lnTo>
                  <a:pt x="17653" y="8636"/>
                </a:lnTo>
                <a:lnTo>
                  <a:pt x="21972" y="17399"/>
                </a:lnTo>
                <a:lnTo>
                  <a:pt x="26163" y="17399"/>
                </a:lnTo>
                <a:lnTo>
                  <a:pt x="26163" y="21716"/>
                </a:lnTo>
                <a:lnTo>
                  <a:pt x="30735" y="21716"/>
                </a:lnTo>
                <a:lnTo>
                  <a:pt x="30735" y="26288"/>
                </a:lnTo>
                <a:lnTo>
                  <a:pt x="35053" y="2628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5" name="Freeform 975"/>
          <p:cNvSpPr/>
          <p:nvPr/>
        </p:nvSpPr>
        <p:spPr>
          <a:xfrm>
            <a:off x="2072894" y="3997705"/>
            <a:ext cx="0" cy="65913"/>
          </a:xfrm>
          <a:custGeom>
            <a:avLst/>
            <a:gdLst/>
            <a:ahLst/>
            <a:cxnLst/>
            <a:rect l="0" t="0" r="0" b="0"/>
            <a:pathLst>
              <a:path h="65913">
                <a:moveTo>
                  <a:pt x="0" y="65913"/>
                </a:moveTo>
                <a:lnTo>
                  <a:pt x="0" y="61341"/>
                </a:lnTo>
                <a:lnTo>
                  <a:pt x="0" y="52451"/>
                </a:lnTo>
                <a:lnTo>
                  <a:pt x="0" y="39625"/>
                </a:lnTo>
                <a:lnTo>
                  <a:pt x="0" y="30480"/>
                </a:lnTo>
                <a:lnTo>
                  <a:pt x="0" y="26543"/>
                </a:lnTo>
                <a:lnTo>
                  <a:pt x="0" y="17780"/>
                </a:lnTo>
                <a:lnTo>
                  <a:pt x="0" y="13462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6" name="Freeform 976"/>
          <p:cNvSpPr/>
          <p:nvPr/>
        </p:nvSpPr>
        <p:spPr>
          <a:xfrm>
            <a:off x="2090292" y="3993133"/>
            <a:ext cx="52706" cy="26544"/>
          </a:xfrm>
          <a:custGeom>
            <a:avLst/>
            <a:gdLst/>
            <a:ahLst/>
            <a:cxnLst/>
            <a:rect l="0" t="0" r="0" b="0"/>
            <a:pathLst>
              <a:path w="52706" h="26544">
                <a:moveTo>
                  <a:pt x="0" y="26544"/>
                </a:moveTo>
                <a:lnTo>
                  <a:pt x="8890" y="26544"/>
                </a:lnTo>
                <a:lnTo>
                  <a:pt x="17653" y="26544"/>
                </a:lnTo>
                <a:lnTo>
                  <a:pt x="21972" y="26544"/>
                </a:lnTo>
                <a:lnTo>
                  <a:pt x="26543" y="22352"/>
                </a:lnTo>
                <a:lnTo>
                  <a:pt x="26543" y="18034"/>
                </a:lnTo>
                <a:lnTo>
                  <a:pt x="30481" y="13462"/>
                </a:lnTo>
                <a:lnTo>
                  <a:pt x="43943" y="8890"/>
                </a:lnTo>
                <a:lnTo>
                  <a:pt x="48134" y="0"/>
                </a:lnTo>
                <a:lnTo>
                  <a:pt x="5270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7" name="Freeform 977"/>
          <p:cNvSpPr/>
          <p:nvPr/>
        </p:nvSpPr>
        <p:spPr>
          <a:xfrm>
            <a:off x="2120773" y="3997705"/>
            <a:ext cx="57022" cy="83312"/>
          </a:xfrm>
          <a:custGeom>
            <a:avLst/>
            <a:gdLst/>
            <a:ahLst/>
            <a:cxnLst/>
            <a:rect l="0" t="0" r="0" b="0"/>
            <a:pathLst>
              <a:path w="57022" h="83312">
                <a:moveTo>
                  <a:pt x="22225" y="52451"/>
                </a:moveTo>
                <a:lnTo>
                  <a:pt x="26543" y="52451"/>
                </a:lnTo>
                <a:lnTo>
                  <a:pt x="30860" y="52451"/>
                </a:lnTo>
                <a:lnTo>
                  <a:pt x="39624" y="52451"/>
                </a:lnTo>
                <a:lnTo>
                  <a:pt x="44196" y="48261"/>
                </a:lnTo>
                <a:lnTo>
                  <a:pt x="48132" y="43942"/>
                </a:lnTo>
                <a:lnTo>
                  <a:pt x="48132" y="39625"/>
                </a:lnTo>
                <a:lnTo>
                  <a:pt x="52704" y="21972"/>
                </a:lnTo>
                <a:lnTo>
                  <a:pt x="57022" y="17780"/>
                </a:lnTo>
                <a:lnTo>
                  <a:pt x="57022" y="13462"/>
                </a:lnTo>
                <a:lnTo>
                  <a:pt x="57022" y="8890"/>
                </a:lnTo>
                <a:lnTo>
                  <a:pt x="57022" y="0"/>
                </a:lnTo>
                <a:lnTo>
                  <a:pt x="48132" y="8890"/>
                </a:lnTo>
                <a:lnTo>
                  <a:pt x="35052" y="13462"/>
                </a:lnTo>
                <a:lnTo>
                  <a:pt x="26543" y="26543"/>
                </a:lnTo>
                <a:lnTo>
                  <a:pt x="17653" y="39625"/>
                </a:lnTo>
                <a:lnTo>
                  <a:pt x="8890" y="52451"/>
                </a:lnTo>
                <a:lnTo>
                  <a:pt x="4572" y="57024"/>
                </a:lnTo>
                <a:lnTo>
                  <a:pt x="0" y="65913"/>
                </a:lnTo>
                <a:lnTo>
                  <a:pt x="0" y="70104"/>
                </a:lnTo>
                <a:lnTo>
                  <a:pt x="0" y="78995"/>
                </a:lnTo>
                <a:lnTo>
                  <a:pt x="0" y="83312"/>
                </a:lnTo>
                <a:lnTo>
                  <a:pt x="8890" y="83312"/>
                </a:lnTo>
                <a:lnTo>
                  <a:pt x="17653" y="83312"/>
                </a:lnTo>
                <a:lnTo>
                  <a:pt x="22225" y="83312"/>
                </a:lnTo>
                <a:lnTo>
                  <a:pt x="26543" y="83312"/>
                </a:lnTo>
                <a:lnTo>
                  <a:pt x="30860" y="83312"/>
                </a:lnTo>
                <a:lnTo>
                  <a:pt x="35052" y="74423"/>
                </a:lnTo>
                <a:lnTo>
                  <a:pt x="35052" y="70104"/>
                </a:lnTo>
                <a:lnTo>
                  <a:pt x="39624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8" name="Freeform 978"/>
          <p:cNvSpPr/>
          <p:nvPr/>
        </p:nvSpPr>
        <p:spPr>
          <a:xfrm>
            <a:off x="2186685" y="4028185"/>
            <a:ext cx="0" cy="35433"/>
          </a:xfrm>
          <a:custGeom>
            <a:avLst/>
            <a:gdLst/>
            <a:ahLst/>
            <a:cxnLst/>
            <a:rect l="0" t="0" r="0" b="0"/>
            <a:pathLst>
              <a:path h="35433">
                <a:moveTo>
                  <a:pt x="0" y="3543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9" name="Freeform 979"/>
          <p:cNvSpPr/>
          <p:nvPr/>
        </p:nvSpPr>
        <p:spPr>
          <a:xfrm>
            <a:off x="2248154" y="3997705"/>
            <a:ext cx="61341" cy="57024"/>
          </a:xfrm>
          <a:custGeom>
            <a:avLst/>
            <a:gdLst/>
            <a:ahLst/>
            <a:cxnLst/>
            <a:rect l="0" t="0" r="0" b="0"/>
            <a:pathLst>
              <a:path w="61341" h="57024">
                <a:moveTo>
                  <a:pt x="8890" y="0"/>
                </a:moveTo>
                <a:lnTo>
                  <a:pt x="4318" y="0"/>
                </a:lnTo>
                <a:lnTo>
                  <a:pt x="4318" y="8890"/>
                </a:lnTo>
                <a:lnTo>
                  <a:pt x="0" y="13462"/>
                </a:lnTo>
                <a:lnTo>
                  <a:pt x="0" y="17780"/>
                </a:lnTo>
                <a:lnTo>
                  <a:pt x="4318" y="17780"/>
                </a:lnTo>
                <a:lnTo>
                  <a:pt x="8890" y="17780"/>
                </a:lnTo>
                <a:lnTo>
                  <a:pt x="21971" y="17780"/>
                </a:lnTo>
                <a:lnTo>
                  <a:pt x="26288" y="17780"/>
                </a:lnTo>
                <a:lnTo>
                  <a:pt x="30860" y="17780"/>
                </a:lnTo>
                <a:lnTo>
                  <a:pt x="39369" y="17780"/>
                </a:lnTo>
                <a:lnTo>
                  <a:pt x="52450" y="17780"/>
                </a:lnTo>
                <a:lnTo>
                  <a:pt x="57022" y="21972"/>
                </a:lnTo>
                <a:lnTo>
                  <a:pt x="61341" y="26543"/>
                </a:lnTo>
                <a:lnTo>
                  <a:pt x="61341" y="30480"/>
                </a:lnTo>
                <a:lnTo>
                  <a:pt x="61341" y="43942"/>
                </a:lnTo>
                <a:lnTo>
                  <a:pt x="61341" y="48261"/>
                </a:lnTo>
                <a:lnTo>
                  <a:pt x="61341" y="52451"/>
                </a:lnTo>
                <a:lnTo>
                  <a:pt x="57022" y="57024"/>
                </a:lnTo>
                <a:lnTo>
                  <a:pt x="48260" y="570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0" name="Freeform 980"/>
          <p:cNvSpPr/>
          <p:nvPr/>
        </p:nvSpPr>
        <p:spPr>
          <a:xfrm>
            <a:off x="1513077" y="4010914"/>
            <a:ext cx="39244" cy="52324"/>
          </a:xfrm>
          <a:custGeom>
            <a:avLst/>
            <a:gdLst/>
            <a:ahLst/>
            <a:cxnLst/>
            <a:rect l="0" t="0" r="0" b="0"/>
            <a:pathLst>
              <a:path w="39244" h="52324">
                <a:moveTo>
                  <a:pt x="0" y="52324"/>
                </a:moveTo>
                <a:lnTo>
                  <a:pt x="0" y="43561"/>
                </a:lnTo>
                <a:lnTo>
                  <a:pt x="0" y="34670"/>
                </a:lnTo>
                <a:lnTo>
                  <a:pt x="0" y="30479"/>
                </a:lnTo>
                <a:lnTo>
                  <a:pt x="0" y="26162"/>
                </a:lnTo>
                <a:lnTo>
                  <a:pt x="0" y="21843"/>
                </a:lnTo>
                <a:lnTo>
                  <a:pt x="0" y="13080"/>
                </a:lnTo>
                <a:lnTo>
                  <a:pt x="0" y="8508"/>
                </a:lnTo>
                <a:lnTo>
                  <a:pt x="0" y="4191"/>
                </a:lnTo>
                <a:lnTo>
                  <a:pt x="0" y="0"/>
                </a:lnTo>
                <a:lnTo>
                  <a:pt x="4192" y="0"/>
                </a:lnTo>
                <a:lnTo>
                  <a:pt x="8509" y="0"/>
                </a:lnTo>
                <a:lnTo>
                  <a:pt x="21590" y="0"/>
                </a:lnTo>
                <a:lnTo>
                  <a:pt x="25909" y="0"/>
                </a:lnTo>
                <a:lnTo>
                  <a:pt x="30481" y="0"/>
                </a:lnTo>
                <a:lnTo>
                  <a:pt x="30481" y="4191"/>
                </a:lnTo>
                <a:lnTo>
                  <a:pt x="34672" y="4191"/>
                </a:lnTo>
                <a:lnTo>
                  <a:pt x="34672" y="8508"/>
                </a:lnTo>
                <a:lnTo>
                  <a:pt x="34672" y="21843"/>
                </a:lnTo>
                <a:lnTo>
                  <a:pt x="34672" y="26162"/>
                </a:lnTo>
                <a:lnTo>
                  <a:pt x="34672" y="30479"/>
                </a:lnTo>
                <a:lnTo>
                  <a:pt x="39244" y="43561"/>
                </a:lnTo>
                <a:lnTo>
                  <a:pt x="39244" y="481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1" name="Freeform 981"/>
          <p:cNvSpPr/>
          <p:nvPr/>
        </p:nvSpPr>
        <p:spPr>
          <a:xfrm>
            <a:off x="1355471" y="3975862"/>
            <a:ext cx="74295" cy="83184"/>
          </a:xfrm>
          <a:custGeom>
            <a:avLst/>
            <a:gdLst/>
            <a:ahLst/>
            <a:cxnLst/>
            <a:rect l="0" t="0" r="0" b="0"/>
            <a:pathLst>
              <a:path w="74295" h="83184">
                <a:moveTo>
                  <a:pt x="0" y="52323"/>
                </a:moveTo>
                <a:lnTo>
                  <a:pt x="4571" y="52323"/>
                </a:lnTo>
                <a:lnTo>
                  <a:pt x="4571" y="48132"/>
                </a:lnTo>
                <a:lnTo>
                  <a:pt x="13081" y="48132"/>
                </a:lnTo>
                <a:lnTo>
                  <a:pt x="26162" y="39243"/>
                </a:lnTo>
                <a:lnTo>
                  <a:pt x="35051" y="39243"/>
                </a:lnTo>
                <a:lnTo>
                  <a:pt x="48132" y="35052"/>
                </a:lnTo>
                <a:lnTo>
                  <a:pt x="52451" y="35052"/>
                </a:lnTo>
                <a:lnTo>
                  <a:pt x="65531" y="30733"/>
                </a:lnTo>
                <a:lnTo>
                  <a:pt x="69723" y="26161"/>
                </a:lnTo>
                <a:lnTo>
                  <a:pt x="69723" y="21843"/>
                </a:lnTo>
                <a:lnTo>
                  <a:pt x="74295" y="12700"/>
                </a:lnTo>
                <a:lnTo>
                  <a:pt x="74295" y="8763"/>
                </a:lnTo>
                <a:lnTo>
                  <a:pt x="74295" y="4191"/>
                </a:lnTo>
                <a:lnTo>
                  <a:pt x="74295" y="0"/>
                </a:lnTo>
                <a:lnTo>
                  <a:pt x="69723" y="0"/>
                </a:lnTo>
                <a:lnTo>
                  <a:pt x="65531" y="0"/>
                </a:lnTo>
                <a:lnTo>
                  <a:pt x="56642" y="4191"/>
                </a:lnTo>
                <a:lnTo>
                  <a:pt x="48132" y="12700"/>
                </a:lnTo>
                <a:lnTo>
                  <a:pt x="48132" y="17271"/>
                </a:lnTo>
                <a:lnTo>
                  <a:pt x="43561" y="26161"/>
                </a:lnTo>
                <a:lnTo>
                  <a:pt x="35051" y="30733"/>
                </a:lnTo>
                <a:lnTo>
                  <a:pt x="35051" y="35052"/>
                </a:lnTo>
                <a:lnTo>
                  <a:pt x="35051" y="48132"/>
                </a:lnTo>
                <a:lnTo>
                  <a:pt x="35051" y="52323"/>
                </a:lnTo>
                <a:lnTo>
                  <a:pt x="35051" y="56895"/>
                </a:lnTo>
                <a:lnTo>
                  <a:pt x="35051" y="61214"/>
                </a:lnTo>
                <a:lnTo>
                  <a:pt x="35051" y="65531"/>
                </a:lnTo>
                <a:lnTo>
                  <a:pt x="35051" y="74294"/>
                </a:lnTo>
                <a:lnTo>
                  <a:pt x="39242" y="74294"/>
                </a:lnTo>
                <a:lnTo>
                  <a:pt x="43561" y="78613"/>
                </a:lnTo>
                <a:lnTo>
                  <a:pt x="48132" y="78613"/>
                </a:lnTo>
                <a:lnTo>
                  <a:pt x="52451" y="78613"/>
                </a:lnTo>
                <a:lnTo>
                  <a:pt x="56642" y="83184"/>
                </a:lnTo>
                <a:lnTo>
                  <a:pt x="60959" y="83184"/>
                </a:lnTo>
                <a:lnTo>
                  <a:pt x="65531" y="83184"/>
                </a:lnTo>
                <a:lnTo>
                  <a:pt x="74295" y="831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2" name="Freeform 982"/>
          <p:cNvSpPr/>
          <p:nvPr/>
        </p:nvSpPr>
        <p:spPr>
          <a:xfrm>
            <a:off x="1451483" y="4015105"/>
            <a:ext cx="4572" cy="30479"/>
          </a:xfrm>
          <a:custGeom>
            <a:avLst/>
            <a:gdLst/>
            <a:ahLst/>
            <a:cxnLst/>
            <a:rect l="0" t="0" r="0" b="0"/>
            <a:pathLst>
              <a:path w="4572" h="30479">
                <a:moveTo>
                  <a:pt x="4572" y="30479"/>
                </a:moveTo>
                <a:lnTo>
                  <a:pt x="4572" y="30479"/>
                </a:lnTo>
                <a:lnTo>
                  <a:pt x="4572" y="26288"/>
                </a:lnTo>
                <a:lnTo>
                  <a:pt x="4572" y="21971"/>
                </a:lnTo>
                <a:lnTo>
                  <a:pt x="4572" y="13080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3" name="Freeform 983"/>
          <p:cNvSpPr/>
          <p:nvPr/>
        </p:nvSpPr>
        <p:spPr>
          <a:xfrm>
            <a:off x="852220" y="3940809"/>
            <a:ext cx="61265" cy="118237"/>
          </a:xfrm>
          <a:custGeom>
            <a:avLst/>
            <a:gdLst/>
            <a:ahLst/>
            <a:cxnLst/>
            <a:rect l="0" t="0" r="0" b="0"/>
            <a:pathLst>
              <a:path w="61265" h="118237">
                <a:moveTo>
                  <a:pt x="61265" y="4192"/>
                </a:moveTo>
                <a:lnTo>
                  <a:pt x="61265" y="0"/>
                </a:lnTo>
                <a:lnTo>
                  <a:pt x="56998" y="0"/>
                </a:lnTo>
                <a:lnTo>
                  <a:pt x="52731" y="0"/>
                </a:lnTo>
                <a:lnTo>
                  <a:pt x="48159" y="0"/>
                </a:lnTo>
                <a:lnTo>
                  <a:pt x="35052" y="4192"/>
                </a:lnTo>
                <a:lnTo>
                  <a:pt x="30785" y="8763"/>
                </a:lnTo>
                <a:lnTo>
                  <a:pt x="26213" y="13335"/>
                </a:lnTo>
                <a:lnTo>
                  <a:pt x="22251" y="13335"/>
                </a:lnTo>
                <a:lnTo>
                  <a:pt x="8840" y="26162"/>
                </a:lnTo>
                <a:lnTo>
                  <a:pt x="8840" y="30734"/>
                </a:lnTo>
                <a:lnTo>
                  <a:pt x="4572" y="30734"/>
                </a:lnTo>
                <a:lnTo>
                  <a:pt x="4572" y="35053"/>
                </a:lnTo>
                <a:lnTo>
                  <a:pt x="4572" y="39244"/>
                </a:lnTo>
                <a:lnTo>
                  <a:pt x="4572" y="43816"/>
                </a:lnTo>
                <a:lnTo>
                  <a:pt x="0" y="52324"/>
                </a:lnTo>
                <a:lnTo>
                  <a:pt x="0" y="56896"/>
                </a:lnTo>
                <a:lnTo>
                  <a:pt x="0" y="65786"/>
                </a:lnTo>
                <a:lnTo>
                  <a:pt x="0" y="70105"/>
                </a:lnTo>
                <a:lnTo>
                  <a:pt x="0" y="83185"/>
                </a:lnTo>
                <a:lnTo>
                  <a:pt x="0" y="87376"/>
                </a:lnTo>
                <a:lnTo>
                  <a:pt x="0" y="91948"/>
                </a:lnTo>
                <a:lnTo>
                  <a:pt x="4572" y="96267"/>
                </a:lnTo>
                <a:lnTo>
                  <a:pt x="13107" y="100584"/>
                </a:lnTo>
                <a:lnTo>
                  <a:pt x="17679" y="104775"/>
                </a:lnTo>
                <a:lnTo>
                  <a:pt x="22251" y="109347"/>
                </a:lnTo>
                <a:lnTo>
                  <a:pt x="30785" y="109347"/>
                </a:lnTo>
                <a:lnTo>
                  <a:pt x="30785" y="118237"/>
                </a:lnTo>
                <a:lnTo>
                  <a:pt x="35052" y="118237"/>
                </a:lnTo>
                <a:lnTo>
                  <a:pt x="43891" y="118237"/>
                </a:lnTo>
                <a:lnTo>
                  <a:pt x="48159" y="118237"/>
                </a:lnTo>
                <a:lnTo>
                  <a:pt x="52731" y="118237"/>
                </a:lnTo>
                <a:lnTo>
                  <a:pt x="56998" y="113666"/>
                </a:lnTo>
                <a:lnTo>
                  <a:pt x="56998" y="109347"/>
                </a:lnTo>
                <a:lnTo>
                  <a:pt x="56998" y="100584"/>
                </a:lnTo>
                <a:lnTo>
                  <a:pt x="56998" y="96267"/>
                </a:lnTo>
                <a:lnTo>
                  <a:pt x="56998" y="83185"/>
                </a:lnTo>
                <a:lnTo>
                  <a:pt x="56998" y="74296"/>
                </a:lnTo>
                <a:lnTo>
                  <a:pt x="56998" y="70105"/>
                </a:lnTo>
                <a:lnTo>
                  <a:pt x="48159" y="61214"/>
                </a:lnTo>
                <a:lnTo>
                  <a:pt x="43891" y="61214"/>
                </a:lnTo>
                <a:lnTo>
                  <a:pt x="35052" y="61214"/>
                </a:lnTo>
                <a:lnTo>
                  <a:pt x="22251" y="56896"/>
                </a:lnTo>
                <a:lnTo>
                  <a:pt x="17679" y="56896"/>
                </a:lnTo>
                <a:lnTo>
                  <a:pt x="13107" y="56896"/>
                </a:lnTo>
                <a:lnTo>
                  <a:pt x="8840" y="56896"/>
                </a:lnTo>
                <a:lnTo>
                  <a:pt x="4572" y="568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4" name="Freeform 984"/>
          <p:cNvSpPr/>
          <p:nvPr/>
        </p:nvSpPr>
        <p:spPr>
          <a:xfrm>
            <a:off x="918057" y="4006595"/>
            <a:ext cx="4267" cy="43561"/>
          </a:xfrm>
          <a:custGeom>
            <a:avLst/>
            <a:gdLst/>
            <a:ahLst/>
            <a:cxnLst/>
            <a:rect l="0" t="0" r="0" b="0"/>
            <a:pathLst>
              <a:path w="4267" h="43561">
                <a:moveTo>
                  <a:pt x="0" y="43561"/>
                </a:moveTo>
                <a:lnTo>
                  <a:pt x="0" y="38989"/>
                </a:lnTo>
                <a:lnTo>
                  <a:pt x="0" y="30481"/>
                </a:lnTo>
                <a:lnTo>
                  <a:pt x="0" y="21590"/>
                </a:lnTo>
                <a:lnTo>
                  <a:pt x="0" y="17399"/>
                </a:lnTo>
                <a:lnTo>
                  <a:pt x="0" y="12827"/>
                </a:lnTo>
                <a:lnTo>
                  <a:pt x="0" y="8510"/>
                </a:lnTo>
                <a:lnTo>
                  <a:pt x="0" y="4319"/>
                </a:lnTo>
                <a:lnTo>
                  <a:pt x="4267" y="4319"/>
                </a:lnTo>
                <a:lnTo>
                  <a:pt x="426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5" name="Freeform 985"/>
          <p:cNvSpPr/>
          <p:nvPr/>
        </p:nvSpPr>
        <p:spPr>
          <a:xfrm>
            <a:off x="944270" y="4006595"/>
            <a:ext cx="74371" cy="34798"/>
          </a:xfrm>
          <a:custGeom>
            <a:avLst/>
            <a:gdLst/>
            <a:ahLst/>
            <a:cxnLst/>
            <a:rect l="0" t="0" r="0" b="0"/>
            <a:pathLst>
              <a:path w="74371" h="34798">
                <a:moveTo>
                  <a:pt x="13106" y="0"/>
                </a:moveTo>
                <a:lnTo>
                  <a:pt x="4572" y="0"/>
                </a:lnTo>
                <a:lnTo>
                  <a:pt x="0" y="4319"/>
                </a:lnTo>
                <a:lnTo>
                  <a:pt x="0" y="8510"/>
                </a:lnTo>
                <a:lnTo>
                  <a:pt x="0" y="21590"/>
                </a:lnTo>
                <a:lnTo>
                  <a:pt x="0" y="26162"/>
                </a:lnTo>
                <a:lnTo>
                  <a:pt x="0" y="30481"/>
                </a:lnTo>
                <a:lnTo>
                  <a:pt x="0" y="34798"/>
                </a:lnTo>
                <a:lnTo>
                  <a:pt x="8839" y="34798"/>
                </a:lnTo>
                <a:lnTo>
                  <a:pt x="13106" y="34798"/>
                </a:lnTo>
                <a:lnTo>
                  <a:pt x="17678" y="30481"/>
                </a:lnTo>
                <a:lnTo>
                  <a:pt x="21641" y="26162"/>
                </a:lnTo>
                <a:lnTo>
                  <a:pt x="26213" y="21590"/>
                </a:lnTo>
                <a:lnTo>
                  <a:pt x="30785" y="21590"/>
                </a:lnTo>
                <a:lnTo>
                  <a:pt x="39319" y="8510"/>
                </a:lnTo>
                <a:lnTo>
                  <a:pt x="39319" y="4319"/>
                </a:lnTo>
                <a:lnTo>
                  <a:pt x="39319" y="0"/>
                </a:lnTo>
                <a:lnTo>
                  <a:pt x="39319" y="4319"/>
                </a:lnTo>
                <a:lnTo>
                  <a:pt x="39319" y="8510"/>
                </a:lnTo>
                <a:lnTo>
                  <a:pt x="39319" y="17399"/>
                </a:lnTo>
                <a:lnTo>
                  <a:pt x="43891" y="21590"/>
                </a:lnTo>
                <a:lnTo>
                  <a:pt x="48158" y="21590"/>
                </a:lnTo>
                <a:lnTo>
                  <a:pt x="52426" y="21590"/>
                </a:lnTo>
                <a:lnTo>
                  <a:pt x="56997" y="21590"/>
                </a:lnTo>
                <a:lnTo>
                  <a:pt x="56997" y="26162"/>
                </a:lnTo>
                <a:lnTo>
                  <a:pt x="61265" y="26162"/>
                </a:lnTo>
                <a:lnTo>
                  <a:pt x="65532" y="26162"/>
                </a:lnTo>
                <a:lnTo>
                  <a:pt x="74371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6" name="Freeform 986"/>
          <p:cNvSpPr/>
          <p:nvPr/>
        </p:nvSpPr>
        <p:spPr>
          <a:xfrm>
            <a:off x="965911" y="3940809"/>
            <a:ext cx="305" cy="0"/>
          </a:xfrm>
          <a:custGeom>
            <a:avLst/>
            <a:gdLst/>
            <a:ahLst/>
            <a:cxnLst/>
            <a:rect l="0" t="0" r="0" b="0"/>
            <a:pathLst>
              <a:path w="305">
                <a:moveTo>
                  <a:pt x="0" y="0"/>
                </a:moveTo>
                <a:lnTo>
                  <a:pt x="3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7" name="Freeform 987"/>
          <p:cNvSpPr/>
          <p:nvPr/>
        </p:nvSpPr>
        <p:spPr>
          <a:xfrm>
            <a:off x="1036015" y="3975862"/>
            <a:ext cx="56997" cy="87376"/>
          </a:xfrm>
          <a:custGeom>
            <a:avLst/>
            <a:gdLst/>
            <a:ahLst/>
            <a:cxnLst/>
            <a:rect l="0" t="0" r="0" b="0"/>
            <a:pathLst>
              <a:path w="56997" h="87376">
                <a:moveTo>
                  <a:pt x="0" y="87376"/>
                </a:moveTo>
                <a:lnTo>
                  <a:pt x="0" y="83184"/>
                </a:lnTo>
                <a:lnTo>
                  <a:pt x="0" y="78613"/>
                </a:lnTo>
                <a:lnTo>
                  <a:pt x="0" y="74294"/>
                </a:lnTo>
                <a:lnTo>
                  <a:pt x="0" y="69722"/>
                </a:lnTo>
                <a:lnTo>
                  <a:pt x="0" y="65531"/>
                </a:lnTo>
                <a:lnTo>
                  <a:pt x="0" y="52323"/>
                </a:lnTo>
                <a:lnTo>
                  <a:pt x="0" y="48132"/>
                </a:lnTo>
                <a:lnTo>
                  <a:pt x="0" y="39243"/>
                </a:lnTo>
                <a:lnTo>
                  <a:pt x="0" y="26161"/>
                </a:lnTo>
                <a:lnTo>
                  <a:pt x="4572" y="21843"/>
                </a:lnTo>
                <a:lnTo>
                  <a:pt x="4572" y="12700"/>
                </a:lnTo>
                <a:lnTo>
                  <a:pt x="8839" y="8763"/>
                </a:lnTo>
                <a:lnTo>
                  <a:pt x="8839" y="0"/>
                </a:lnTo>
                <a:lnTo>
                  <a:pt x="13411" y="0"/>
                </a:lnTo>
                <a:lnTo>
                  <a:pt x="17373" y="0"/>
                </a:lnTo>
                <a:lnTo>
                  <a:pt x="21945" y="0"/>
                </a:lnTo>
                <a:lnTo>
                  <a:pt x="30785" y="0"/>
                </a:lnTo>
                <a:lnTo>
                  <a:pt x="35052" y="0"/>
                </a:lnTo>
                <a:lnTo>
                  <a:pt x="39624" y="4191"/>
                </a:lnTo>
                <a:lnTo>
                  <a:pt x="43891" y="8763"/>
                </a:lnTo>
                <a:lnTo>
                  <a:pt x="48463" y="17271"/>
                </a:lnTo>
                <a:lnTo>
                  <a:pt x="48463" y="30733"/>
                </a:lnTo>
                <a:lnTo>
                  <a:pt x="56997" y="39243"/>
                </a:lnTo>
                <a:lnTo>
                  <a:pt x="56997" y="52323"/>
                </a:lnTo>
                <a:lnTo>
                  <a:pt x="56997" y="56895"/>
                </a:lnTo>
                <a:lnTo>
                  <a:pt x="52425" y="568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8" name="Freeform 988"/>
          <p:cNvSpPr/>
          <p:nvPr/>
        </p:nvSpPr>
        <p:spPr>
          <a:xfrm>
            <a:off x="1101547" y="3975862"/>
            <a:ext cx="74371" cy="87376"/>
          </a:xfrm>
          <a:custGeom>
            <a:avLst/>
            <a:gdLst/>
            <a:ahLst/>
            <a:cxnLst/>
            <a:rect l="0" t="0" r="0" b="0"/>
            <a:pathLst>
              <a:path w="74371" h="87376">
                <a:moveTo>
                  <a:pt x="0" y="12700"/>
                </a:moveTo>
                <a:lnTo>
                  <a:pt x="0" y="12700"/>
                </a:lnTo>
                <a:lnTo>
                  <a:pt x="4572" y="12700"/>
                </a:lnTo>
                <a:lnTo>
                  <a:pt x="8839" y="12700"/>
                </a:lnTo>
                <a:lnTo>
                  <a:pt x="13411" y="17271"/>
                </a:lnTo>
                <a:lnTo>
                  <a:pt x="17678" y="21843"/>
                </a:lnTo>
                <a:lnTo>
                  <a:pt x="26517" y="21843"/>
                </a:lnTo>
                <a:lnTo>
                  <a:pt x="30785" y="21843"/>
                </a:lnTo>
                <a:lnTo>
                  <a:pt x="35356" y="21843"/>
                </a:lnTo>
                <a:lnTo>
                  <a:pt x="39624" y="21843"/>
                </a:lnTo>
                <a:lnTo>
                  <a:pt x="43891" y="8763"/>
                </a:lnTo>
                <a:lnTo>
                  <a:pt x="48463" y="8763"/>
                </a:lnTo>
                <a:lnTo>
                  <a:pt x="48463" y="0"/>
                </a:lnTo>
                <a:lnTo>
                  <a:pt x="39624" y="4191"/>
                </a:lnTo>
                <a:lnTo>
                  <a:pt x="35356" y="12700"/>
                </a:lnTo>
                <a:lnTo>
                  <a:pt x="26517" y="21843"/>
                </a:lnTo>
                <a:lnTo>
                  <a:pt x="13411" y="35052"/>
                </a:lnTo>
                <a:lnTo>
                  <a:pt x="13411" y="48132"/>
                </a:lnTo>
                <a:lnTo>
                  <a:pt x="8839" y="56895"/>
                </a:lnTo>
                <a:lnTo>
                  <a:pt x="8839" y="61214"/>
                </a:lnTo>
                <a:lnTo>
                  <a:pt x="8839" y="69722"/>
                </a:lnTo>
                <a:lnTo>
                  <a:pt x="8839" y="74294"/>
                </a:lnTo>
                <a:lnTo>
                  <a:pt x="8839" y="78613"/>
                </a:lnTo>
                <a:lnTo>
                  <a:pt x="8839" y="83184"/>
                </a:lnTo>
                <a:lnTo>
                  <a:pt x="13411" y="83184"/>
                </a:lnTo>
                <a:lnTo>
                  <a:pt x="22250" y="83184"/>
                </a:lnTo>
                <a:lnTo>
                  <a:pt x="35356" y="87376"/>
                </a:lnTo>
                <a:lnTo>
                  <a:pt x="43891" y="87376"/>
                </a:lnTo>
                <a:lnTo>
                  <a:pt x="52730" y="87376"/>
                </a:lnTo>
                <a:lnTo>
                  <a:pt x="65836" y="87376"/>
                </a:lnTo>
                <a:lnTo>
                  <a:pt x="70408" y="87376"/>
                </a:lnTo>
                <a:lnTo>
                  <a:pt x="74371" y="873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89" name="Freeform 989"/>
          <p:cNvSpPr/>
          <p:nvPr/>
        </p:nvSpPr>
        <p:spPr>
          <a:xfrm>
            <a:off x="1232916" y="4015105"/>
            <a:ext cx="0" cy="4317"/>
          </a:xfrm>
          <a:custGeom>
            <a:avLst/>
            <a:gdLst/>
            <a:ahLst/>
            <a:cxnLst/>
            <a:rect l="0" t="0" r="0" b="0"/>
            <a:pathLst>
              <a:path h="4317">
                <a:moveTo>
                  <a:pt x="0" y="4317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0" name="Freeform 990"/>
          <p:cNvSpPr/>
          <p:nvPr/>
        </p:nvSpPr>
        <p:spPr>
          <a:xfrm>
            <a:off x="1246327" y="4050156"/>
            <a:ext cx="0" cy="4319"/>
          </a:xfrm>
          <a:custGeom>
            <a:avLst/>
            <a:gdLst/>
            <a:ahLst/>
            <a:cxnLst/>
            <a:rect l="0" t="0" r="0" b="0"/>
            <a:pathLst>
              <a:path h="4319">
                <a:moveTo>
                  <a:pt x="0" y="0"/>
                </a:moveTo>
                <a:lnTo>
                  <a:pt x="0" y="43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1" name="Freeform 991"/>
          <p:cNvSpPr/>
          <p:nvPr/>
        </p:nvSpPr>
        <p:spPr>
          <a:xfrm>
            <a:off x="3972178" y="4334256"/>
            <a:ext cx="74295" cy="118617"/>
          </a:xfrm>
          <a:custGeom>
            <a:avLst/>
            <a:gdLst/>
            <a:ahLst/>
            <a:cxnLst/>
            <a:rect l="0" t="0" r="0" b="0"/>
            <a:pathLst>
              <a:path w="74295" h="118617">
                <a:moveTo>
                  <a:pt x="61214" y="114046"/>
                </a:moveTo>
                <a:lnTo>
                  <a:pt x="65532" y="114046"/>
                </a:lnTo>
                <a:lnTo>
                  <a:pt x="65532" y="118617"/>
                </a:lnTo>
                <a:lnTo>
                  <a:pt x="74295" y="118617"/>
                </a:lnTo>
                <a:lnTo>
                  <a:pt x="74295" y="109727"/>
                </a:lnTo>
                <a:lnTo>
                  <a:pt x="74295" y="105156"/>
                </a:lnTo>
                <a:lnTo>
                  <a:pt x="74295" y="87502"/>
                </a:lnTo>
                <a:lnTo>
                  <a:pt x="74295" y="74421"/>
                </a:lnTo>
                <a:lnTo>
                  <a:pt x="74295" y="70103"/>
                </a:lnTo>
                <a:lnTo>
                  <a:pt x="74295" y="52704"/>
                </a:lnTo>
                <a:lnTo>
                  <a:pt x="74295" y="48133"/>
                </a:lnTo>
                <a:lnTo>
                  <a:pt x="74295" y="30733"/>
                </a:lnTo>
                <a:lnTo>
                  <a:pt x="74295" y="26542"/>
                </a:lnTo>
                <a:lnTo>
                  <a:pt x="74295" y="21971"/>
                </a:lnTo>
                <a:lnTo>
                  <a:pt x="74295" y="13462"/>
                </a:lnTo>
                <a:lnTo>
                  <a:pt x="74295" y="8889"/>
                </a:lnTo>
                <a:lnTo>
                  <a:pt x="74295" y="0"/>
                </a:lnTo>
                <a:lnTo>
                  <a:pt x="69724" y="0"/>
                </a:lnTo>
                <a:lnTo>
                  <a:pt x="61214" y="8889"/>
                </a:lnTo>
                <a:lnTo>
                  <a:pt x="57024" y="13462"/>
                </a:lnTo>
                <a:lnTo>
                  <a:pt x="52706" y="17652"/>
                </a:lnTo>
                <a:lnTo>
                  <a:pt x="39243" y="26542"/>
                </a:lnTo>
                <a:lnTo>
                  <a:pt x="35052" y="30733"/>
                </a:lnTo>
                <a:lnTo>
                  <a:pt x="21591" y="39623"/>
                </a:lnTo>
                <a:lnTo>
                  <a:pt x="17654" y="43941"/>
                </a:lnTo>
                <a:lnTo>
                  <a:pt x="13081" y="48133"/>
                </a:lnTo>
                <a:lnTo>
                  <a:pt x="8763" y="57022"/>
                </a:lnTo>
                <a:lnTo>
                  <a:pt x="4192" y="57022"/>
                </a:lnTo>
                <a:lnTo>
                  <a:pt x="4192" y="61595"/>
                </a:lnTo>
                <a:lnTo>
                  <a:pt x="0" y="657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2" name="Freeform 992"/>
          <p:cNvSpPr/>
          <p:nvPr/>
        </p:nvSpPr>
        <p:spPr>
          <a:xfrm>
            <a:off x="4103496" y="4356227"/>
            <a:ext cx="91821" cy="83185"/>
          </a:xfrm>
          <a:custGeom>
            <a:avLst/>
            <a:gdLst/>
            <a:ahLst/>
            <a:cxnLst/>
            <a:rect l="0" t="0" r="0" b="0"/>
            <a:pathLst>
              <a:path w="91821" h="83185">
                <a:moveTo>
                  <a:pt x="65532" y="4571"/>
                </a:moveTo>
                <a:lnTo>
                  <a:pt x="65532" y="0"/>
                </a:lnTo>
                <a:lnTo>
                  <a:pt x="52451" y="0"/>
                </a:lnTo>
                <a:lnTo>
                  <a:pt x="43562" y="13081"/>
                </a:lnTo>
                <a:lnTo>
                  <a:pt x="35052" y="17652"/>
                </a:lnTo>
                <a:lnTo>
                  <a:pt x="30481" y="21970"/>
                </a:lnTo>
                <a:lnTo>
                  <a:pt x="12827" y="35051"/>
                </a:lnTo>
                <a:lnTo>
                  <a:pt x="8509" y="39624"/>
                </a:lnTo>
                <a:lnTo>
                  <a:pt x="8509" y="43814"/>
                </a:lnTo>
                <a:lnTo>
                  <a:pt x="3938" y="43814"/>
                </a:lnTo>
                <a:lnTo>
                  <a:pt x="3938" y="48132"/>
                </a:lnTo>
                <a:lnTo>
                  <a:pt x="0" y="52450"/>
                </a:lnTo>
                <a:lnTo>
                  <a:pt x="0" y="57023"/>
                </a:lnTo>
                <a:lnTo>
                  <a:pt x="0" y="61594"/>
                </a:lnTo>
                <a:lnTo>
                  <a:pt x="0" y="70104"/>
                </a:lnTo>
                <a:lnTo>
                  <a:pt x="0" y="74294"/>
                </a:lnTo>
                <a:lnTo>
                  <a:pt x="3938" y="78612"/>
                </a:lnTo>
                <a:lnTo>
                  <a:pt x="8509" y="78612"/>
                </a:lnTo>
                <a:lnTo>
                  <a:pt x="12827" y="78612"/>
                </a:lnTo>
                <a:lnTo>
                  <a:pt x="21971" y="83185"/>
                </a:lnTo>
                <a:lnTo>
                  <a:pt x="35052" y="83185"/>
                </a:lnTo>
                <a:lnTo>
                  <a:pt x="43562" y="83185"/>
                </a:lnTo>
                <a:lnTo>
                  <a:pt x="48133" y="83185"/>
                </a:lnTo>
                <a:lnTo>
                  <a:pt x="65532" y="74294"/>
                </a:lnTo>
                <a:lnTo>
                  <a:pt x="69850" y="70104"/>
                </a:lnTo>
                <a:lnTo>
                  <a:pt x="78613" y="61594"/>
                </a:lnTo>
                <a:lnTo>
                  <a:pt x="82932" y="61594"/>
                </a:lnTo>
                <a:lnTo>
                  <a:pt x="82932" y="57023"/>
                </a:lnTo>
                <a:lnTo>
                  <a:pt x="91821" y="48132"/>
                </a:lnTo>
                <a:lnTo>
                  <a:pt x="91821" y="43814"/>
                </a:lnTo>
                <a:lnTo>
                  <a:pt x="91821" y="39624"/>
                </a:lnTo>
                <a:lnTo>
                  <a:pt x="91821" y="35051"/>
                </a:lnTo>
                <a:lnTo>
                  <a:pt x="91821" y="30733"/>
                </a:lnTo>
                <a:lnTo>
                  <a:pt x="91821" y="26162"/>
                </a:lnTo>
                <a:lnTo>
                  <a:pt x="91821" y="21970"/>
                </a:lnTo>
                <a:lnTo>
                  <a:pt x="82932" y="13081"/>
                </a:lnTo>
                <a:lnTo>
                  <a:pt x="78613" y="13081"/>
                </a:lnTo>
                <a:lnTo>
                  <a:pt x="74423" y="8762"/>
                </a:lnTo>
                <a:lnTo>
                  <a:pt x="69850" y="8762"/>
                </a:lnTo>
                <a:lnTo>
                  <a:pt x="52451" y="8762"/>
                </a:lnTo>
                <a:lnTo>
                  <a:pt x="38989" y="8762"/>
                </a:lnTo>
                <a:lnTo>
                  <a:pt x="35052" y="8762"/>
                </a:lnTo>
                <a:lnTo>
                  <a:pt x="26289" y="87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3" name="Freeform 993"/>
          <p:cNvSpPr/>
          <p:nvPr/>
        </p:nvSpPr>
        <p:spPr>
          <a:xfrm>
            <a:off x="2843148" y="4282185"/>
            <a:ext cx="100584" cy="192279"/>
          </a:xfrm>
          <a:custGeom>
            <a:avLst/>
            <a:gdLst/>
            <a:ahLst/>
            <a:cxnLst/>
            <a:rect l="0" t="0" r="0" b="0"/>
            <a:pathLst>
              <a:path w="100584" h="192279">
                <a:moveTo>
                  <a:pt x="0" y="192279"/>
                </a:moveTo>
                <a:lnTo>
                  <a:pt x="0" y="188342"/>
                </a:lnTo>
                <a:lnTo>
                  <a:pt x="0" y="175260"/>
                </a:lnTo>
                <a:lnTo>
                  <a:pt x="8891" y="170688"/>
                </a:lnTo>
                <a:lnTo>
                  <a:pt x="8891" y="153290"/>
                </a:lnTo>
                <a:lnTo>
                  <a:pt x="8891" y="109348"/>
                </a:lnTo>
                <a:lnTo>
                  <a:pt x="8891" y="96267"/>
                </a:lnTo>
                <a:lnTo>
                  <a:pt x="13081" y="44197"/>
                </a:lnTo>
                <a:lnTo>
                  <a:pt x="13081" y="26162"/>
                </a:lnTo>
                <a:lnTo>
                  <a:pt x="13081" y="4573"/>
                </a:lnTo>
                <a:lnTo>
                  <a:pt x="13081" y="0"/>
                </a:lnTo>
                <a:lnTo>
                  <a:pt x="13081" y="8763"/>
                </a:lnTo>
                <a:lnTo>
                  <a:pt x="21972" y="26162"/>
                </a:lnTo>
                <a:lnTo>
                  <a:pt x="21972" y="44197"/>
                </a:lnTo>
                <a:lnTo>
                  <a:pt x="26290" y="65786"/>
                </a:lnTo>
                <a:lnTo>
                  <a:pt x="26290" y="91948"/>
                </a:lnTo>
                <a:lnTo>
                  <a:pt x="43943" y="126747"/>
                </a:lnTo>
                <a:lnTo>
                  <a:pt x="48134" y="140209"/>
                </a:lnTo>
                <a:lnTo>
                  <a:pt x="48134" y="144399"/>
                </a:lnTo>
                <a:lnTo>
                  <a:pt x="52452" y="144399"/>
                </a:lnTo>
                <a:lnTo>
                  <a:pt x="57024" y="144399"/>
                </a:lnTo>
                <a:lnTo>
                  <a:pt x="61341" y="144399"/>
                </a:lnTo>
                <a:lnTo>
                  <a:pt x="70104" y="144399"/>
                </a:lnTo>
                <a:lnTo>
                  <a:pt x="74677" y="144399"/>
                </a:lnTo>
                <a:lnTo>
                  <a:pt x="78613" y="144399"/>
                </a:lnTo>
                <a:lnTo>
                  <a:pt x="78613" y="140209"/>
                </a:lnTo>
                <a:lnTo>
                  <a:pt x="83185" y="126747"/>
                </a:lnTo>
                <a:lnTo>
                  <a:pt x="92075" y="109348"/>
                </a:lnTo>
                <a:lnTo>
                  <a:pt x="92075" y="96267"/>
                </a:lnTo>
                <a:lnTo>
                  <a:pt x="96394" y="87758"/>
                </a:lnTo>
                <a:lnTo>
                  <a:pt x="96394" y="61215"/>
                </a:lnTo>
                <a:lnTo>
                  <a:pt x="100584" y="56897"/>
                </a:lnTo>
                <a:lnTo>
                  <a:pt x="100584" y="44197"/>
                </a:lnTo>
                <a:lnTo>
                  <a:pt x="100584" y="35053"/>
                </a:lnTo>
                <a:lnTo>
                  <a:pt x="100584" y="26162"/>
                </a:lnTo>
                <a:lnTo>
                  <a:pt x="100584" y="218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4" name="Freeform 994"/>
          <p:cNvSpPr/>
          <p:nvPr/>
        </p:nvSpPr>
        <p:spPr>
          <a:xfrm>
            <a:off x="2935223" y="4404614"/>
            <a:ext cx="52452" cy="114045"/>
          </a:xfrm>
          <a:custGeom>
            <a:avLst/>
            <a:gdLst/>
            <a:ahLst/>
            <a:cxnLst/>
            <a:rect l="0" t="0" r="0" b="0"/>
            <a:pathLst>
              <a:path w="52452" h="114045">
                <a:moveTo>
                  <a:pt x="52452" y="4318"/>
                </a:moveTo>
                <a:lnTo>
                  <a:pt x="48134" y="4318"/>
                </a:lnTo>
                <a:lnTo>
                  <a:pt x="43562" y="8889"/>
                </a:lnTo>
                <a:lnTo>
                  <a:pt x="34799" y="13207"/>
                </a:lnTo>
                <a:lnTo>
                  <a:pt x="26162" y="26288"/>
                </a:lnTo>
                <a:lnTo>
                  <a:pt x="13081" y="30861"/>
                </a:lnTo>
                <a:lnTo>
                  <a:pt x="8509" y="52831"/>
                </a:lnTo>
                <a:lnTo>
                  <a:pt x="0" y="57023"/>
                </a:lnTo>
                <a:lnTo>
                  <a:pt x="0" y="61340"/>
                </a:lnTo>
                <a:lnTo>
                  <a:pt x="0" y="69850"/>
                </a:lnTo>
                <a:lnTo>
                  <a:pt x="0" y="78994"/>
                </a:lnTo>
                <a:lnTo>
                  <a:pt x="0" y="87883"/>
                </a:lnTo>
                <a:lnTo>
                  <a:pt x="0" y="91820"/>
                </a:lnTo>
                <a:lnTo>
                  <a:pt x="0" y="96393"/>
                </a:lnTo>
                <a:lnTo>
                  <a:pt x="0" y="100583"/>
                </a:lnTo>
                <a:lnTo>
                  <a:pt x="0" y="105156"/>
                </a:lnTo>
                <a:lnTo>
                  <a:pt x="4319" y="114045"/>
                </a:lnTo>
                <a:lnTo>
                  <a:pt x="8509" y="114045"/>
                </a:lnTo>
                <a:lnTo>
                  <a:pt x="13081" y="114045"/>
                </a:lnTo>
                <a:lnTo>
                  <a:pt x="17400" y="109474"/>
                </a:lnTo>
                <a:lnTo>
                  <a:pt x="30734" y="100583"/>
                </a:lnTo>
                <a:lnTo>
                  <a:pt x="34799" y="87883"/>
                </a:lnTo>
                <a:lnTo>
                  <a:pt x="39371" y="83312"/>
                </a:lnTo>
                <a:lnTo>
                  <a:pt x="39371" y="65913"/>
                </a:lnTo>
                <a:lnTo>
                  <a:pt x="43562" y="52831"/>
                </a:lnTo>
                <a:lnTo>
                  <a:pt x="52452" y="48259"/>
                </a:lnTo>
                <a:lnTo>
                  <a:pt x="48134" y="30861"/>
                </a:lnTo>
                <a:lnTo>
                  <a:pt x="48134" y="26288"/>
                </a:lnTo>
                <a:lnTo>
                  <a:pt x="43562" y="21970"/>
                </a:lnTo>
                <a:lnTo>
                  <a:pt x="34799" y="13207"/>
                </a:lnTo>
                <a:lnTo>
                  <a:pt x="34799" y="4318"/>
                </a:lnTo>
                <a:lnTo>
                  <a:pt x="26162" y="4318"/>
                </a:lnTo>
                <a:lnTo>
                  <a:pt x="21591" y="0"/>
                </a:lnTo>
                <a:lnTo>
                  <a:pt x="1740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5" name="Freeform 995"/>
          <p:cNvSpPr/>
          <p:nvPr/>
        </p:nvSpPr>
        <p:spPr>
          <a:xfrm>
            <a:off x="3013836" y="4404614"/>
            <a:ext cx="43562" cy="74421"/>
          </a:xfrm>
          <a:custGeom>
            <a:avLst/>
            <a:gdLst/>
            <a:ahLst/>
            <a:cxnLst/>
            <a:rect l="0" t="0" r="0" b="0"/>
            <a:pathLst>
              <a:path w="43562" h="74421">
                <a:moveTo>
                  <a:pt x="0" y="74421"/>
                </a:moveTo>
                <a:lnTo>
                  <a:pt x="0" y="69850"/>
                </a:lnTo>
                <a:lnTo>
                  <a:pt x="0" y="65913"/>
                </a:lnTo>
                <a:lnTo>
                  <a:pt x="0" y="57023"/>
                </a:lnTo>
                <a:lnTo>
                  <a:pt x="0" y="52831"/>
                </a:lnTo>
                <a:lnTo>
                  <a:pt x="0" y="43688"/>
                </a:lnTo>
                <a:lnTo>
                  <a:pt x="4318" y="39369"/>
                </a:lnTo>
                <a:lnTo>
                  <a:pt x="4318" y="35051"/>
                </a:lnTo>
                <a:lnTo>
                  <a:pt x="21971" y="21970"/>
                </a:lnTo>
                <a:lnTo>
                  <a:pt x="26543" y="17780"/>
                </a:lnTo>
                <a:lnTo>
                  <a:pt x="30481" y="4318"/>
                </a:lnTo>
                <a:lnTo>
                  <a:pt x="35053" y="0"/>
                </a:lnTo>
                <a:lnTo>
                  <a:pt x="435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6" name="Freeform 996"/>
          <p:cNvSpPr/>
          <p:nvPr/>
        </p:nvSpPr>
        <p:spPr>
          <a:xfrm>
            <a:off x="3066288" y="4356862"/>
            <a:ext cx="105156" cy="135635"/>
          </a:xfrm>
          <a:custGeom>
            <a:avLst/>
            <a:gdLst/>
            <a:ahLst/>
            <a:cxnLst/>
            <a:rect l="0" t="0" r="0" b="0"/>
            <a:pathLst>
              <a:path w="105156" h="135635">
                <a:moveTo>
                  <a:pt x="52704" y="65532"/>
                </a:moveTo>
                <a:lnTo>
                  <a:pt x="52704" y="65532"/>
                </a:lnTo>
                <a:lnTo>
                  <a:pt x="52704" y="60959"/>
                </a:lnTo>
                <a:lnTo>
                  <a:pt x="48132" y="60959"/>
                </a:lnTo>
                <a:lnTo>
                  <a:pt x="43941" y="60959"/>
                </a:lnTo>
                <a:lnTo>
                  <a:pt x="39623" y="60959"/>
                </a:lnTo>
                <a:lnTo>
                  <a:pt x="30734" y="60959"/>
                </a:lnTo>
                <a:lnTo>
                  <a:pt x="13081" y="82803"/>
                </a:lnTo>
                <a:lnTo>
                  <a:pt x="13081" y="87121"/>
                </a:lnTo>
                <a:lnTo>
                  <a:pt x="8889" y="100583"/>
                </a:lnTo>
                <a:lnTo>
                  <a:pt x="0" y="109092"/>
                </a:lnTo>
                <a:lnTo>
                  <a:pt x="0" y="113665"/>
                </a:lnTo>
                <a:lnTo>
                  <a:pt x="0" y="126746"/>
                </a:lnTo>
                <a:lnTo>
                  <a:pt x="0" y="131064"/>
                </a:lnTo>
                <a:lnTo>
                  <a:pt x="0" y="135635"/>
                </a:lnTo>
                <a:lnTo>
                  <a:pt x="8889" y="135635"/>
                </a:lnTo>
                <a:lnTo>
                  <a:pt x="17653" y="135635"/>
                </a:lnTo>
                <a:lnTo>
                  <a:pt x="39623" y="135635"/>
                </a:lnTo>
                <a:lnTo>
                  <a:pt x="48132" y="135635"/>
                </a:lnTo>
                <a:lnTo>
                  <a:pt x="57022" y="122173"/>
                </a:lnTo>
                <a:lnTo>
                  <a:pt x="61213" y="109092"/>
                </a:lnTo>
                <a:lnTo>
                  <a:pt x="65785" y="104775"/>
                </a:lnTo>
                <a:lnTo>
                  <a:pt x="65785" y="82803"/>
                </a:lnTo>
                <a:lnTo>
                  <a:pt x="65785" y="69722"/>
                </a:lnTo>
                <a:lnTo>
                  <a:pt x="74422" y="60959"/>
                </a:lnTo>
                <a:lnTo>
                  <a:pt x="74422" y="34671"/>
                </a:lnTo>
                <a:lnTo>
                  <a:pt x="74422" y="21590"/>
                </a:lnTo>
                <a:lnTo>
                  <a:pt x="70104" y="3936"/>
                </a:lnTo>
                <a:lnTo>
                  <a:pt x="70104" y="0"/>
                </a:lnTo>
                <a:lnTo>
                  <a:pt x="70104" y="8508"/>
                </a:lnTo>
                <a:lnTo>
                  <a:pt x="70104" y="21590"/>
                </a:lnTo>
                <a:lnTo>
                  <a:pt x="70104" y="26161"/>
                </a:lnTo>
                <a:lnTo>
                  <a:pt x="70104" y="34671"/>
                </a:lnTo>
                <a:lnTo>
                  <a:pt x="74422" y="47752"/>
                </a:lnTo>
                <a:lnTo>
                  <a:pt x="74422" y="60959"/>
                </a:lnTo>
                <a:lnTo>
                  <a:pt x="78994" y="65532"/>
                </a:lnTo>
                <a:lnTo>
                  <a:pt x="78994" y="69722"/>
                </a:lnTo>
                <a:lnTo>
                  <a:pt x="83185" y="78613"/>
                </a:lnTo>
                <a:lnTo>
                  <a:pt x="87503" y="82803"/>
                </a:lnTo>
                <a:lnTo>
                  <a:pt x="87503" y="91440"/>
                </a:lnTo>
                <a:lnTo>
                  <a:pt x="92075" y="91440"/>
                </a:lnTo>
                <a:lnTo>
                  <a:pt x="96266" y="96011"/>
                </a:lnTo>
                <a:lnTo>
                  <a:pt x="105156" y="9601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7" name="Freeform 997"/>
          <p:cNvSpPr/>
          <p:nvPr/>
        </p:nvSpPr>
        <p:spPr>
          <a:xfrm>
            <a:off x="3193033" y="4408932"/>
            <a:ext cx="13462" cy="57022"/>
          </a:xfrm>
          <a:custGeom>
            <a:avLst/>
            <a:gdLst/>
            <a:ahLst/>
            <a:cxnLst/>
            <a:rect l="0" t="0" r="0" b="0"/>
            <a:pathLst>
              <a:path w="13462" h="57022">
                <a:moveTo>
                  <a:pt x="0" y="57022"/>
                </a:moveTo>
                <a:lnTo>
                  <a:pt x="4572" y="57022"/>
                </a:lnTo>
                <a:lnTo>
                  <a:pt x="4572" y="48513"/>
                </a:lnTo>
                <a:lnTo>
                  <a:pt x="4572" y="35051"/>
                </a:lnTo>
                <a:lnTo>
                  <a:pt x="4572" y="30733"/>
                </a:lnTo>
                <a:lnTo>
                  <a:pt x="4572" y="17652"/>
                </a:lnTo>
                <a:lnTo>
                  <a:pt x="4572" y="8889"/>
                </a:lnTo>
                <a:lnTo>
                  <a:pt x="4572" y="4571"/>
                </a:lnTo>
                <a:lnTo>
                  <a:pt x="134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8" name="Freeform 998"/>
          <p:cNvSpPr/>
          <p:nvPr/>
        </p:nvSpPr>
        <p:spPr>
          <a:xfrm>
            <a:off x="3179952" y="4360798"/>
            <a:ext cx="4573" cy="4572"/>
          </a:xfrm>
          <a:custGeom>
            <a:avLst/>
            <a:gdLst/>
            <a:ahLst/>
            <a:cxnLst/>
            <a:rect l="0" t="0" r="0" b="0"/>
            <a:pathLst>
              <a:path w="4573" h="4572">
                <a:moveTo>
                  <a:pt x="4573" y="4572"/>
                </a:moveTo>
                <a:lnTo>
                  <a:pt x="4573" y="4572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9" name="Freeform 999"/>
          <p:cNvSpPr/>
          <p:nvPr/>
        </p:nvSpPr>
        <p:spPr>
          <a:xfrm>
            <a:off x="3250057" y="4399533"/>
            <a:ext cx="13081" cy="87123"/>
          </a:xfrm>
          <a:custGeom>
            <a:avLst/>
            <a:gdLst/>
            <a:ahLst/>
            <a:cxnLst/>
            <a:rect l="0" t="0" r="0" b="0"/>
            <a:pathLst>
              <a:path w="13081" h="87123">
                <a:moveTo>
                  <a:pt x="13081" y="87123"/>
                </a:moveTo>
                <a:lnTo>
                  <a:pt x="13081" y="78232"/>
                </a:lnTo>
                <a:lnTo>
                  <a:pt x="13081" y="69724"/>
                </a:lnTo>
                <a:lnTo>
                  <a:pt x="13081" y="65532"/>
                </a:lnTo>
                <a:lnTo>
                  <a:pt x="4571" y="52070"/>
                </a:lnTo>
                <a:lnTo>
                  <a:pt x="0" y="26162"/>
                </a:lnTo>
                <a:lnTo>
                  <a:pt x="0" y="21590"/>
                </a:lnTo>
                <a:lnTo>
                  <a:pt x="0" y="17019"/>
                </a:lnTo>
                <a:lnTo>
                  <a:pt x="0" y="12700"/>
                </a:lnTo>
                <a:lnTo>
                  <a:pt x="0" y="851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0" name="Freeform 1000"/>
          <p:cNvSpPr/>
          <p:nvPr/>
        </p:nvSpPr>
        <p:spPr>
          <a:xfrm>
            <a:off x="3250057" y="4412233"/>
            <a:ext cx="26289" cy="35052"/>
          </a:xfrm>
          <a:custGeom>
            <a:avLst/>
            <a:gdLst/>
            <a:ahLst/>
            <a:cxnLst/>
            <a:rect l="0" t="0" r="0" b="0"/>
            <a:pathLst>
              <a:path w="26289" h="35052">
                <a:moveTo>
                  <a:pt x="0" y="35052"/>
                </a:moveTo>
                <a:lnTo>
                  <a:pt x="4571" y="30862"/>
                </a:lnTo>
                <a:lnTo>
                  <a:pt x="8889" y="26289"/>
                </a:lnTo>
                <a:lnTo>
                  <a:pt x="8889" y="17781"/>
                </a:lnTo>
                <a:lnTo>
                  <a:pt x="13081" y="13462"/>
                </a:lnTo>
                <a:lnTo>
                  <a:pt x="13081" y="8890"/>
                </a:lnTo>
                <a:lnTo>
                  <a:pt x="2628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1" name="Freeform 1001"/>
          <p:cNvSpPr/>
          <p:nvPr/>
        </p:nvSpPr>
        <p:spPr>
          <a:xfrm>
            <a:off x="3307079" y="4333620"/>
            <a:ext cx="8510" cy="117983"/>
          </a:xfrm>
          <a:custGeom>
            <a:avLst/>
            <a:gdLst/>
            <a:ahLst/>
            <a:cxnLst/>
            <a:rect l="0" t="0" r="0" b="0"/>
            <a:pathLst>
              <a:path w="8510" h="117983">
                <a:moveTo>
                  <a:pt x="0" y="0"/>
                </a:moveTo>
                <a:lnTo>
                  <a:pt x="0" y="8890"/>
                </a:lnTo>
                <a:lnTo>
                  <a:pt x="0" y="17400"/>
                </a:lnTo>
                <a:lnTo>
                  <a:pt x="0" y="30481"/>
                </a:lnTo>
                <a:lnTo>
                  <a:pt x="0" y="39370"/>
                </a:lnTo>
                <a:lnTo>
                  <a:pt x="0" y="52451"/>
                </a:lnTo>
                <a:lnTo>
                  <a:pt x="0" y="61342"/>
                </a:lnTo>
                <a:lnTo>
                  <a:pt x="0" y="82932"/>
                </a:lnTo>
                <a:lnTo>
                  <a:pt x="0" y="87503"/>
                </a:lnTo>
                <a:lnTo>
                  <a:pt x="0" y="92075"/>
                </a:lnTo>
                <a:lnTo>
                  <a:pt x="0" y="100584"/>
                </a:lnTo>
                <a:lnTo>
                  <a:pt x="0" y="109475"/>
                </a:lnTo>
                <a:lnTo>
                  <a:pt x="0" y="113665"/>
                </a:lnTo>
                <a:lnTo>
                  <a:pt x="4318" y="113665"/>
                </a:lnTo>
                <a:lnTo>
                  <a:pt x="4318" y="117983"/>
                </a:lnTo>
                <a:lnTo>
                  <a:pt x="8510" y="1179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2" name="Freeform 1002"/>
          <p:cNvSpPr/>
          <p:nvPr/>
        </p:nvSpPr>
        <p:spPr>
          <a:xfrm>
            <a:off x="3337559" y="4416552"/>
            <a:ext cx="170688" cy="61213"/>
          </a:xfrm>
          <a:custGeom>
            <a:avLst/>
            <a:gdLst/>
            <a:ahLst/>
            <a:cxnLst/>
            <a:rect l="0" t="0" r="0" b="0"/>
            <a:pathLst>
              <a:path w="170688" h="61213">
                <a:moveTo>
                  <a:pt x="52451" y="8889"/>
                </a:moveTo>
                <a:lnTo>
                  <a:pt x="4573" y="4318"/>
                </a:lnTo>
                <a:lnTo>
                  <a:pt x="52451" y="8889"/>
                </a:lnTo>
                <a:lnTo>
                  <a:pt x="4573" y="8889"/>
                </a:lnTo>
                <a:lnTo>
                  <a:pt x="0" y="13081"/>
                </a:lnTo>
                <a:lnTo>
                  <a:pt x="0" y="17399"/>
                </a:lnTo>
                <a:lnTo>
                  <a:pt x="0" y="30480"/>
                </a:lnTo>
                <a:lnTo>
                  <a:pt x="0" y="35051"/>
                </a:lnTo>
                <a:lnTo>
                  <a:pt x="4573" y="39369"/>
                </a:lnTo>
                <a:lnTo>
                  <a:pt x="17654" y="43942"/>
                </a:lnTo>
                <a:lnTo>
                  <a:pt x="21971" y="48132"/>
                </a:lnTo>
                <a:lnTo>
                  <a:pt x="43562" y="48132"/>
                </a:lnTo>
                <a:lnTo>
                  <a:pt x="48133" y="48132"/>
                </a:lnTo>
                <a:lnTo>
                  <a:pt x="61214" y="48132"/>
                </a:lnTo>
                <a:lnTo>
                  <a:pt x="74423" y="48132"/>
                </a:lnTo>
                <a:lnTo>
                  <a:pt x="78994" y="35051"/>
                </a:lnTo>
                <a:lnTo>
                  <a:pt x="83186" y="21970"/>
                </a:lnTo>
                <a:lnTo>
                  <a:pt x="83186" y="17399"/>
                </a:lnTo>
                <a:lnTo>
                  <a:pt x="83186" y="13081"/>
                </a:lnTo>
                <a:lnTo>
                  <a:pt x="83186" y="8889"/>
                </a:lnTo>
                <a:lnTo>
                  <a:pt x="83186" y="4318"/>
                </a:lnTo>
                <a:lnTo>
                  <a:pt x="83186" y="8889"/>
                </a:lnTo>
                <a:lnTo>
                  <a:pt x="83186" y="13081"/>
                </a:lnTo>
                <a:lnTo>
                  <a:pt x="83186" y="17399"/>
                </a:lnTo>
                <a:lnTo>
                  <a:pt x="87504" y="26162"/>
                </a:lnTo>
                <a:lnTo>
                  <a:pt x="96267" y="30480"/>
                </a:lnTo>
                <a:lnTo>
                  <a:pt x="96267" y="35051"/>
                </a:lnTo>
                <a:lnTo>
                  <a:pt x="100585" y="35051"/>
                </a:lnTo>
                <a:lnTo>
                  <a:pt x="105156" y="35051"/>
                </a:lnTo>
                <a:lnTo>
                  <a:pt x="105156" y="30480"/>
                </a:lnTo>
                <a:lnTo>
                  <a:pt x="105156" y="21970"/>
                </a:lnTo>
                <a:lnTo>
                  <a:pt x="105156" y="17399"/>
                </a:lnTo>
                <a:lnTo>
                  <a:pt x="105156" y="13081"/>
                </a:lnTo>
                <a:lnTo>
                  <a:pt x="109475" y="8889"/>
                </a:lnTo>
                <a:lnTo>
                  <a:pt x="114046" y="4318"/>
                </a:lnTo>
                <a:lnTo>
                  <a:pt x="118237" y="0"/>
                </a:lnTo>
                <a:lnTo>
                  <a:pt x="122556" y="0"/>
                </a:lnTo>
                <a:lnTo>
                  <a:pt x="131319" y="0"/>
                </a:lnTo>
                <a:lnTo>
                  <a:pt x="139955" y="0"/>
                </a:lnTo>
                <a:lnTo>
                  <a:pt x="144526" y="0"/>
                </a:lnTo>
                <a:lnTo>
                  <a:pt x="148718" y="0"/>
                </a:lnTo>
                <a:lnTo>
                  <a:pt x="162180" y="8889"/>
                </a:lnTo>
                <a:lnTo>
                  <a:pt x="166117" y="17399"/>
                </a:lnTo>
                <a:lnTo>
                  <a:pt x="166117" y="26162"/>
                </a:lnTo>
                <a:lnTo>
                  <a:pt x="166117" y="30480"/>
                </a:lnTo>
                <a:lnTo>
                  <a:pt x="166117" y="35051"/>
                </a:lnTo>
                <a:lnTo>
                  <a:pt x="166117" y="52450"/>
                </a:lnTo>
                <a:lnTo>
                  <a:pt x="166117" y="57023"/>
                </a:lnTo>
                <a:lnTo>
                  <a:pt x="166117" y="61213"/>
                </a:lnTo>
                <a:lnTo>
                  <a:pt x="170688" y="612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3" name="Freeform 1003"/>
          <p:cNvSpPr/>
          <p:nvPr/>
        </p:nvSpPr>
        <p:spPr>
          <a:xfrm>
            <a:off x="3547871" y="4315968"/>
            <a:ext cx="96267" cy="153034"/>
          </a:xfrm>
          <a:custGeom>
            <a:avLst/>
            <a:gdLst/>
            <a:ahLst/>
            <a:cxnLst/>
            <a:rect l="0" t="0" r="0" b="0"/>
            <a:pathLst>
              <a:path w="96267" h="153034">
                <a:moveTo>
                  <a:pt x="34799" y="78613"/>
                </a:moveTo>
                <a:lnTo>
                  <a:pt x="30481" y="74421"/>
                </a:lnTo>
                <a:lnTo>
                  <a:pt x="25908" y="74421"/>
                </a:lnTo>
                <a:lnTo>
                  <a:pt x="21590" y="74421"/>
                </a:lnTo>
                <a:lnTo>
                  <a:pt x="17400" y="74421"/>
                </a:lnTo>
                <a:lnTo>
                  <a:pt x="12827" y="78613"/>
                </a:lnTo>
                <a:lnTo>
                  <a:pt x="12827" y="87502"/>
                </a:lnTo>
                <a:lnTo>
                  <a:pt x="0" y="100584"/>
                </a:lnTo>
                <a:lnTo>
                  <a:pt x="0" y="104902"/>
                </a:lnTo>
                <a:lnTo>
                  <a:pt x="0" y="113665"/>
                </a:lnTo>
                <a:lnTo>
                  <a:pt x="0" y="122554"/>
                </a:lnTo>
                <a:lnTo>
                  <a:pt x="0" y="126746"/>
                </a:lnTo>
                <a:lnTo>
                  <a:pt x="0" y="139953"/>
                </a:lnTo>
                <a:lnTo>
                  <a:pt x="4319" y="144526"/>
                </a:lnTo>
                <a:lnTo>
                  <a:pt x="8509" y="148716"/>
                </a:lnTo>
                <a:lnTo>
                  <a:pt x="21590" y="153034"/>
                </a:lnTo>
                <a:lnTo>
                  <a:pt x="25908" y="153034"/>
                </a:lnTo>
                <a:lnTo>
                  <a:pt x="39370" y="148716"/>
                </a:lnTo>
                <a:lnTo>
                  <a:pt x="43562" y="135635"/>
                </a:lnTo>
                <a:lnTo>
                  <a:pt x="47880" y="122554"/>
                </a:lnTo>
                <a:lnTo>
                  <a:pt x="56643" y="96011"/>
                </a:lnTo>
                <a:lnTo>
                  <a:pt x="60961" y="78613"/>
                </a:lnTo>
                <a:lnTo>
                  <a:pt x="60961" y="52451"/>
                </a:lnTo>
                <a:lnTo>
                  <a:pt x="60961" y="39370"/>
                </a:lnTo>
                <a:lnTo>
                  <a:pt x="60961" y="26161"/>
                </a:lnTo>
                <a:lnTo>
                  <a:pt x="52070" y="8890"/>
                </a:lnTo>
                <a:lnTo>
                  <a:pt x="47880" y="4571"/>
                </a:lnTo>
                <a:lnTo>
                  <a:pt x="47880" y="0"/>
                </a:lnTo>
                <a:lnTo>
                  <a:pt x="43562" y="0"/>
                </a:lnTo>
                <a:lnTo>
                  <a:pt x="43562" y="13461"/>
                </a:lnTo>
                <a:lnTo>
                  <a:pt x="43562" y="21971"/>
                </a:lnTo>
                <a:lnTo>
                  <a:pt x="43562" y="35052"/>
                </a:lnTo>
                <a:lnTo>
                  <a:pt x="43562" y="43941"/>
                </a:lnTo>
                <a:lnTo>
                  <a:pt x="47880" y="70103"/>
                </a:lnTo>
                <a:lnTo>
                  <a:pt x="47880" y="74421"/>
                </a:lnTo>
                <a:lnTo>
                  <a:pt x="52070" y="87502"/>
                </a:lnTo>
                <a:lnTo>
                  <a:pt x="56643" y="100584"/>
                </a:lnTo>
                <a:lnTo>
                  <a:pt x="69850" y="100584"/>
                </a:lnTo>
                <a:lnTo>
                  <a:pt x="96267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4" name="Freeform 1004"/>
          <p:cNvSpPr/>
          <p:nvPr/>
        </p:nvSpPr>
        <p:spPr>
          <a:xfrm>
            <a:off x="3766439" y="4388865"/>
            <a:ext cx="4190" cy="4192"/>
          </a:xfrm>
          <a:custGeom>
            <a:avLst/>
            <a:gdLst/>
            <a:ahLst/>
            <a:cxnLst/>
            <a:rect l="0" t="0" r="0" b="0"/>
            <a:pathLst>
              <a:path w="4190" h="4192">
                <a:moveTo>
                  <a:pt x="4190" y="4192"/>
                </a:moveTo>
                <a:lnTo>
                  <a:pt x="4190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5" name="Freeform 1005"/>
          <p:cNvSpPr/>
          <p:nvPr/>
        </p:nvSpPr>
        <p:spPr>
          <a:xfrm>
            <a:off x="2243582" y="4369943"/>
            <a:ext cx="65913" cy="135635"/>
          </a:xfrm>
          <a:custGeom>
            <a:avLst/>
            <a:gdLst/>
            <a:ahLst/>
            <a:cxnLst/>
            <a:rect l="0" t="0" r="0" b="0"/>
            <a:pathLst>
              <a:path w="65913" h="135635">
                <a:moveTo>
                  <a:pt x="0" y="135635"/>
                </a:moveTo>
                <a:lnTo>
                  <a:pt x="0" y="135635"/>
                </a:lnTo>
                <a:lnTo>
                  <a:pt x="0" y="131064"/>
                </a:lnTo>
                <a:lnTo>
                  <a:pt x="0" y="126491"/>
                </a:lnTo>
                <a:lnTo>
                  <a:pt x="0" y="113665"/>
                </a:lnTo>
                <a:lnTo>
                  <a:pt x="0" y="87502"/>
                </a:lnTo>
                <a:lnTo>
                  <a:pt x="0" y="78613"/>
                </a:lnTo>
                <a:lnTo>
                  <a:pt x="0" y="65532"/>
                </a:lnTo>
                <a:lnTo>
                  <a:pt x="0" y="48133"/>
                </a:lnTo>
                <a:lnTo>
                  <a:pt x="0" y="43560"/>
                </a:lnTo>
                <a:lnTo>
                  <a:pt x="0" y="30479"/>
                </a:lnTo>
                <a:lnTo>
                  <a:pt x="0" y="21971"/>
                </a:lnTo>
                <a:lnTo>
                  <a:pt x="0" y="13080"/>
                </a:lnTo>
                <a:lnTo>
                  <a:pt x="0" y="4571"/>
                </a:lnTo>
                <a:lnTo>
                  <a:pt x="4318" y="4571"/>
                </a:lnTo>
                <a:lnTo>
                  <a:pt x="4318" y="0"/>
                </a:lnTo>
                <a:lnTo>
                  <a:pt x="8890" y="0"/>
                </a:lnTo>
                <a:lnTo>
                  <a:pt x="13207" y="0"/>
                </a:lnTo>
                <a:lnTo>
                  <a:pt x="17398" y="0"/>
                </a:lnTo>
                <a:lnTo>
                  <a:pt x="26288" y="0"/>
                </a:lnTo>
                <a:lnTo>
                  <a:pt x="30860" y="0"/>
                </a:lnTo>
                <a:lnTo>
                  <a:pt x="30860" y="4571"/>
                </a:lnTo>
                <a:lnTo>
                  <a:pt x="30860" y="8509"/>
                </a:lnTo>
                <a:lnTo>
                  <a:pt x="30860" y="21971"/>
                </a:lnTo>
                <a:lnTo>
                  <a:pt x="30860" y="26161"/>
                </a:lnTo>
                <a:lnTo>
                  <a:pt x="30860" y="30479"/>
                </a:lnTo>
                <a:lnTo>
                  <a:pt x="30860" y="38989"/>
                </a:lnTo>
                <a:lnTo>
                  <a:pt x="21970" y="52451"/>
                </a:lnTo>
                <a:lnTo>
                  <a:pt x="21970" y="56641"/>
                </a:lnTo>
                <a:lnTo>
                  <a:pt x="35051" y="56641"/>
                </a:lnTo>
                <a:lnTo>
                  <a:pt x="39369" y="56641"/>
                </a:lnTo>
                <a:lnTo>
                  <a:pt x="48260" y="56641"/>
                </a:lnTo>
                <a:lnTo>
                  <a:pt x="57022" y="56641"/>
                </a:lnTo>
                <a:lnTo>
                  <a:pt x="65913" y="56641"/>
                </a:lnTo>
                <a:lnTo>
                  <a:pt x="65913" y="61214"/>
                </a:lnTo>
                <a:lnTo>
                  <a:pt x="65913" y="69722"/>
                </a:lnTo>
                <a:lnTo>
                  <a:pt x="65913" y="74295"/>
                </a:lnTo>
                <a:lnTo>
                  <a:pt x="65913" y="78613"/>
                </a:lnTo>
                <a:lnTo>
                  <a:pt x="61341" y="82930"/>
                </a:lnTo>
                <a:lnTo>
                  <a:pt x="57022" y="87502"/>
                </a:lnTo>
                <a:lnTo>
                  <a:pt x="48260" y="91694"/>
                </a:lnTo>
                <a:lnTo>
                  <a:pt x="43941" y="96011"/>
                </a:lnTo>
                <a:lnTo>
                  <a:pt x="39369" y="96011"/>
                </a:lnTo>
                <a:lnTo>
                  <a:pt x="35051" y="96011"/>
                </a:lnTo>
                <a:lnTo>
                  <a:pt x="35051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6" name="Freeform 1006"/>
          <p:cNvSpPr/>
          <p:nvPr/>
        </p:nvSpPr>
        <p:spPr>
          <a:xfrm>
            <a:off x="2353055" y="4404995"/>
            <a:ext cx="43562" cy="82931"/>
          </a:xfrm>
          <a:custGeom>
            <a:avLst/>
            <a:gdLst/>
            <a:ahLst/>
            <a:cxnLst/>
            <a:rect l="0" t="0" r="0" b="0"/>
            <a:pathLst>
              <a:path w="43562" h="82931">
                <a:moveTo>
                  <a:pt x="0" y="0"/>
                </a:moveTo>
                <a:lnTo>
                  <a:pt x="0" y="3937"/>
                </a:lnTo>
                <a:lnTo>
                  <a:pt x="0" y="13081"/>
                </a:lnTo>
                <a:lnTo>
                  <a:pt x="0" y="17399"/>
                </a:lnTo>
                <a:lnTo>
                  <a:pt x="0" y="21589"/>
                </a:lnTo>
                <a:lnTo>
                  <a:pt x="0" y="39243"/>
                </a:lnTo>
                <a:lnTo>
                  <a:pt x="0" y="43561"/>
                </a:lnTo>
                <a:lnTo>
                  <a:pt x="0" y="56642"/>
                </a:lnTo>
                <a:lnTo>
                  <a:pt x="8509" y="69723"/>
                </a:lnTo>
                <a:lnTo>
                  <a:pt x="8509" y="74040"/>
                </a:lnTo>
                <a:lnTo>
                  <a:pt x="17399" y="78613"/>
                </a:lnTo>
                <a:lnTo>
                  <a:pt x="21971" y="82931"/>
                </a:lnTo>
                <a:lnTo>
                  <a:pt x="35052" y="82931"/>
                </a:lnTo>
                <a:lnTo>
                  <a:pt x="39371" y="82931"/>
                </a:lnTo>
                <a:lnTo>
                  <a:pt x="43562" y="829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7" name="Freeform 1007"/>
          <p:cNvSpPr/>
          <p:nvPr/>
        </p:nvSpPr>
        <p:spPr>
          <a:xfrm>
            <a:off x="2427477" y="4426584"/>
            <a:ext cx="0" cy="48134"/>
          </a:xfrm>
          <a:custGeom>
            <a:avLst/>
            <a:gdLst/>
            <a:ahLst/>
            <a:cxnLst/>
            <a:rect l="0" t="0" r="0" b="0"/>
            <a:pathLst>
              <a:path h="48134">
                <a:moveTo>
                  <a:pt x="0" y="48134"/>
                </a:moveTo>
                <a:lnTo>
                  <a:pt x="0" y="48134"/>
                </a:lnTo>
                <a:lnTo>
                  <a:pt x="0" y="43943"/>
                </a:lnTo>
                <a:lnTo>
                  <a:pt x="0" y="35053"/>
                </a:lnTo>
                <a:lnTo>
                  <a:pt x="0" y="30861"/>
                </a:lnTo>
                <a:lnTo>
                  <a:pt x="0" y="26289"/>
                </a:lnTo>
                <a:lnTo>
                  <a:pt x="0" y="21972"/>
                </a:lnTo>
                <a:lnTo>
                  <a:pt x="0" y="17654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8" name="Freeform 1008"/>
          <p:cNvSpPr/>
          <p:nvPr/>
        </p:nvSpPr>
        <p:spPr>
          <a:xfrm>
            <a:off x="2488692" y="4396485"/>
            <a:ext cx="96012" cy="78233"/>
          </a:xfrm>
          <a:custGeom>
            <a:avLst/>
            <a:gdLst/>
            <a:ahLst/>
            <a:cxnLst/>
            <a:rect l="0" t="0" r="0" b="0"/>
            <a:pathLst>
              <a:path w="96012" h="78233">
                <a:moveTo>
                  <a:pt x="43560" y="0"/>
                </a:moveTo>
                <a:lnTo>
                  <a:pt x="35052" y="0"/>
                </a:lnTo>
                <a:lnTo>
                  <a:pt x="30480" y="0"/>
                </a:lnTo>
                <a:lnTo>
                  <a:pt x="26162" y="0"/>
                </a:lnTo>
                <a:lnTo>
                  <a:pt x="21971" y="0"/>
                </a:lnTo>
                <a:lnTo>
                  <a:pt x="8890" y="17273"/>
                </a:lnTo>
                <a:lnTo>
                  <a:pt x="8890" y="21591"/>
                </a:lnTo>
                <a:lnTo>
                  <a:pt x="4318" y="26162"/>
                </a:lnTo>
                <a:lnTo>
                  <a:pt x="0" y="43561"/>
                </a:lnTo>
                <a:lnTo>
                  <a:pt x="0" y="47753"/>
                </a:lnTo>
                <a:lnTo>
                  <a:pt x="0" y="60960"/>
                </a:lnTo>
                <a:lnTo>
                  <a:pt x="0" y="65533"/>
                </a:lnTo>
                <a:lnTo>
                  <a:pt x="0" y="74042"/>
                </a:lnTo>
                <a:lnTo>
                  <a:pt x="0" y="78233"/>
                </a:lnTo>
                <a:lnTo>
                  <a:pt x="4318" y="78233"/>
                </a:lnTo>
                <a:lnTo>
                  <a:pt x="17653" y="78233"/>
                </a:lnTo>
                <a:lnTo>
                  <a:pt x="26162" y="78233"/>
                </a:lnTo>
                <a:lnTo>
                  <a:pt x="39369" y="78233"/>
                </a:lnTo>
                <a:lnTo>
                  <a:pt x="48133" y="78233"/>
                </a:lnTo>
                <a:lnTo>
                  <a:pt x="69850" y="78233"/>
                </a:lnTo>
                <a:lnTo>
                  <a:pt x="74422" y="78233"/>
                </a:lnTo>
                <a:lnTo>
                  <a:pt x="78612" y="78233"/>
                </a:lnTo>
                <a:lnTo>
                  <a:pt x="82931" y="78233"/>
                </a:lnTo>
                <a:lnTo>
                  <a:pt x="82931" y="74042"/>
                </a:lnTo>
                <a:lnTo>
                  <a:pt x="96012" y="740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09" name="Freeform 1009"/>
          <p:cNvSpPr/>
          <p:nvPr/>
        </p:nvSpPr>
        <p:spPr>
          <a:xfrm>
            <a:off x="2589276" y="4374514"/>
            <a:ext cx="4318" cy="96013"/>
          </a:xfrm>
          <a:custGeom>
            <a:avLst/>
            <a:gdLst/>
            <a:ahLst/>
            <a:cxnLst/>
            <a:rect l="0" t="0" r="0" b="0"/>
            <a:pathLst>
              <a:path w="4318" h="96013">
                <a:moveTo>
                  <a:pt x="4318" y="96013"/>
                </a:moveTo>
                <a:lnTo>
                  <a:pt x="4318" y="91440"/>
                </a:lnTo>
                <a:lnTo>
                  <a:pt x="4318" y="87123"/>
                </a:lnTo>
                <a:lnTo>
                  <a:pt x="4318" y="74042"/>
                </a:lnTo>
                <a:lnTo>
                  <a:pt x="0" y="60961"/>
                </a:lnTo>
                <a:lnTo>
                  <a:pt x="0" y="52070"/>
                </a:lnTo>
                <a:lnTo>
                  <a:pt x="0" y="47880"/>
                </a:lnTo>
                <a:lnTo>
                  <a:pt x="0" y="30481"/>
                </a:lnTo>
                <a:lnTo>
                  <a:pt x="0" y="17400"/>
                </a:lnTo>
                <a:lnTo>
                  <a:pt x="0" y="12827"/>
                </a:lnTo>
                <a:lnTo>
                  <a:pt x="0" y="393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0" name="Freeform 1010"/>
          <p:cNvSpPr/>
          <p:nvPr/>
        </p:nvSpPr>
        <p:spPr>
          <a:xfrm>
            <a:off x="2589276" y="4422394"/>
            <a:ext cx="83184" cy="35051"/>
          </a:xfrm>
          <a:custGeom>
            <a:avLst/>
            <a:gdLst/>
            <a:ahLst/>
            <a:cxnLst/>
            <a:rect l="0" t="0" r="0" b="0"/>
            <a:pathLst>
              <a:path w="83184" h="35051">
                <a:moveTo>
                  <a:pt x="0" y="4190"/>
                </a:moveTo>
                <a:lnTo>
                  <a:pt x="4318" y="4190"/>
                </a:lnTo>
                <a:lnTo>
                  <a:pt x="13462" y="0"/>
                </a:lnTo>
                <a:lnTo>
                  <a:pt x="26162" y="0"/>
                </a:lnTo>
                <a:lnTo>
                  <a:pt x="35051" y="0"/>
                </a:lnTo>
                <a:lnTo>
                  <a:pt x="39369" y="0"/>
                </a:lnTo>
                <a:lnTo>
                  <a:pt x="52450" y="0"/>
                </a:lnTo>
                <a:lnTo>
                  <a:pt x="57022" y="4190"/>
                </a:lnTo>
                <a:lnTo>
                  <a:pt x="65531" y="8763"/>
                </a:lnTo>
                <a:lnTo>
                  <a:pt x="74422" y="13081"/>
                </a:lnTo>
                <a:lnTo>
                  <a:pt x="78994" y="21844"/>
                </a:lnTo>
                <a:lnTo>
                  <a:pt x="83184" y="30479"/>
                </a:lnTo>
                <a:lnTo>
                  <a:pt x="83184" y="350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1" name="Freeform 1011"/>
          <p:cNvSpPr/>
          <p:nvPr/>
        </p:nvSpPr>
        <p:spPr>
          <a:xfrm>
            <a:off x="1876298" y="4448302"/>
            <a:ext cx="60959" cy="48132"/>
          </a:xfrm>
          <a:custGeom>
            <a:avLst/>
            <a:gdLst/>
            <a:ahLst/>
            <a:cxnLst/>
            <a:rect l="0" t="0" r="0" b="0"/>
            <a:pathLst>
              <a:path w="60959" h="48132">
                <a:moveTo>
                  <a:pt x="21971" y="4571"/>
                </a:moveTo>
                <a:lnTo>
                  <a:pt x="21971" y="4571"/>
                </a:lnTo>
                <a:lnTo>
                  <a:pt x="21971" y="0"/>
                </a:lnTo>
                <a:lnTo>
                  <a:pt x="12827" y="0"/>
                </a:lnTo>
                <a:lnTo>
                  <a:pt x="8635" y="0"/>
                </a:lnTo>
                <a:lnTo>
                  <a:pt x="4063" y="4571"/>
                </a:lnTo>
                <a:lnTo>
                  <a:pt x="0" y="8762"/>
                </a:lnTo>
                <a:lnTo>
                  <a:pt x="0" y="13335"/>
                </a:lnTo>
                <a:lnTo>
                  <a:pt x="0" y="22225"/>
                </a:lnTo>
                <a:lnTo>
                  <a:pt x="0" y="26162"/>
                </a:lnTo>
                <a:lnTo>
                  <a:pt x="0" y="30733"/>
                </a:lnTo>
                <a:lnTo>
                  <a:pt x="0" y="35051"/>
                </a:lnTo>
                <a:lnTo>
                  <a:pt x="0" y="39624"/>
                </a:lnTo>
                <a:lnTo>
                  <a:pt x="0" y="44195"/>
                </a:lnTo>
                <a:lnTo>
                  <a:pt x="4063" y="48132"/>
                </a:lnTo>
                <a:lnTo>
                  <a:pt x="17399" y="48132"/>
                </a:lnTo>
                <a:lnTo>
                  <a:pt x="34797" y="48132"/>
                </a:lnTo>
                <a:lnTo>
                  <a:pt x="39116" y="48132"/>
                </a:lnTo>
                <a:lnTo>
                  <a:pt x="43687" y="48132"/>
                </a:lnTo>
                <a:lnTo>
                  <a:pt x="48259" y="48132"/>
                </a:lnTo>
                <a:lnTo>
                  <a:pt x="56769" y="48132"/>
                </a:lnTo>
                <a:lnTo>
                  <a:pt x="60959" y="441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2" name="Freeform 1012"/>
          <p:cNvSpPr/>
          <p:nvPr/>
        </p:nvSpPr>
        <p:spPr>
          <a:xfrm>
            <a:off x="1950466" y="4369562"/>
            <a:ext cx="0" cy="118364"/>
          </a:xfrm>
          <a:custGeom>
            <a:avLst/>
            <a:gdLst/>
            <a:ahLst/>
            <a:cxnLst/>
            <a:rect l="0" t="0" r="0" b="0"/>
            <a:pathLst>
              <a:path h="118364">
                <a:moveTo>
                  <a:pt x="0" y="118364"/>
                </a:moveTo>
                <a:lnTo>
                  <a:pt x="0" y="113791"/>
                </a:lnTo>
                <a:lnTo>
                  <a:pt x="0" y="109473"/>
                </a:lnTo>
                <a:lnTo>
                  <a:pt x="0" y="96392"/>
                </a:lnTo>
                <a:lnTo>
                  <a:pt x="0" y="87502"/>
                </a:lnTo>
                <a:lnTo>
                  <a:pt x="0" y="74421"/>
                </a:lnTo>
                <a:lnTo>
                  <a:pt x="0" y="65913"/>
                </a:lnTo>
                <a:lnTo>
                  <a:pt x="0" y="57022"/>
                </a:lnTo>
                <a:lnTo>
                  <a:pt x="0" y="43941"/>
                </a:lnTo>
                <a:lnTo>
                  <a:pt x="0" y="30860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3" name="Freeform 1013"/>
          <p:cNvSpPr/>
          <p:nvPr/>
        </p:nvSpPr>
        <p:spPr>
          <a:xfrm>
            <a:off x="1950466" y="4452873"/>
            <a:ext cx="78866" cy="13081"/>
          </a:xfrm>
          <a:custGeom>
            <a:avLst/>
            <a:gdLst/>
            <a:ahLst/>
            <a:cxnLst/>
            <a:rect l="0" t="0" r="0" b="0"/>
            <a:pathLst>
              <a:path w="78866" h="13081">
                <a:moveTo>
                  <a:pt x="0" y="0"/>
                </a:moveTo>
                <a:lnTo>
                  <a:pt x="0" y="4191"/>
                </a:lnTo>
                <a:lnTo>
                  <a:pt x="4572" y="4191"/>
                </a:lnTo>
                <a:lnTo>
                  <a:pt x="8763" y="4191"/>
                </a:lnTo>
                <a:lnTo>
                  <a:pt x="21844" y="4191"/>
                </a:lnTo>
                <a:lnTo>
                  <a:pt x="39623" y="4191"/>
                </a:lnTo>
                <a:lnTo>
                  <a:pt x="43814" y="4191"/>
                </a:lnTo>
                <a:lnTo>
                  <a:pt x="48132" y="0"/>
                </a:lnTo>
                <a:lnTo>
                  <a:pt x="61213" y="0"/>
                </a:lnTo>
                <a:lnTo>
                  <a:pt x="65532" y="0"/>
                </a:lnTo>
                <a:lnTo>
                  <a:pt x="70104" y="0"/>
                </a:lnTo>
                <a:lnTo>
                  <a:pt x="74294" y="0"/>
                </a:lnTo>
                <a:lnTo>
                  <a:pt x="74294" y="4191"/>
                </a:lnTo>
                <a:lnTo>
                  <a:pt x="74294" y="8764"/>
                </a:lnTo>
                <a:lnTo>
                  <a:pt x="74294" y="13081"/>
                </a:lnTo>
                <a:lnTo>
                  <a:pt x="78866" y="130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4" name="Freeform 1014"/>
          <p:cNvSpPr/>
          <p:nvPr/>
        </p:nvSpPr>
        <p:spPr>
          <a:xfrm>
            <a:off x="2055622" y="4378452"/>
            <a:ext cx="26161" cy="87502"/>
          </a:xfrm>
          <a:custGeom>
            <a:avLst/>
            <a:gdLst/>
            <a:ahLst/>
            <a:cxnLst/>
            <a:rect l="0" t="0" r="0" b="0"/>
            <a:pathLst>
              <a:path w="26161" h="87502">
                <a:moveTo>
                  <a:pt x="0" y="0"/>
                </a:moveTo>
                <a:lnTo>
                  <a:pt x="0" y="13081"/>
                </a:lnTo>
                <a:lnTo>
                  <a:pt x="0" y="17399"/>
                </a:lnTo>
                <a:lnTo>
                  <a:pt x="0" y="26162"/>
                </a:lnTo>
                <a:lnTo>
                  <a:pt x="0" y="43942"/>
                </a:lnTo>
                <a:lnTo>
                  <a:pt x="0" y="52450"/>
                </a:lnTo>
                <a:lnTo>
                  <a:pt x="13080" y="61213"/>
                </a:lnTo>
                <a:lnTo>
                  <a:pt x="13080" y="65531"/>
                </a:lnTo>
                <a:lnTo>
                  <a:pt x="17272" y="69850"/>
                </a:lnTo>
                <a:lnTo>
                  <a:pt x="21844" y="78612"/>
                </a:lnTo>
                <a:lnTo>
                  <a:pt x="21844" y="83185"/>
                </a:lnTo>
                <a:lnTo>
                  <a:pt x="26161" y="875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5" name="Freeform 1015"/>
          <p:cNvSpPr/>
          <p:nvPr/>
        </p:nvSpPr>
        <p:spPr>
          <a:xfrm>
            <a:off x="2107945" y="4413503"/>
            <a:ext cx="0" cy="52451"/>
          </a:xfrm>
          <a:custGeom>
            <a:avLst/>
            <a:gdLst/>
            <a:ahLst/>
            <a:cxnLst/>
            <a:rect l="0" t="0" r="0" b="0"/>
            <a:pathLst>
              <a:path h="52451">
                <a:moveTo>
                  <a:pt x="0" y="52451"/>
                </a:moveTo>
                <a:lnTo>
                  <a:pt x="0" y="48134"/>
                </a:lnTo>
                <a:lnTo>
                  <a:pt x="0" y="39370"/>
                </a:lnTo>
                <a:lnTo>
                  <a:pt x="0" y="34799"/>
                </a:lnTo>
                <a:lnTo>
                  <a:pt x="0" y="30480"/>
                </a:lnTo>
                <a:lnTo>
                  <a:pt x="0" y="21972"/>
                </a:lnTo>
                <a:lnTo>
                  <a:pt x="0" y="8891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6" name="Freeform 1016"/>
          <p:cNvSpPr/>
          <p:nvPr/>
        </p:nvSpPr>
        <p:spPr>
          <a:xfrm>
            <a:off x="2125345" y="4400422"/>
            <a:ext cx="61594" cy="87504"/>
          </a:xfrm>
          <a:custGeom>
            <a:avLst/>
            <a:gdLst/>
            <a:ahLst/>
            <a:cxnLst/>
            <a:rect l="0" t="0" r="0" b="0"/>
            <a:pathLst>
              <a:path w="61594" h="87504">
                <a:moveTo>
                  <a:pt x="17653" y="39243"/>
                </a:moveTo>
                <a:lnTo>
                  <a:pt x="21971" y="39243"/>
                </a:lnTo>
                <a:lnTo>
                  <a:pt x="26543" y="39243"/>
                </a:lnTo>
                <a:lnTo>
                  <a:pt x="39624" y="35053"/>
                </a:lnTo>
                <a:lnTo>
                  <a:pt x="43560" y="30480"/>
                </a:lnTo>
                <a:lnTo>
                  <a:pt x="48132" y="26162"/>
                </a:lnTo>
                <a:lnTo>
                  <a:pt x="52705" y="17399"/>
                </a:lnTo>
                <a:lnTo>
                  <a:pt x="52705" y="13081"/>
                </a:lnTo>
                <a:lnTo>
                  <a:pt x="52705" y="8510"/>
                </a:lnTo>
                <a:lnTo>
                  <a:pt x="52705" y="4192"/>
                </a:lnTo>
                <a:lnTo>
                  <a:pt x="52705" y="0"/>
                </a:lnTo>
                <a:lnTo>
                  <a:pt x="48132" y="0"/>
                </a:lnTo>
                <a:lnTo>
                  <a:pt x="43560" y="0"/>
                </a:lnTo>
                <a:lnTo>
                  <a:pt x="30860" y="4192"/>
                </a:lnTo>
                <a:lnTo>
                  <a:pt x="26543" y="17399"/>
                </a:lnTo>
                <a:lnTo>
                  <a:pt x="21971" y="21972"/>
                </a:lnTo>
                <a:lnTo>
                  <a:pt x="9144" y="39243"/>
                </a:lnTo>
                <a:lnTo>
                  <a:pt x="9144" y="43561"/>
                </a:lnTo>
                <a:lnTo>
                  <a:pt x="4572" y="47880"/>
                </a:lnTo>
                <a:lnTo>
                  <a:pt x="0" y="61215"/>
                </a:lnTo>
                <a:lnTo>
                  <a:pt x="0" y="65532"/>
                </a:lnTo>
                <a:lnTo>
                  <a:pt x="0" y="70105"/>
                </a:lnTo>
                <a:lnTo>
                  <a:pt x="0" y="74042"/>
                </a:lnTo>
                <a:lnTo>
                  <a:pt x="0" y="78613"/>
                </a:lnTo>
                <a:lnTo>
                  <a:pt x="4572" y="87504"/>
                </a:lnTo>
                <a:lnTo>
                  <a:pt x="9144" y="87504"/>
                </a:lnTo>
                <a:lnTo>
                  <a:pt x="26543" y="87504"/>
                </a:lnTo>
                <a:lnTo>
                  <a:pt x="30860" y="87504"/>
                </a:lnTo>
                <a:lnTo>
                  <a:pt x="35052" y="87504"/>
                </a:lnTo>
                <a:lnTo>
                  <a:pt x="48132" y="87504"/>
                </a:lnTo>
                <a:lnTo>
                  <a:pt x="52705" y="87504"/>
                </a:lnTo>
                <a:lnTo>
                  <a:pt x="61594" y="829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7" name="Freeform 1017"/>
          <p:cNvSpPr/>
          <p:nvPr/>
        </p:nvSpPr>
        <p:spPr>
          <a:xfrm>
            <a:off x="1534922" y="4422394"/>
            <a:ext cx="83311" cy="70103"/>
          </a:xfrm>
          <a:custGeom>
            <a:avLst/>
            <a:gdLst/>
            <a:ahLst/>
            <a:cxnLst/>
            <a:rect l="0" t="0" r="0" b="0"/>
            <a:pathLst>
              <a:path w="83311" h="70103">
                <a:moveTo>
                  <a:pt x="43688" y="21589"/>
                </a:moveTo>
                <a:lnTo>
                  <a:pt x="43688" y="17271"/>
                </a:lnTo>
                <a:lnTo>
                  <a:pt x="39369" y="17271"/>
                </a:lnTo>
                <a:lnTo>
                  <a:pt x="34797" y="17271"/>
                </a:lnTo>
                <a:lnTo>
                  <a:pt x="30480" y="17271"/>
                </a:lnTo>
                <a:lnTo>
                  <a:pt x="26289" y="17271"/>
                </a:lnTo>
                <a:lnTo>
                  <a:pt x="21716" y="17271"/>
                </a:lnTo>
                <a:lnTo>
                  <a:pt x="17399" y="17271"/>
                </a:lnTo>
                <a:lnTo>
                  <a:pt x="13208" y="17271"/>
                </a:lnTo>
                <a:lnTo>
                  <a:pt x="8636" y="17271"/>
                </a:lnTo>
                <a:lnTo>
                  <a:pt x="0" y="25908"/>
                </a:lnTo>
                <a:lnTo>
                  <a:pt x="0" y="30479"/>
                </a:lnTo>
                <a:lnTo>
                  <a:pt x="0" y="39243"/>
                </a:lnTo>
                <a:lnTo>
                  <a:pt x="0" y="43560"/>
                </a:lnTo>
                <a:lnTo>
                  <a:pt x="0" y="48133"/>
                </a:lnTo>
                <a:lnTo>
                  <a:pt x="0" y="52070"/>
                </a:lnTo>
                <a:lnTo>
                  <a:pt x="0" y="56641"/>
                </a:lnTo>
                <a:lnTo>
                  <a:pt x="8636" y="56641"/>
                </a:lnTo>
                <a:lnTo>
                  <a:pt x="13208" y="60959"/>
                </a:lnTo>
                <a:lnTo>
                  <a:pt x="17399" y="60959"/>
                </a:lnTo>
                <a:lnTo>
                  <a:pt x="26289" y="70103"/>
                </a:lnTo>
                <a:lnTo>
                  <a:pt x="30480" y="70103"/>
                </a:lnTo>
                <a:lnTo>
                  <a:pt x="39369" y="70103"/>
                </a:lnTo>
                <a:lnTo>
                  <a:pt x="43688" y="65532"/>
                </a:lnTo>
                <a:lnTo>
                  <a:pt x="48260" y="56641"/>
                </a:lnTo>
                <a:lnTo>
                  <a:pt x="48260" y="39243"/>
                </a:lnTo>
                <a:lnTo>
                  <a:pt x="48260" y="34670"/>
                </a:lnTo>
                <a:lnTo>
                  <a:pt x="48260" y="17271"/>
                </a:lnTo>
                <a:lnTo>
                  <a:pt x="48260" y="13081"/>
                </a:lnTo>
                <a:lnTo>
                  <a:pt x="48260" y="4190"/>
                </a:lnTo>
                <a:lnTo>
                  <a:pt x="48260" y="0"/>
                </a:lnTo>
                <a:lnTo>
                  <a:pt x="48260" y="8508"/>
                </a:lnTo>
                <a:lnTo>
                  <a:pt x="48260" y="17271"/>
                </a:lnTo>
                <a:lnTo>
                  <a:pt x="48260" y="21589"/>
                </a:lnTo>
                <a:lnTo>
                  <a:pt x="48260" y="34670"/>
                </a:lnTo>
                <a:lnTo>
                  <a:pt x="48260" y="43560"/>
                </a:lnTo>
                <a:lnTo>
                  <a:pt x="48260" y="48133"/>
                </a:lnTo>
                <a:lnTo>
                  <a:pt x="52197" y="60959"/>
                </a:lnTo>
                <a:lnTo>
                  <a:pt x="61341" y="60959"/>
                </a:lnTo>
                <a:lnTo>
                  <a:pt x="61341" y="65532"/>
                </a:lnTo>
                <a:lnTo>
                  <a:pt x="65531" y="65532"/>
                </a:lnTo>
                <a:lnTo>
                  <a:pt x="69850" y="65532"/>
                </a:lnTo>
                <a:lnTo>
                  <a:pt x="74422" y="70103"/>
                </a:lnTo>
                <a:lnTo>
                  <a:pt x="78739" y="70103"/>
                </a:lnTo>
                <a:lnTo>
                  <a:pt x="83311" y="701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8" name="Freeform 1018"/>
          <p:cNvSpPr/>
          <p:nvPr/>
        </p:nvSpPr>
        <p:spPr>
          <a:xfrm>
            <a:off x="1639823" y="4435475"/>
            <a:ext cx="69850" cy="65532"/>
          </a:xfrm>
          <a:custGeom>
            <a:avLst/>
            <a:gdLst/>
            <a:ahLst/>
            <a:cxnLst/>
            <a:rect l="0" t="0" r="0" b="0"/>
            <a:pathLst>
              <a:path w="69850" h="65532">
                <a:moveTo>
                  <a:pt x="0" y="4190"/>
                </a:moveTo>
                <a:lnTo>
                  <a:pt x="0" y="17398"/>
                </a:lnTo>
                <a:lnTo>
                  <a:pt x="4319" y="21589"/>
                </a:lnTo>
                <a:lnTo>
                  <a:pt x="4319" y="30479"/>
                </a:lnTo>
                <a:lnTo>
                  <a:pt x="13081" y="52451"/>
                </a:lnTo>
                <a:lnTo>
                  <a:pt x="13081" y="57022"/>
                </a:lnTo>
                <a:lnTo>
                  <a:pt x="17653" y="60959"/>
                </a:lnTo>
                <a:lnTo>
                  <a:pt x="17653" y="65532"/>
                </a:lnTo>
                <a:lnTo>
                  <a:pt x="21972" y="65532"/>
                </a:lnTo>
                <a:lnTo>
                  <a:pt x="26162" y="65532"/>
                </a:lnTo>
                <a:lnTo>
                  <a:pt x="30481" y="65532"/>
                </a:lnTo>
                <a:lnTo>
                  <a:pt x="43562" y="65532"/>
                </a:lnTo>
                <a:lnTo>
                  <a:pt x="48134" y="52451"/>
                </a:lnTo>
                <a:lnTo>
                  <a:pt x="52452" y="38989"/>
                </a:lnTo>
                <a:lnTo>
                  <a:pt x="52452" y="30479"/>
                </a:lnTo>
                <a:lnTo>
                  <a:pt x="52452" y="17398"/>
                </a:lnTo>
                <a:lnTo>
                  <a:pt x="52452" y="12827"/>
                </a:lnTo>
                <a:lnTo>
                  <a:pt x="52452" y="4190"/>
                </a:lnTo>
                <a:lnTo>
                  <a:pt x="52452" y="0"/>
                </a:lnTo>
                <a:lnTo>
                  <a:pt x="52452" y="4190"/>
                </a:lnTo>
                <a:lnTo>
                  <a:pt x="52452" y="8508"/>
                </a:lnTo>
                <a:lnTo>
                  <a:pt x="52452" y="12827"/>
                </a:lnTo>
                <a:lnTo>
                  <a:pt x="52452" y="17398"/>
                </a:lnTo>
                <a:lnTo>
                  <a:pt x="52452" y="21589"/>
                </a:lnTo>
                <a:lnTo>
                  <a:pt x="61215" y="21589"/>
                </a:lnTo>
                <a:lnTo>
                  <a:pt x="65787" y="21589"/>
                </a:lnTo>
                <a:lnTo>
                  <a:pt x="69850" y="215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19" name="Freeform 1019"/>
          <p:cNvSpPr/>
          <p:nvPr/>
        </p:nvSpPr>
        <p:spPr>
          <a:xfrm>
            <a:off x="1718817" y="4413503"/>
            <a:ext cx="43562" cy="78994"/>
          </a:xfrm>
          <a:custGeom>
            <a:avLst/>
            <a:gdLst/>
            <a:ahLst/>
            <a:cxnLst/>
            <a:rect l="0" t="0" r="0" b="0"/>
            <a:pathLst>
              <a:path w="43562" h="78994">
                <a:moveTo>
                  <a:pt x="4191" y="0"/>
                </a:moveTo>
                <a:lnTo>
                  <a:pt x="0" y="13081"/>
                </a:lnTo>
                <a:lnTo>
                  <a:pt x="0" y="17399"/>
                </a:lnTo>
                <a:lnTo>
                  <a:pt x="0" y="21972"/>
                </a:lnTo>
                <a:lnTo>
                  <a:pt x="0" y="26162"/>
                </a:lnTo>
                <a:lnTo>
                  <a:pt x="4191" y="26162"/>
                </a:lnTo>
                <a:lnTo>
                  <a:pt x="17272" y="26162"/>
                </a:lnTo>
                <a:lnTo>
                  <a:pt x="26162" y="26162"/>
                </a:lnTo>
                <a:lnTo>
                  <a:pt x="38990" y="26162"/>
                </a:lnTo>
                <a:lnTo>
                  <a:pt x="38990" y="30480"/>
                </a:lnTo>
                <a:lnTo>
                  <a:pt x="38990" y="34799"/>
                </a:lnTo>
                <a:lnTo>
                  <a:pt x="43562" y="34799"/>
                </a:lnTo>
                <a:lnTo>
                  <a:pt x="43562" y="39370"/>
                </a:lnTo>
                <a:lnTo>
                  <a:pt x="43562" y="43561"/>
                </a:lnTo>
                <a:lnTo>
                  <a:pt x="43562" y="52451"/>
                </a:lnTo>
                <a:lnTo>
                  <a:pt x="43562" y="57024"/>
                </a:lnTo>
                <a:lnTo>
                  <a:pt x="30481" y="65532"/>
                </a:lnTo>
                <a:lnTo>
                  <a:pt x="26162" y="69850"/>
                </a:lnTo>
                <a:lnTo>
                  <a:pt x="21590" y="69850"/>
                </a:lnTo>
                <a:lnTo>
                  <a:pt x="21590" y="78994"/>
                </a:lnTo>
                <a:lnTo>
                  <a:pt x="17272" y="789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0" name="Freeform 1020"/>
          <p:cNvSpPr/>
          <p:nvPr/>
        </p:nvSpPr>
        <p:spPr>
          <a:xfrm>
            <a:off x="1788541" y="4443983"/>
            <a:ext cx="39369" cy="61214"/>
          </a:xfrm>
          <a:custGeom>
            <a:avLst/>
            <a:gdLst/>
            <a:ahLst/>
            <a:cxnLst/>
            <a:rect l="0" t="0" r="0" b="0"/>
            <a:pathLst>
              <a:path w="39369" h="61214">
                <a:moveTo>
                  <a:pt x="17653" y="0"/>
                </a:moveTo>
                <a:lnTo>
                  <a:pt x="13081" y="0"/>
                </a:lnTo>
                <a:lnTo>
                  <a:pt x="8889" y="0"/>
                </a:lnTo>
                <a:lnTo>
                  <a:pt x="4317" y="0"/>
                </a:lnTo>
                <a:lnTo>
                  <a:pt x="0" y="4319"/>
                </a:lnTo>
                <a:lnTo>
                  <a:pt x="0" y="13081"/>
                </a:lnTo>
                <a:lnTo>
                  <a:pt x="0" y="17654"/>
                </a:lnTo>
                <a:lnTo>
                  <a:pt x="0" y="21971"/>
                </a:lnTo>
                <a:lnTo>
                  <a:pt x="4317" y="21971"/>
                </a:lnTo>
                <a:lnTo>
                  <a:pt x="8889" y="21971"/>
                </a:lnTo>
                <a:lnTo>
                  <a:pt x="13081" y="21971"/>
                </a:lnTo>
                <a:lnTo>
                  <a:pt x="17653" y="21971"/>
                </a:lnTo>
                <a:lnTo>
                  <a:pt x="21970" y="21971"/>
                </a:lnTo>
                <a:lnTo>
                  <a:pt x="26288" y="21971"/>
                </a:lnTo>
                <a:lnTo>
                  <a:pt x="35051" y="21971"/>
                </a:lnTo>
                <a:lnTo>
                  <a:pt x="39369" y="26544"/>
                </a:lnTo>
                <a:lnTo>
                  <a:pt x="39369" y="30481"/>
                </a:lnTo>
                <a:lnTo>
                  <a:pt x="39369" y="39370"/>
                </a:lnTo>
                <a:lnTo>
                  <a:pt x="39369" y="48514"/>
                </a:lnTo>
                <a:lnTo>
                  <a:pt x="39369" y="52451"/>
                </a:lnTo>
                <a:lnTo>
                  <a:pt x="30860" y="57024"/>
                </a:lnTo>
                <a:lnTo>
                  <a:pt x="26288" y="57024"/>
                </a:lnTo>
                <a:lnTo>
                  <a:pt x="21970" y="61214"/>
                </a:lnTo>
                <a:lnTo>
                  <a:pt x="17653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1" name="Freeform 1021"/>
          <p:cNvSpPr/>
          <p:nvPr/>
        </p:nvSpPr>
        <p:spPr>
          <a:xfrm>
            <a:off x="891844" y="4378452"/>
            <a:ext cx="30480" cy="140207"/>
          </a:xfrm>
          <a:custGeom>
            <a:avLst/>
            <a:gdLst/>
            <a:ahLst/>
            <a:cxnLst/>
            <a:rect l="0" t="0" r="0" b="0"/>
            <a:pathLst>
              <a:path w="30480" h="140207">
                <a:moveTo>
                  <a:pt x="4267" y="140207"/>
                </a:moveTo>
                <a:lnTo>
                  <a:pt x="0" y="140207"/>
                </a:lnTo>
                <a:lnTo>
                  <a:pt x="0" y="135636"/>
                </a:lnTo>
                <a:lnTo>
                  <a:pt x="0" y="131063"/>
                </a:lnTo>
                <a:lnTo>
                  <a:pt x="0" y="117982"/>
                </a:lnTo>
                <a:lnTo>
                  <a:pt x="0" y="114045"/>
                </a:lnTo>
                <a:lnTo>
                  <a:pt x="0" y="104901"/>
                </a:lnTo>
                <a:lnTo>
                  <a:pt x="4267" y="92075"/>
                </a:lnTo>
                <a:lnTo>
                  <a:pt x="8535" y="65531"/>
                </a:lnTo>
                <a:lnTo>
                  <a:pt x="8535" y="52450"/>
                </a:lnTo>
                <a:lnTo>
                  <a:pt x="21641" y="35051"/>
                </a:lnTo>
                <a:lnTo>
                  <a:pt x="30480" y="21970"/>
                </a:lnTo>
                <a:lnTo>
                  <a:pt x="30480" y="17399"/>
                </a:lnTo>
                <a:lnTo>
                  <a:pt x="30480" y="4318"/>
                </a:lnTo>
                <a:lnTo>
                  <a:pt x="304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2" name="Freeform 1022"/>
          <p:cNvSpPr/>
          <p:nvPr/>
        </p:nvSpPr>
        <p:spPr>
          <a:xfrm>
            <a:off x="865327" y="4378197"/>
            <a:ext cx="105156" cy="140209"/>
          </a:xfrm>
          <a:custGeom>
            <a:avLst/>
            <a:gdLst/>
            <a:ahLst/>
            <a:cxnLst/>
            <a:rect l="0" t="0" r="0" b="0"/>
            <a:pathLst>
              <a:path w="105156" h="140209">
                <a:moveTo>
                  <a:pt x="0" y="9144"/>
                </a:moveTo>
                <a:lnTo>
                  <a:pt x="0" y="4573"/>
                </a:lnTo>
                <a:lnTo>
                  <a:pt x="4572" y="0"/>
                </a:lnTo>
                <a:lnTo>
                  <a:pt x="9144" y="0"/>
                </a:lnTo>
                <a:lnTo>
                  <a:pt x="13106" y="0"/>
                </a:lnTo>
                <a:lnTo>
                  <a:pt x="26517" y="0"/>
                </a:lnTo>
                <a:lnTo>
                  <a:pt x="30784" y="0"/>
                </a:lnTo>
                <a:lnTo>
                  <a:pt x="39624" y="0"/>
                </a:lnTo>
                <a:lnTo>
                  <a:pt x="48158" y="0"/>
                </a:lnTo>
                <a:lnTo>
                  <a:pt x="52730" y="4573"/>
                </a:lnTo>
                <a:lnTo>
                  <a:pt x="61569" y="21844"/>
                </a:lnTo>
                <a:lnTo>
                  <a:pt x="65836" y="30735"/>
                </a:lnTo>
                <a:lnTo>
                  <a:pt x="78943" y="39624"/>
                </a:lnTo>
                <a:lnTo>
                  <a:pt x="92049" y="44197"/>
                </a:lnTo>
                <a:lnTo>
                  <a:pt x="92049" y="52705"/>
                </a:lnTo>
                <a:lnTo>
                  <a:pt x="100584" y="61215"/>
                </a:lnTo>
                <a:lnTo>
                  <a:pt x="105156" y="65786"/>
                </a:lnTo>
                <a:lnTo>
                  <a:pt x="105156" y="70105"/>
                </a:lnTo>
                <a:lnTo>
                  <a:pt x="105156" y="78867"/>
                </a:lnTo>
                <a:lnTo>
                  <a:pt x="105156" y="87757"/>
                </a:lnTo>
                <a:lnTo>
                  <a:pt x="105156" y="91948"/>
                </a:lnTo>
                <a:lnTo>
                  <a:pt x="105156" y="96267"/>
                </a:lnTo>
                <a:lnTo>
                  <a:pt x="105156" y="109729"/>
                </a:lnTo>
                <a:lnTo>
                  <a:pt x="105156" y="118237"/>
                </a:lnTo>
                <a:lnTo>
                  <a:pt x="100584" y="126747"/>
                </a:lnTo>
                <a:lnTo>
                  <a:pt x="96317" y="131318"/>
                </a:lnTo>
                <a:lnTo>
                  <a:pt x="92049" y="135636"/>
                </a:lnTo>
                <a:lnTo>
                  <a:pt x="87782" y="135636"/>
                </a:lnTo>
                <a:lnTo>
                  <a:pt x="87782" y="140209"/>
                </a:lnTo>
                <a:lnTo>
                  <a:pt x="74676" y="140209"/>
                </a:lnTo>
                <a:lnTo>
                  <a:pt x="70104" y="140209"/>
                </a:lnTo>
                <a:lnTo>
                  <a:pt x="65836" y="140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3" name="Freeform 1023"/>
          <p:cNvSpPr/>
          <p:nvPr/>
        </p:nvSpPr>
        <p:spPr>
          <a:xfrm>
            <a:off x="1014374" y="4395851"/>
            <a:ext cx="78638" cy="104775"/>
          </a:xfrm>
          <a:custGeom>
            <a:avLst/>
            <a:gdLst/>
            <a:ahLst/>
            <a:cxnLst/>
            <a:rect l="0" t="0" r="0" b="0"/>
            <a:pathLst>
              <a:path w="78638" h="104775">
                <a:moveTo>
                  <a:pt x="4267" y="0"/>
                </a:moveTo>
                <a:lnTo>
                  <a:pt x="4267" y="4190"/>
                </a:lnTo>
                <a:lnTo>
                  <a:pt x="4267" y="8508"/>
                </a:lnTo>
                <a:lnTo>
                  <a:pt x="4267" y="13081"/>
                </a:lnTo>
                <a:lnTo>
                  <a:pt x="4267" y="17652"/>
                </a:lnTo>
                <a:lnTo>
                  <a:pt x="4267" y="30480"/>
                </a:lnTo>
                <a:lnTo>
                  <a:pt x="0" y="43561"/>
                </a:lnTo>
                <a:lnTo>
                  <a:pt x="0" y="48132"/>
                </a:lnTo>
                <a:lnTo>
                  <a:pt x="0" y="52451"/>
                </a:lnTo>
                <a:lnTo>
                  <a:pt x="0" y="70103"/>
                </a:lnTo>
                <a:lnTo>
                  <a:pt x="0" y="78613"/>
                </a:lnTo>
                <a:lnTo>
                  <a:pt x="4267" y="92075"/>
                </a:lnTo>
                <a:lnTo>
                  <a:pt x="8534" y="96265"/>
                </a:lnTo>
                <a:lnTo>
                  <a:pt x="8534" y="100583"/>
                </a:lnTo>
                <a:lnTo>
                  <a:pt x="17373" y="100583"/>
                </a:lnTo>
                <a:lnTo>
                  <a:pt x="21641" y="100583"/>
                </a:lnTo>
                <a:lnTo>
                  <a:pt x="30480" y="104775"/>
                </a:lnTo>
                <a:lnTo>
                  <a:pt x="35052" y="104775"/>
                </a:lnTo>
                <a:lnTo>
                  <a:pt x="39014" y="104775"/>
                </a:lnTo>
                <a:lnTo>
                  <a:pt x="43586" y="104775"/>
                </a:lnTo>
                <a:lnTo>
                  <a:pt x="47853" y="100583"/>
                </a:lnTo>
                <a:lnTo>
                  <a:pt x="52426" y="96265"/>
                </a:lnTo>
                <a:lnTo>
                  <a:pt x="56693" y="96265"/>
                </a:lnTo>
                <a:lnTo>
                  <a:pt x="56693" y="92075"/>
                </a:lnTo>
                <a:lnTo>
                  <a:pt x="61265" y="87502"/>
                </a:lnTo>
                <a:lnTo>
                  <a:pt x="61265" y="83184"/>
                </a:lnTo>
                <a:lnTo>
                  <a:pt x="70104" y="65532"/>
                </a:lnTo>
                <a:lnTo>
                  <a:pt x="70104" y="52451"/>
                </a:lnTo>
                <a:lnTo>
                  <a:pt x="74066" y="39243"/>
                </a:lnTo>
                <a:lnTo>
                  <a:pt x="74066" y="13081"/>
                </a:lnTo>
                <a:lnTo>
                  <a:pt x="74066" y="4190"/>
                </a:lnTo>
                <a:lnTo>
                  <a:pt x="74066" y="0"/>
                </a:lnTo>
                <a:lnTo>
                  <a:pt x="74066" y="8508"/>
                </a:lnTo>
                <a:lnTo>
                  <a:pt x="74066" y="21970"/>
                </a:lnTo>
                <a:lnTo>
                  <a:pt x="70104" y="26543"/>
                </a:lnTo>
                <a:lnTo>
                  <a:pt x="70104" y="35051"/>
                </a:lnTo>
                <a:lnTo>
                  <a:pt x="70104" y="39243"/>
                </a:lnTo>
                <a:lnTo>
                  <a:pt x="70104" y="48132"/>
                </a:lnTo>
                <a:lnTo>
                  <a:pt x="70104" y="57022"/>
                </a:lnTo>
                <a:lnTo>
                  <a:pt x="70104" y="61213"/>
                </a:lnTo>
                <a:lnTo>
                  <a:pt x="70104" y="65532"/>
                </a:lnTo>
                <a:lnTo>
                  <a:pt x="70104" y="70103"/>
                </a:lnTo>
                <a:lnTo>
                  <a:pt x="74066" y="70103"/>
                </a:lnTo>
                <a:lnTo>
                  <a:pt x="78638" y="701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4" name="Freeform 1024"/>
          <p:cNvSpPr/>
          <p:nvPr/>
        </p:nvSpPr>
        <p:spPr>
          <a:xfrm>
            <a:off x="1158544" y="4395851"/>
            <a:ext cx="4572" cy="87502"/>
          </a:xfrm>
          <a:custGeom>
            <a:avLst/>
            <a:gdLst/>
            <a:ahLst/>
            <a:cxnLst/>
            <a:rect l="0" t="0" r="0" b="0"/>
            <a:pathLst>
              <a:path w="4572" h="87502">
                <a:moveTo>
                  <a:pt x="0" y="87502"/>
                </a:moveTo>
                <a:lnTo>
                  <a:pt x="4572" y="87502"/>
                </a:lnTo>
                <a:lnTo>
                  <a:pt x="4572" y="74676"/>
                </a:lnTo>
                <a:lnTo>
                  <a:pt x="4572" y="70103"/>
                </a:lnTo>
                <a:lnTo>
                  <a:pt x="4572" y="61213"/>
                </a:lnTo>
                <a:lnTo>
                  <a:pt x="4572" y="39624"/>
                </a:lnTo>
                <a:lnTo>
                  <a:pt x="4572" y="21970"/>
                </a:lnTo>
                <a:lnTo>
                  <a:pt x="4572" y="13081"/>
                </a:lnTo>
                <a:lnTo>
                  <a:pt x="4572" y="4571"/>
                </a:lnTo>
                <a:lnTo>
                  <a:pt x="45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5" name="Freeform 1025"/>
          <p:cNvSpPr/>
          <p:nvPr/>
        </p:nvSpPr>
        <p:spPr>
          <a:xfrm>
            <a:off x="1158544" y="4378452"/>
            <a:ext cx="61570" cy="39369"/>
          </a:xfrm>
          <a:custGeom>
            <a:avLst/>
            <a:gdLst/>
            <a:ahLst/>
            <a:cxnLst/>
            <a:rect l="0" t="0" r="0" b="0"/>
            <a:pathLst>
              <a:path w="61570" h="39369">
                <a:moveTo>
                  <a:pt x="0" y="13081"/>
                </a:moveTo>
                <a:lnTo>
                  <a:pt x="0" y="8889"/>
                </a:lnTo>
                <a:lnTo>
                  <a:pt x="8839" y="4318"/>
                </a:lnTo>
                <a:lnTo>
                  <a:pt x="8839" y="0"/>
                </a:lnTo>
                <a:lnTo>
                  <a:pt x="13411" y="0"/>
                </a:lnTo>
                <a:lnTo>
                  <a:pt x="21946" y="0"/>
                </a:lnTo>
                <a:lnTo>
                  <a:pt x="26213" y="0"/>
                </a:lnTo>
                <a:lnTo>
                  <a:pt x="35052" y="0"/>
                </a:lnTo>
                <a:lnTo>
                  <a:pt x="39624" y="0"/>
                </a:lnTo>
                <a:lnTo>
                  <a:pt x="43892" y="0"/>
                </a:lnTo>
                <a:lnTo>
                  <a:pt x="52426" y="0"/>
                </a:lnTo>
                <a:lnTo>
                  <a:pt x="52426" y="4318"/>
                </a:lnTo>
                <a:lnTo>
                  <a:pt x="56998" y="4318"/>
                </a:lnTo>
                <a:lnTo>
                  <a:pt x="56998" y="8889"/>
                </a:lnTo>
                <a:lnTo>
                  <a:pt x="61570" y="8889"/>
                </a:lnTo>
                <a:lnTo>
                  <a:pt x="61570" y="13081"/>
                </a:lnTo>
                <a:lnTo>
                  <a:pt x="61570" y="17399"/>
                </a:lnTo>
                <a:lnTo>
                  <a:pt x="61570" y="26162"/>
                </a:lnTo>
                <a:lnTo>
                  <a:pt x="61570" y="30480"/>
                </a:lnTo>
                <a:lnTo>
                  <a:pt x="56998" y="35051"/>
                </a:lnTo>
                <a:lnTo>
                  <a:pt x="48159" y="35051"/>
                </a:lnTo>
                <a:lnTo>
                  <a:pt x="43892" y="39369"/>
                </a:lnTo>
                <a:lnTo>
                  <a:pt x="39624" y="393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6" name="Freeform 1026"/>
          <p:cNvSpPr/>
          <p:nvPr/>
        </p:nvSpPr>
        <p:spPr>
          <a:xfrm>
            <a:off x="1298447" y="4435094"/>
            <a:ext cx="255" cy="0"/>
          </a:xfrm>
          <a:custGeom>
            <a:avLst/>
            <a:gdLst/>
            <a:ahLst/>
            <a:cxnLst/>
            <a:rect l="0" t="0" r="0" b="0"/>
            <a:pathLst>
              <a:path w="255">
                <a:moveTo>
                  <a:pt x="0" y="0"/>
                </a:moveTo>
                <a:lnTo>
                  <a:pt x="25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7" name="Freeform 1027"/>
          <p:cNvSpPr/>
          <p:nvPr/>
        </p:nvSpPr>
        <p:spPr>
          <a:xfrm>
            <a:off x="1307338" y="4483353"/>
            <a:ext cx="253" cy="0"/>
          </a:xfrm>
          <a:custGeom>
            <a:avLst/>
            <a:gdLst/>
            <a:ahLst/>
            <a:cxnLst/>
            <a:rect l="0" t="0" r="0" b="0"/>
            <a:pathLst>
              <a:path w="253">
                <a:moveTo>
                  <a:pt x="0" y="0"/>
                </a:moveTo>
                <a:lnTo>
                  <a:pt x="2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8" name="Freeform 1028"/>
          <p:cNvSpPr/>
          <p:nvPr/>
        </p:nvSpPr>
        <p:spPr>
          <a:xfrm>
            <a:off x="4125721" y="4675377"/>
            <a:ext cx="74676" cy="104775"/>
          </a:xfrm>
          <a:custGeom>
            <a:avLst/>
            <a:gdLst/>
            <a:ahLst/>
            <a:cxnLst/>
            <a:rect l="0" t="0" r="0" b="0"/>
            <a:pathLst>
              <a:path w="74676" h="104775">
                <a:moveTo>
                  <a:pt x="74676" y="104775"/>
                </a:moveTo>
                <a:lnTo>
                  <a:pt x="74676" y="96012"/>
                </a:lnTo>
                <a:lnTo>
                  <a:pt x="70486" y="83186"/>
                </a:lnTo>
                <a:lnTo>
                  <a:pt x="61595" y="69724"/>
                </a:lnTo>
                <a:lnTo>
                  <a:pt x="61595" y="61214"/>
                </a:lnTo>
                <a:lnTo>
                  <a:pt x="61595" y="56896"/>
                </a:lnTo>
                <a:lnTo>
                  <a:pt x="57024" y="43562"/>
                </a:lnTo>
                <a:lnTo>
                  <a:pt x="57024" y="38989"/>
                </a:lnTo>
                <a:lnTo>
                  <a:pt x="57024" y="30481"/>
                </a:lnTo>
                <a:lnTo>
                  <a:pt x="57024" y="21844"/>
                </a:lnTo>
                <a:lnTo>
                  <a:pt x="57024" y="17273"/>
                </a:lnTo>
                <a:lnTo>
                  <a:pt x="57024" y="12700"/>
                </a:lnTo>
                <a:lnTo>
                  <a:pt x="57024" y="8510"/>
                </a:lnTo>
                <a:lnTo>
                  <a:pt x="57024" y="4573"/>
                </a:lnTo>
                <a:lnTo>
                  <a:pt x="57024" y="0"/>
                </a:lnTo>
                <a:lnTo>
                  <a:pt x="52832" y="0"/>
                </a:lnTo>
                <a:lnTo>
                  <a:pt x="30481" y="0"/>
                </a:lnTo>
                <a:lnTo>
                  <a:pt x="21971" y="0"/>
                </a:lnTo>
                <a:lnTo>
                  <a:pt x="17781" y="0"/>
                </a:lnTo>
                <a:lnTo>
                  <a:pt x="4573" y="4573"/>
                </a:lnTo>
                <a:lnTo>
                  <a:pt x="0" y="851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9" name="Freeform 1029"/>
          <p:cNvSpPr/>
          <p:nvPr/>
        </p:nvSpPr>
        <p:spPr>
          <a:xfrm>
            <a:off x="4134611" y="4697221"/>
            <a:ext cx="61596" cy="13208"/>
          </a:xfrm>
          <a:custGeom>
            <a:avLst/>
            <a:gdLst/>
            <a:ahLst/>
            <a:cxnLst/>
            <a:rect l="0" t="0" r="0" b="0"/>
            <a:pathLst>
              <a:path w="61596" h="13208">
                <a:moveTo>
                  <a:pt x="61596" y="0"/>
                </a:moveTo>
                <a:lnTo>
                  <a:pt x="61596" y="4318"/>
                </a:lnTo>
                <a:lnTo>
                  <a:pt x="57023" y="4318"/>
                </a:lnTo>
                <a:lnTo>
                  <a:pt x="52705" y="4318"/>
                </a:lnTo>
                <a:lnTo>
                  <a:pt x="48134" y="8637"/>
                </a:lnTo>
                <a:lnTo>
                  <a:pt x="30480" y="8637"/>
                </a:lnTo>
                <a:lnTo>
                  <a:pt x="26162" y="8637"/>
                </a:lnTo>
                <a:lnTo>
                  <a:pt x="21591" y="13208"/>
                </a:lnTo>
                <a:lnTo>
                  <a:pt x="17654" y="13208"/>
                </a:lnTo>
                <a:lnTo>
                  <a:pt x="13081" y="13208"/>
                </a:lnTo>
                <a:lnTo>
                  <a:pt x="0" y="132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0" name="Freeform 1030"/>
          <p:cNvSpPr/>
          <p:nvPr/>
        </p:nvSpPr>
        <p:spPr>
          <a:xfrm>
            <a:off x="3106166" y="4728083"/>
            <a:ext cx="109473" cy="122555"/>
          </a:xfrm>
          <a:custGeom>
            <a:avLst/>
            <a:gdLst/>
            <a:ahLst/>
            <a:cxnLst/>
            <a:rect l="0" t="0" r="0" b="0"/>
            <a:pathLst>
              <a:path w="109473" h="122555">
                <a:moveTo>
                  <a:pt x="0" y="122555"/>
                </a:moveTo>
                <a:lnTo>
                  <a:pt x="0" y="122555"/>
                </a:lnTo>
                <a:lnTo>
                  <a:pt x="4572" y="122555"/>
                </a:lnTo>
                <a:lnTo>
                  <a:pt x="4572" y="117982"/>
                </a:lnTo>
                <a:lnTo>
                  <a:pt x="4572" y="109093"/>
                </a:lnTo>
                <a:lnTo>
                  <a:pt x="8889" y="96265"/>
                </a:lnTo>
                <a:lnTo>
                  <a:pt x="8889" y="82931"/>
                </a:lnTo>
                <a:lnTo>
                  <a:pt x="8889" y="65531"/>
                </a:lnTo>
                <a:lnTo>
                  <a:pt x="8889" y="52450"/>
                </a:lnTo>
                <a:lnTo>
                  <a:pt x="8889" y="43561"/>
                </a:lnTo>
                <a:lnTo>
                  <a:pt x="8889" y="30480"/>
                </a:lnTo>
                <a:lnTo>
                  <a:pt x="8889" y="25907"/>
                </a:lnTo>
                <a:lnTo>
                  <a:pt x="8889" y="21970"/>
                </a:lnTo>
                <a:lnTo>
                  <a:pt x="8889" y="17399"/>
                </a:lnTo>
                <a:lnTo>
                  <a:pt x="8889" y="25907"/>
                </a:lnTo>
                <a:lnTo>
                  <a:pt x="8889" y="34670"/>
                </a:lnTo>
                <a:lnTo>
                  <a:pt x="13461" y="43561"/>
                </a:lnTo>
                <a:lnTo>
                  <a:pt x="13461" y="57023"/>
                </a:lnTo>
                <a:lnTo>
                  <a:pt x="21970" y="65531"/>
                </a:lnTo>
                <a:lnTo>
                  <a:pt x="26542" y="87502"/>
                </a:lnTo>
                <a:lnTo>
                  <a:pt x="30860" y="96265"/>
                </a:lnTo>
                <a:lnTo>
                  <a:pt x="43941" y="109093"/>
                </a:lnTo>
                <a:lnTo>
                  <a:pt x="43941" y="113664"/>
                </a:lnTo>
                <a:lnTo>
                  <a:pt x="48260" y="113664"/>
                </a:lnTo>
                <a:lnTo>
                  <a:pt x="57023" y="122555"/>
                </a:lnTo>
                <a:lnTo>
                  <a:pt x="61341" y="117982"/>
                </a:lnTo>
                <a:lnTo>
                  <a:pt x="70104" y="109093"/>
                </a:lnTo>
                <a:lnTo>
                  <a:pt x="78994" y="96265"/>
                </a:lnTo>
                <a:lnTo>
                  <a:pt x="83311" y="82931"/>
                </a:lnTo>
                <a:lnTo>
                  <a:pt x="96392" y="65531"/>
                </a:lnTo>
                <a:lnTo>
                  <a:pt x="109473" y="39243"/>
                </a:lnTo>
                <a:lnTo>
                  <a:pt x="109473" y="30480"/>
                </a:lnTo>
                <a:lnTo>
                  <a:pt x="109473" y="21970"/>
                </a:lnTo>
                <a:lnTo>
                  <a:pt x="109473" y="17399"/>
                </a:lnTo>
                <a:lnTo>
                  <a:pt x="109473" y="12826"/>
                </a:lnTo>
                <a:lnTo>
                  <a:pt x="109473" y="8762"/>
                </a:lnTo>
                <a:lnTo>
                  <a:pt x="10947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1" name="Freeform 1031"/>
          <p:cNvSpPr/>
          <p:nvPr/>
        </p:nvSpPr>
        <p:spPr>
          <a:xfrm>
            <a:off x="3233292" y="4793614"/>
            <a:ext cx="60961" cy="43562"/>
          </a:xfrm>
          <a:custGeom>
            <a:avLst/>
            <a:gdLst/>
            <a:ahLst/>
            <a:cxnLst/>
            <a:rect l="0" t="0" r="0" b="0"/>
            <a:pathLst>
              <a:path w="60961" h="43562">
                <a:moveTo>
                  <a:pt x="21972" y="4192"/>
                </a:moveTo>
                <a:lnTo>
                  <a:pt x="17400" y="4192"/>
                </a:lnTo>
                <a:lnTo>
                  <a:pt x="13081" y="4192"/>
                </a:lnTo>
                <a:lnTo>
                  <a:pt x="8890" y="4192"/>
                </a:lnTo>
                <a:lnTo>
                  <a:pt x="4318" y="4192"/>
                </a:lnTo>
                <a:lnTo>
                  <a:pt x="4318" y="8763"/>
                </a:lnTo>
                <a:lnTo>
                  <a:pt x="0" y="8763"/>
                </a:lnTo>
                <a:lnTo>
                  <a:pt x="0" y="13081"/>
                </a:lnTo>
                <a:lnTo>
                  <a:pt x="0" y="17400"/>
                </a:lnTo>
                <a:lnTo>
                  <a:pt x="0" y="26163"/>
                </a:lnTo>
                <a:lnTo>
                  <a:pt x="0" y="30734"/>
                </a:lnTo>
                <a:lnTo>
                  <a:pt x="0" y="35052"/>
                </a:lnTo>
                <a:lnTo>
                  <a:pt x="0" y="39244"/>
                </a:lnTo>
                <a:lnTo>
                  <a:pt x="0" y="43562"/>
                </a:lnTo>
                <a:lnTo>
                  <a:pt x="4318" y="43562"/>
                </a:lnTo>
                <a:lnTo>
                  <a:pt x="13081" y="43562"/>
                </a:lnTo>
                <a:lnTo>
                  <a:pt x="17400" y="43562"/>
                </a:lnTo>
                <a:lnTo>
                  <a:pt x="21972" y="43562"/>
                </a:lnTo>
                <a:lnTo>
                  <a:pt x="30480" y="43562"/>
                </a:lnTo>
                <a:lnTo>
                  <a:pt x="39371" y="43562"/>
                </a:lnTo>
                <a:lnTo>
                  <a:pt x="43942" y="39244"/>
                </a:lnTo>
                <a:lnTo>
                  <a:pt x="57023" y="30734"/>
                </a:lnTo>
                <a:lnTo>
                  <a:pt x="60961" y="30734"/>
                </a:lnTo>
                <a:lnTo>
                  <a:pt x="60961" y="26163"/>
                </a:lnTo>
                <a:lnTo>
                  <a:pt x="60961" y="21971"/>
                </a:lnTo>
                <a:lnTo>
                  <a:pt x="60961" y="17400"/>
                </a:lnTo>
                <a:lnTo>
                  <a:pt x="52452" y="4192"/>
                </a:lnTo>
                <a:lnTo>
                  <a:pt x="52452" y="0"/>
                </a:lnTo>
                <a:lnTo>
                  <a:pt x="48134" y="0"/>
                </a:lnTo>
                <a:lnTo>
                  <a:pt x="43942" y="0"/>
                </a:lnTo>
                <a:lnTo>
                  <a:pt x="39371" y="8763"/>
                </a:lnTo>
                <a:lnTo>
                  <a:pt x="39371" y="130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2" name="Freeform 1032"/>
          <p:cNvSpPr/>
          <p:nvPr/>
        </p:nvSpPr>
        <p:spPr>
          <a:xfrm>
            <a:off x="3333877" y="4793614"/>
            <a:ext cx="0" cy="43562"/>
          </a:xfrm>
          <a:custGeom>
            <a:avLst/>
            <a:gdLst/>
            <a:ahLst/>
            <a:cxnLst/>
            <a:rect l="0" t="0" r="0" b="0"/>
            <a:pathLst>
              <a:path h="43562">
                <a:moveTo>
                  <a:pt x="0" y="43562"/>
                </a:moveTo>
                <a:lnTo>
                  <a:pt x="0" y="39244"/>
                </a:lnTo>
                <a:lnTo>
                  <a:pt x="0" y="35052"/>
                </a:lnTo>
                <a:lnTo>
                  <a:pt x="0" y="30734"/>
                </a:lnTo>
                <a:lnTo>
                  <a:pt x="0" y="26163"/>
                </a:lnTo>
                <a:lnTo>
                  <a:pt x="0" y="21971"/>
                </a:lnTo>
                <a:lnTo>
                  <a:pt x="0" y="17400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3" name="Freeform 1033"/>
          <p:cNvSpPr/>
          <p:nvPr/>
        </p:nvSpPr>
        <p:spPr>
          <a:xfrm>
            <a:off x="3338195" y="4776215"/>
            <a:ext cx="39624" cy="43562"/>
          </a:xfrm>
          <a:custGeom>
            <a:avLst/>
            <a:gdLst/>
            <a:ahLst/>
            <a:cxnLst/>
            <a:rect l="0" t="0" r="0" b="0"/>
            <a:pathLst>
              <a:path w="39624" h="43562">
                <a:moveTo>
                  <a:pt x="0" y="43562"/>
                </a:moveTo>
                <a:lnTo>
                  <a:pt x="4571" y="43562"/>
                </a:lnTo>
                <a:lnTo>
                  <a:pt x="8763" y="43562"/>
                </a:lnTo>
                <a:lnTo>
                  <a:pt x="13081" y="39370"/>
                </a:lnTo>
                <a:lnTo>
                  <a:pt x="21970" y="26162"/>
                </a:lnTo>
                <a:lnTo>
                  <a:pt x="21970" y="21591"/>
                </a:lnTo>
                <a:lnTo>
                  <a:pt x="30733" y="13081"/>
                </a:lnTo>
                <a:lnTo>
                  <a:pt x="30733" y="4318"/>
                </a:lnTo>
                <a:lnTo>
                  <a:pt x="35051" y="0"/>
                </a:lnTo>
                <a:lnTo>
                  <a:pt x="396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4" name="Freeform 1034"/>
          <p:cNvSpPr/>
          <p:nvPr/>
        </p:nvSpPr>
        <p:spPr>
          <a:xfrm>
            <a:off x="3395217" y="4710429"/>
            <a:ext cx="70104" cy="113919"/>
          </a:xfrm>
          <a:custGeom>
            <a:avLst/>
            <a:gdLst/>
            <a:ahLst/>
            <a:cxnLst/>
            <a:rect l="0" t="0" r="0" b="0"/>
            <a:pathLst>
              <a:path w="70104" h="113919">
                <a:moveTo>
                  <a:pt x="21591" y="78867"/>
                </a:moveTo>
                <a:lnTo>
                  <a:pt x="17273" y="78867"/>
                </a:lnTo>
                <a:lnTo>
                  <a:pt x="13081" y="78867"/>
                </a:lnTo>
                <a:lnTo>
                  <a:pt x="8763" y="78867"/>
                </a:lnTo>
                <a:lnTo>
                  <a:pt x="4192" y="78867"/>
                </a:lnTo>
                <a:lnTo>
                  <a:pt x="0" y="83185"/>
                </a:lnTo>
                <a:lnTo>
                  <a:pt x="0" y="87377"/>
                </a:lnTo>
                <a:lnTo>
                  <a:pt x="0" y="91948"/>
                </a:lnTo>
                <a:lnTo>
                  <a:pt x="0" y="96266"/>
                </a:lnTo>
                <a:lnTo>
                  <a:pt x="0" y="100585"/>
                </a:lnTo>
                <a:lnTo>
                  <a:pt x="0" y="105156"/>
                </a:lnTo>
                <a:lnTo>
                  <a:pt x="0" y="113919"/>
                </a:lnTo>
                <a:lnTo>
                  <a:pt x="4192" y="113919"/>
                </a:lnTo>
                <a:lnTo>
                  <a:pt x="8763" y="113919"/>
                </a:lnTo>
                <a:lnTo>
                  <a:pt x="13081" y="113919"/>
                </a:lnTo>
                <a:lnTo>
                  <a:pt x="17273" y="113919"/>
                </a:lnTo>
                <a:lnTo>
                  <a:pt x="21591" y="113919"/>
                </a:lnTo>
                <a:lnTo>
                  <a:pt x="30735" y="109348"/>
                </a:lnTo>
                <a:lnTo>
                  <a:pt x="35053" y="100585"/>
                </a:lnTo>
                <a:lnTo>
                  <a:pt x="39243" y="87377"/>
                </a:lnTo>
                <a:lnTo>
                  <a:pt x="52324" y="70104"/>
                </a:lnTo>
                <a:lnTo>
                  <a:pt x="61215" y="48134"/>
                </a:lnTo>
                <a:lnTo>
                  <a:pt x="65533" y="39624"/>
                </a:lnTo>
                <a:lnTo>
                  <a:pt x="65533" y="26416"/>
                </a:lnTo>
                <a:lnTo>
                  <a:pt x="65533" y="21844"/>
                </a:lnTo>
                <a:lnTo>
                  <a:pt x="65533" y="17654"/>
                </a:lnTo>
                <a:lnTo>
                  <a:pt x="61215" y="13081"/>
                </a:lnTo>
                <a:lnTo>
                  <a:pt x="56897" y="8764"/>
                </a:lnTo>
                <a:lnTo>
                  <a:pt x="56897" y="0"/>
                </a:lnTo>
                <a:lnTo>
                  <a:pt x="48134" y="0"/>
                </a:lnTo>
                <a:lnTo>
                  <a:pt x="48134" y="4191"/>
                </a:lnTo>
                <a:lnTo>
                  <a:pt x="48134" y="8764"/>
                </a:lnTo>
                <a:lnTo>
                  <a:pt x="48134" y="17654"/>
                </a:lnTo>
                <a:lnTo>
                  <a:pt x="48134" y="21844"/>
                </a:lnTo>
                <a:lnTo>
                  <a:pt x="48134" y="35053"/>
                </a:lnTo>
                <a:lnTo>
                  <a:pt x="52324" y="43561"/>
                </a:lnTo>
                <a:lnTo>
                  <a:pt x="52324" y="56897"/>
                </a:lnTo>
                <a:lnTo>
                  <a:pt x="56897" y="61215"/>
                </a:lnTo>
                <a:lnTo>
                  <a:pt x="56897" y="70104"/>
                </a:lnTo>
                <a:lnTo>
                  <a:pt x="61215" y="78867"/>
                </a:lnTo>
                <a:lnTo>
                  <a:pt x="61215" y="83185"/>
                </a:lnTo>
                <a:lnTo>
                  <a:pt x="61215" y="87377"/>
                </a:lnTo>
                <a:lnTo>
                  <a:pt x="65533" y="87377"/>
                </a:lnTo>
                <a:lnTo>
                  <a:pt x="65533" y="91948"/>
                </a:lnTo>
                <a:lnTo>
                  <a:pt x="70104" y="9194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5" name="Freeform 1035"/>
          <p:cNvSpPr/>
          <p:nvPr/>
        </p:nvSpPr>
        <p:spPr>
          <a:xfrm>
            <a:off x="3500373" y="4771644"/>
            <a:ext cx="0" cy="30733"/>
          </a:xfrm>
          <a:custGeom>
            <a:avLst/>
            <a:gdLst/>
            <a:ahLst/>
            <a:cxnLst/>
            <a:rect l="0" t="0" r="0" b="0"/>
            <a:pathLst>
              <a:path h="30733">
                <a:moveTo>
                  <a:pt x="0" y="30733"/>
                </a:moveTo>
                <a:lnTo>
                  <a:pt x="0" y="26162"/>
                </a:lnTo>
                <a:lnTo>
                  <a:pt x="0" y="21970"/>
                </a:lnTo>
                <a:lnTo>
                  <a:pt x="0" y="13462"/>
                </a:lnTo>
                <a:lnTo>
                  <a:pt x="0" y="8889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6" name="Freeform 1036"/>
          <p:cNvSpPr/>
          <p:nvPr/>
        </p:nvSpPr>
        <p:spPr>
          <a:xfrm>
            <a:off x="3544189" y="4758563"/>
            <a:ext cx="17399" cy="57022"/>
          </a:xfrm>
          <a:custGeom>
            <a:avLst/>
            <a:gdLst/>
            <a:ahLst/>
            <a:cxnLst/>
            <a:rect l="0" t="0" r="0" b="0"/>
            <a:pathLst>
              <a:path w="17399" h="57022">
                <a:moveTo>
                  <a:pt x="0" y="57022"/>
                </a:moveTo>
                <a:lnTo>
                  <a:pt x="0" y="52451"/>
                </a:lnTo>
                <a:lnTo>
                  <a:pt x="0" y="43814"/>
                </a:lnTo>
                <a:lnTo>
                  <a:pt x="0" y="39243"/>
                </a:lnTo>
                <a:lnTo>
                  <a:pt x="0" y="30733"/>
                </a:lnTo>
                <a:lnTo>
                  <a:pt x="0" y="26543"/>
                </a:lnTo>
                <a:lnTo>
                  <a:pt x="0" y="21970"/>
                </a:lnTo>
                <a:lnTo>
                  <a:pt x="0" y="17652"/>
                </a:lnTo>
                <a:lnTo>
                  <a:pt x="0" y="8763"/>
                </a:lnTo>
                <a:lnTo>
                  <a:pt x="4571" y="8763"/>
                </a:lnTo>
                <a:lnTo>
                  <a:pt x="8889" y="4190"/>
                </a:lnTo>
                <a:lnTo>
                  <a:pt x="13081" y="0"/>
                </a:lnTo>
                <a:lnTo>
                  <a:pt x="1739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7" name="Freeform 1037"/>
          <p:cNvSpPr/>
          <p:nvPr/>
        </p:nvSpPr>
        <p:spPr>
          <a:xfrm>
            <a:off x="3596640" y="4701794"/>
            <a:ext cx="8889" cy="96012"/>
          </a:xfrm>
          <a:custGeom>
            <a:avLst/>
            <a:gdLst/>
            <a:ahLst/>
            <a:cxnLst/>
            <a:rect l="0" t="0" r="0" b="0"/>
            <a:pathLst>
              <a:path w="8889" h="96012">
                <a:moveTo>
                  <a:pt x="8889" y="0"/>
                </a:moveTo>
                <a:lnTo>
                  <a:pt x="8889" y="4318"/>
                </a:lnTo>
                <a:lnTo>
                  <a:pt x="4318" y="12826"/>
                </a:lnTo>
                <a:lnTo>
                  <a:pt x="4318" y="17399"/>
                </a:lnTo>
                <a:lnTo>
                  <a:pt x="4318" y="30479"/>
                </a:lnTo>
                <a:lnTo>
                  <a:pt x="0" y="39115"/>
                </a:lnTo>
                <a:lnTo>
                  <a:pt x="0" y="48259"/>
                </a:lnTo>
                <a:lnTo>
                  <a:pt x="0" y="60959"/>
                </a:lnTo>
                <a:lnTo>
                  <a:pt x="0" y="65532"/>
                </a:lnTo>
                <a:lnTo>
                  <a:pt x="0" y="78739"/>
                </a:lnTo>
                <a:lnTo>
                  <a:pt x="0" y="83312"/>
                </a:lnTo>
                <a:lnTo>
                  <a:pt x="0" y="87502"/>
                </a:lnTo>
                <a:lnTo>
                  <a:pt x="0" y="91820"/>
                </a:lnTo>
                <a:lnTo>
                  <a:pt x="0" y="960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8" name="Freeform 1038"/>
          <p:cNvSpPr/>
          <p:nvPr/>
        </p:nvSpPr>
        <p:spPr>
          <a:xfrm>
            <a:off x="3636264" y="4758563"/>
            <a:ext cx="122555" cy="57022"/>
          </a:xfrm>
          <a:custGeom>
            <a:avLst/>
            <a:gdLst/>
            <a:ahLst/>
            <a:cxnLst/>
            <a:rect l="0" t="0" r="0" b="0"/>
            <a:pathLst>
              <a:path w="122555" h="57022">
                <a:moveTo>
                  <a:pt x="35051" y="0"/>
                </a:moveTo>
                <a:lnTo>
                  <a:pt x="30480" y="0"/>
                </a:lnTo>
                <a:lnTo>
                  <a:pt x="17399" y="0"/>
                </a:lnTo>
                <a:lnTo>
                  <a:pt x="17399" y="8763"/>
                </a:lnTo>
                <a:lnTo>
                  <a:pt x="12826" y="13081"/>
                </a:lnTo>
                <a:lnTo>
                  <a:pt x="8889" y="13081"/>
                </a:lnTo>
                <a:lnTo>
                  <a:pt x="4318" y="17652"/>
                </a:lnTo>
                <a:lnTo>
                  <a:pt x="4318" y="21970"/>
                </a:lnTo>
                <a:lnTo>
                  <a:pt x="0" y="21970"/>
                </a:lnTo>
                <a:lnTo>
                  <a:pt x="0" y="26543"/>
                </a:lnTo>
                <a:lnTo>
                  <a:pt x="0" y="30733"/>
                </a:lnTo>
                <a:lnTo>
                  <a:pt x="0" y="35051"/>
                </a:lnTo>
                <a:lnTo>
                  <a:pt x="0" y="43814"/>
                </a:lnTo>
                <a:lnTo>
                  <a:pt x="0" y="48132"/>
                </a:lnTo>
                <a:lnTo>
                  <a:pt x="8889" y="48132"/>
                </a:lnTo>
                <a:lnTo>
                  <a:pt x="12826" y="48132"/>
                </a:lnTo>
                <a:lnTo>
                  <a:pt x="17399" y="48132"/>
                </a:lnTo>
                <a:lnTo>
                  <a:pt x="26162" y="48132"/>
                </a:lnTo>
                <a:lnTo>
                  <a:pt x="30480" y="48132"/>
                </a:lnTo>
                <a:lnTo>
                  <a:pt x="35051" y="48132"/>
                </a:lnTo>
                <a:lnTo>
                  <a:pt x="35051" y="39243"/>
                </a:lnTo>
                <a:lnTo>
                  <a:pt x="39370" y="35051"/>
                </a:lnTo>
                <a:lnTo>
                  <a:pt x="43561" y="30733"/>
                </a:lnTo>
                <a:lnTo>
                  <a:pt x="43561" y="26543"/>
                </a:lnTo>
                <a:lnTo>
                  <a:pt x="43561" y="21970"/>
                </a:lnTo>
                <a:lnTo>
                  <a:pt x="43561" y="17652"/>
                </a:lnTo>
                <a:lnTo>
                  <a:pt x="43561" y="13081"/>
                </a:lnTo>
                <a:lnTo>
                  <a:pt x="43561" y="17652"/>
                </a:lnTo>
                <a:lnTo>
                  <a:pt x="43561" y="39243"/>
                </a:lnTo>
                <a:lnTo>
                  <a:pt x="47878" y="43814"/>
                </a:lnTo>
                <a:lnTo>
                  <a:pt x="52451" y="48132"/>
                </a:lnTo>
                <a:lnTo>
                  <a:pt x="61214" y="52451"/>
                </a:lnTo>
                <a:lnTo>
                  <a:pt x="65532" y="57022"/>
                </a:lnTo>
                <a:lnTo>
                  <a:pt x="69850" y="57022"/>
                </a:lnTo>
                <a:lnTo>
                  <a:pt x="74421" y="57022"/>
                </a:lnTo>
                <a:lnTo>
                  <a:pt x="74421" y="52451"/>
                </a:lnTo>
                <a:lnTo>
                  <a:pt x="74421" y="48132"/>
                </a:lnTo>
                <a:lnTo>
                  <a:pt x="74421" y="43814"/>
                </a:lnTo>
                <a:lnTo>
                  <a:pt x="74421" y="35051"/>
                </a:lnTo>
                <a:lnTo>
                  <a:pt x="74421" y="30733"/>
                </a:lnTo>
                <a:lnTo>
                  <a:pt x="74421" y="21970"/>
                </a:lnTo>
                <a:lnTo>
                  <a:pt x="78613" y="17652"/>
                </a:lnTo>
                <a:lnTo>
                  <a:pt x="82931" y="13081"/>
                </a:lnTo>
                <a:lnTo>
                  <a:pt x="82931" y="4190"/>
                </a:lnTo>
                <a:lnTo>
                  <a:pt x="87502" y="4190"/>
                </a:lnTo>
                <a:lnTo>
                  <a:pt x="96265" y="0"/>
                </a:lnTo>
                <a:lnTo>
                  <a:pt x="100583" y="0"/>
                </a:lnTo>
                <a:lnTo>
                  <a:pt x="104901" y="0"/>
                </a:lnTo>
                <a:lnTo>
                  <a:pt x="109093" y="0"/>
                </a:lnTo>
                <a:lnTo>
                  <a:pt x="109093" y="8763"/>
                </a:lnTo>
                <a:lnTo>
                  <a:pt x="113664" y="13081"/>
                </a:lnTo>
                <a:lnTo>
                  <a:pt x="113664" y="17652"/>
                </a:lnTo>
                <a:lnTo>
                  <a:pt x="117982" y="21970"/>
                </a:lnTo>
                <a:lnTo>
                  <a:pt x="117982" y="26543"/>
                </a:lnTo>
                <a:lnTo>
                  <a:pt x="122555" y="39243"/>
                </a:lnTo>
                <a:lnTo>
                  <a:pt x="122555" y="48132"/>
                </a:lnTo>
                <a:lnTo>
                  <a:pt x="122555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39" name="Freeform 1039"/>
          <p:cNvSpPr/>
          <p:nvPr/>
        </p:nvSpPr>
        <p:spPr>
          <a:xfrm>
            <a:off x="3758819" y="4653407"/>
            <a:ext cx="113665" cy="166370"/>
          </a:xfrm>
          <a:custGeom>
            <a:avLst/>
            <a:gdLst/>
            <a:ahLst/>
            <a:cxnLst/>
            <a:rect l="0" t="0" r="0" b="0"/>
            <a:pathLst>
              <a:path w="113665" h="166370">
                <a:moveTo>
                  <a:pt x="52451" y="92075"/>
                </a:moveTo>
                <a:lnTo>
                  <a:pt x="52451" y="87502"/>
                </a:lnTo>
                <a:lnTo>
                  <a:pt x="47878" y="87502"/>
                </a:lnTo>
                <a:lnTo>
                  <a:pt x="43560" y="87502"/>
                </a:lnTo>
                <a:lnTo>
                  <a:pt x="34671" y="87502"/>
                </a:lnTo>
                <a:lnTo>
                  <a:pt x="25908" y="87502"/>
                </a:lnTo>
                <a:lnTo>
                  <a:pt x="21590" y="92075"/>
                </a:lnTo>
                <a:lnTo>
                  <a:pt x="8763" y="105156"/>
                </a:lnTo>
                <a:lnTo>
                  <a:pt x="4190" y="109346"/>
                </a:lnTo>
                <a:lnTo>
                  <a:pt x="0" y="127126"/>
                </a:lnTo>
                <a:lnTo>
                  <a:pt x="0" y="131699"/>
                </a:lnTo>
                <a:lnTo>
                  <a:pt x="0" y="144399"/>
                </a:lnTo>
                <a:lnTo>
                  <a:pt x="0" y="148970"/>
                </a:lnTo>
                <a:lnTo>
                  <a:pt x="4190" y="153288"/>
                </a:lnTo>
                <a:lnTo>
                  <a:pt x="25908" y="157607"/>
                </a:lnTo>
                <a:lnTo>
                  <a:pt x="39242" y="166370"/>
                </a:lnTo>
                <a:lnTo>
                  <a:pt x="56641" y="166370"/>
                </a:lnTo>
                <a:lnTo>
                  <a:pt x="65532" y="166370"/>
                </a:lnTo>
                <a:lnTo>
                  <a:pt x="69722" y="162178"/>
                </a:lnTo>
                <a:lnTo>
                  <a:pt x="78613" y="148970"/>
                </a:lnTo>
                <a:lnTo>
                  <a:pt x="87502" y="135889"/>
                </a:lnTo>
                <a:lnTo>
                  <a:pt x="91694" y="109346"/>
                </a:lnTo>
                <a:lnTo>
                  <a:pt x="91694" y="96646"/>
                </a:lnTo>
                <a:lnTo>
                  <a:pt x="91694" y="87502"/>
                </a:lnTo>
                <a:lnTo>
                  <a:pt x="91694" y="61213"/>
                </a:lnTo>
                <a:lnTo>
                  <a:pt x="91694" y="48387"/>
                </a:lnTo>
                <a:lnTo>
                  <a:pt x="91694" y="21970"/>
                </a:lnTo>
                <a:lnTo>
                  <a:pt x="82931" y="9144"/>
                </a:lnTo>
                <a:lnTo>
                  <a:pt x="78613" y="4571"/>
                </a:lnTo>
                <a:lnTo>
                  <a:pt x="78613" y="0"/>
                </a:lnTo>
                <a:lnTo>
                  <a:pt x="74295" y="0"/>
                </a:lnTo>
                <a:lnTo>
                  <a:pt x="74295" y="9144"/>
                </a:lnTo>
                <a:lnTo>
                  <a:pt x="74295" y="21970"/>
                </a:lnTo>
                <a:lnTo>
                  <a:pt x="74295" y="35306"/>
                </a:lnTo>
                <a:lnTo>
                  <a:pt x="74295" y="43814"/>
                </a:lnTo>
                <a:lnTo>
                  <a:pt x="74295" y="57022"/>
                </a:lnTo>
                <a:lnTo>
                  <a:pt x="82931" y="92075"/>
                </a:lnTo>
                <a:lnTo>
                  <a:pt x="87502" y="96646"/>
                </a:lnTo>
                <a:lnTo>
                  <a:pt x="87502" y="109346"/>
                </a:lnTo>
                <a:lnTo>
                  <a:pt x="91694" y="113919"/>
                </a:lnTo>
                <a:lnTo>
                  <a:pt x="91694" y="118237"/>
                </a:lnTo>
                <a:lnTo>
                  <a:pt x="96265" y="118237"/>
                </a:lnTo>
                <a:lnTo>
                  <a:pt x="96265" y="122808"/>
                </a:lnTo>
                <a:lnTo>
                  <a:pt x="104775" y="122808"/>
                </a:lnTo>
                <a:lnTo>
                  <a:pt x="109092" y="122808"/>
                </a:lnTo>
                <a:lnTo>
                  <a:pt x="113665" y="1228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0" name="Freeform 1040"/>
          <p:cNvSpPr/>
          <p:nvPr/>
        </p:nvSpPr>
        <p:spPr>
          <a:xfrm>
            <a:off x="3946905" y="4750053"/>
            <a:ext cx="4191" cy="0"/>
          </a:xfrm>
          <a:custGeom>
            <a:avLst/>
            <a:gdLst/>
            <a:ahLst/>
            <a:cxnLst/>
            <a:rect l="0" t="0" r="0" b="0"/>
            <a:pathLst>
              <a:path w="4191">
                <a:moveTo>
                  <a:pt x="4191" y="0"/>
                </a:moveTo>
                <a:lnTo>
                  <a:pt x="4191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1" name="Freeform 1041"/>
          <p:cNvSpPr/>
          <p:nvPr/>
        </p:nvSpPr>
        <p:spPr>
          <a:xfrm>
            <a:off x="3946525" y="4793614"/>
            <a:ext cx="380" cy="0"/>
          </a:xfrm>
          <a:custGeom>
            <a:avLst/>
            <a:gdLst/>
            <a:ahLst/>
            <a:cxnLst/>
            <a:rect l="0" t="0" r="0" b="0"/>
            <a:pathLst>
              <a:path w="380">
                <a:moveTo>
                  <a:pt x="0" y="0"/>
                </a:moveTo>
                <a:lnTo>
                  <a:pt x="3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2" name="Freeform 1042"/>
          <p:cNvSpPr/>
          <p:nvPr/>
        </p:nvSpPr>
        <p:spPr>
          <a:xfrm>
            <a:off x="2462529" y="4732273"/>
            <a:ext cx="4572" cy="100585"/>
          </a:xfrm>
          <a:custGeom>
            <a:avLst/>
            <a:gdLst/>
            <a:ahLst/>
            <a:cxnLst/>
            <a:rect l="0" t="0" r="0" b="0"/>
            <a:pathLst>
              <a:path w="4572" h="100585">
                <a:moveTo>
                  <a:pt x="4572" y="0"/>
                </a:moveTo>
                <a:lnTo>
                  <a:pt x="4572" y="4318"/>
                </a:lnTo>
                <a:lnTo>
                  <a:pt x="4572" y="17399"/>
                </a:lnTo>
                <a:lnTo>
                  <a:pt x="0" y="21717"/>
                </a:lnTo>
                <a:lnTo>
                  <a:pt x="0" y="30480"/>
                </a:lnTo>
                <a:lnTo>
                  <a:pt x="0" y="47879"/>
                </a:lnTo>
                <a:lnTo>
                  <a:pt x="0" y="56770"/>
                </a:lnTo>
                <a:lnTo>
                  <a:pt x="0" y="65533"/>
                </a:lnTo>
                <a:lnTo>
                  <a:pt x="0" y="78741"/>
                </a:lnTo>
                <a:lnTo>
                  <a:pt x="0" y="82931"/>
                </a:lnTo>
                <a:lnTo>
                  <a:pt x="0" y="91822"/>
                </a:lnTo>
                <a:lnTo>
                  <a:pt x="0" y="96012"/>
                </a:lnTo>
                <a:lnTo>
                  <a:pt x="0" y="100585"/>
                </a:lnTo>
                <a:lnTo>
                  <a:pt x="4572" y="1005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3" name="Freeform 1043"/>
          <p:cNvSpPr/>
          <p:nvPr/>
        </p:nvSpPr>
        <p:spPr>
          <a:xfrm>
            <a:off x="2510663" y="4736591"/>
            <a:ext cx="0" cy="8891"/>
          </a:xfrm>
          <a:custGeom>
            <a:avLst/>
            <a:gdLst/>
            <a:ahLst/>
            <a:cxnLst/>
            <a:rect l="0" t="0" r="0" b="0"/>
            <a:pathLst>
              <a:path h="8891">
                <a:moveTo>
                  <a:pt x="0" y="8891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4" name="Freeform 1044"/>
          <p:cNvSpPr/>
          <p:nvPr/>
        </p:nvSpPr>
        <p:spPr>
          <a:xfrm>
            <a:off x="2515235" y="4793233"/>
            <a:ext cx="0" cy="35052"/>
          </a:xfrm>
          <a:custGeom>
            <a:avLst/>
            <a:gdLst/>
            <a:ahLst/>
            <a:cxnLst/>
            <a:rect l="0" t="0" r="0" b="0"/>
            <a:pathLst>
              <a:path h="35052">
                <a:moveTo>
                  <a:pt x="0" y="35052"/>
                </a:moveTo>
                <a:lnTo>
                  <a:pt x="0" y="30862"/>
                </a:lnTo>
                <a:lnTo>
                  <a:pt x="0" y="26544"/>
                </a:lnTo>
                <a:lnTo>
                  <a:pt x="0" y="13208"/>
                </a:lnTo>
                <a:lnTo>
                  <a:pt x="0" y="9144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5" name="Freeform 1045"/>
          <p:cNvSpPr/>
          <p:nvPr/>
        </p:nvSpPr>
        <p:spPr>
          <a:xfrm>
            <a:off x="2541397" y="4775962"/>
            <a:ext cx="61341" cy="87376"/>
          </a:xfrm>
          <a:custGeom>
            <a:avLst/>
            <a:gdLst/>
            <a:ahLst/>
            <a:cxnLst/>
            <a:rect l="0" t="0" r="0" b="0"/>
            <a:pathLst>
              <a:path w="61341" h="87376">
                <a:moveTo>
                  <a:pt x="8889" y="39242"/>
                </a:moveTo>
                <a:lnTo>
                  <a:pt x="8889" y="39242"/>
                </a:lnTo>
                <a:lnTo>
                  <a:pt x="13080" y="39242"/>
                </a:lnTo>
                <a:lnTo>
                  <a:pt x="17398" y="39242"/>
                </a:lnTo>
                <a:lnTo>
                  <a:pt x="21970" y="39242"/>
                </a:lnTo>
                <a:lnTo>
                  <a:pt x="26288" y="39242"/>
                </a:lnTo>
                <a:lnTo>
                  <a:pt x="30860" y="39242"/>
                </a:lnTo>
                <a:lnTo>
                  <a:pt x="35051" y="35052"/>
                </a:lnTo>
                <a:lnTo>
                  <a:pt x="35051" y="30479"/>
                </a:lnTo>
                <a:lnTo>
                  <a:pt x="35051" y="26415"/>
                </a:lnTo>
                <a:lnTo>
                  <a:pt x="35051" y="21844"/>
                </a:lnTo>
                <a:lnTo>
                  <a:pt x="35051" y="17271"/>
                </a:lnTo>
                <a:lnTo>
                  <a:pt x="35051" y="8763"/>
                </a:lnTo>
                <a:lnTo>
                  <a:pt x="35051" y="4190"/>
                </a:lnTo>
                <a:lnTo>
                  <a:pt x="35051" y="0"/>
                </a:lnTo>
                <a:lnTo>
                  <a:pt x="30860" y="0"/>
                </a:lnTo>
                <a:lnTo>
                  <a:pt x="26288" y="0"/>
                </a:lnTo>
                <a:lnTo>
                  <a:pt x="21970" y="0"/>
                </a:lnTo>
                <a:lnTo>
                  <a:pt x="17398" y="4190"/>
                </a:lnTo>
                <a:lnTo>
                  <a:pt x="13080" y="13081"/>
                </a:lnTo>
                <a:lnTo>
                  <a:pt x="13080" y="17271"/>
                </a:lnTo>
                <a:lnTo>
                  <a:pt x="4317" y="35052"/>
                </a:lnTo>
                <a:lnTo>
                  <a:pt x="4317" y="39242"/>
                </a:lnTo>
                <a:lnTo>
                  <a:pt x="0" y="56896"/>
                </a:lnTo>
                <a:lnTo>
                  <a:pt x="0" y="61214"/>
                </a:lnTo>
                <a:lnTo>
                  <a:pt x="0" y="65532"/>
                </a:lnTo>
                <a:lnTo>
                  <a:pt x="0" y="70103"/>
                </a:lnTo>
                <a:lnTo>
                  <a:pt x="0" y="74295"/>
                </a:lnTo>
                <a:lnTo>
                  <a:pt x="0" y="78866"/>
                </a:lnTo>
                <a:lnTo>
                  <a:pt x="13080" y="87376"/>
                </a:lnTo>
                <a:lnTo>
                  <a:pt x="21970" y="87376"/>
                </a:lnTo>
                <a:lnTo>
                  <a:pt x="35051" y="87376"/>
                </a:lnTo>
                <a:lnTo>
                  <a:pt x="39370" y="87376"/>
                </a:lnTo>
                <a:lnTo>
                  <a:pt x="47879" y="87376"/>
                </a:lnTo>
                <a:lnTo>
                  <a:pt x="52451" y="82803"/>
                </a:lnTo>
                <a:lnTo>
                  <a:pt x="61341" y="7886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6" name="Freeform 1046"/>
          <p:cNvSpPr/>
          <p:nvPr/>
        </p:nvSpPr>
        <p:spPr>
          <a:xfrm>
            <a:off x="2620391" y="4736591"/>
            <a:ext cx="52451" cy="139954"/>
          </a:xfrm>
          <a:custGeom>
            <a:avLst/>
            <a:gdLst/>
            <a:ahLst/>
            <a:cxnLst/>
            <a:rect l="0" t="0" r="0" b="0"/>
            <a:pathLst>
              <a:path w="52451" h="139954">
                <a:moveTo>
                  <a:pt x="0" y="139954"/>
                </a:moveTo>
                <a:lnTo>
                  <a:pt x="0" y="135636"/>
                </a:lnTo>
                <a:lnTo>
                  <a:pt x="0" y="122174"/>
                </a:lnTo>
                <a:lnTo>
                  <a:pt x="0" y="113666"/>
                </a:lnTo>
                <a:lnTo>
                  <a:pt x="8509" y="100585"/>
                </a:lnTo>
                <a:lnTo>
                  <a:pt x="8509" y="87504"/>
                </a:lnTo>
                <a:lnTo>
                  <a:pt x="12826" y="61215"/>
                </a:lnTo>
                <a:lnTo>
                  <a:pt x="12826" y="52452"/>
                </a:lnTo>
                <a:lnTo>
                  <a:pt x="12826" y="39371"/>
                </a:lnTo>
                <a:lnTo>
                  <a:pt x="12826" y="34798"/>
                </a:lnTo>
                <a:lnTo>
                  <a:pt x="17398" y="30480"/>
                </a:lnTo>
                <a:lnTo>
                  <a:pt x="21589" y="13081"/>
                </a:lnTo>
                <a:lnTo>
                  <a:pt x="30479" y="8891"/>
                </a:lnTo>
                <a:lnTo>
                  <a:pt x="30479" y="4318"/>
                </a:lnTo>
                <a:lnTo>
                  <a:pt x="30479" y="0"/>
                </a:lnTo>
                <a:lnTo>
                  <a:pt x="34670" y="0"/>
                </a:lnTo>
                <a:lnTo>
                  <a:pt x="39242" y="0"/>
                </a:lnTo>
                <a:lnTo>
                  <a:pt x="39242" y="8891"/>
                </a:lnTo>
                <a:lnTo>
                  <a:pt x="39242" y="13081"/>
                </a:lnTo>
                <a:lnTo>
                  <a:pt x="39242" y="26162"/>
                </a:lnTo>
                <a:lnTo>
                  <a:pt x="39242" y="30480"/>
                </a:lnTo>
                <a:lnTo>
                  <a:pt x="39242" y="34798"/>
                </a:lnTo>
                <a:lnTo>
                  <a:pt x="39242" y="39371"/>
                </a:lnTo>
                <a:lnTo>
                  <a:pt x="34670" y="43561"/>
                </a:lnTo>
                <a:lnTo>
                  <a:pt x="34670" y="48134"/>
                </a:lnTo>
                <a:lnTo>
                  <a:pt x="34670" y="56642"/>
                </a:lnTo>
                <a:lnTo>
                  <a:pt x="43560" y="56642"/>
                </a:lnTo>
                <a:lnTo>
                  <a:pt x="47879" y="56642"/>
                </a:lnTo>
                <a:lnTo>
                  <a:pt x="52451" y="56642"/>
                </a:lnTo>
                <a:lnTo>
                  <a:pt x="52451" y="61215"/>
                </a:lnTo>
                <a:lnTo>
                  <a:pt x="52451" y="65786"/>
                </a:lnTo>
                <a:lnTo>
                  <a:pt x="52451" y="69850"/>
                </a:lnTo>
                <a:lnTo>
                  <a:pt x="52451" y="74423"/>
                </a:lnTo>
                <a:lnTo>
                  <a:pt x="47879" y="78613"/>
                </a:lnTo>
                <a:lnTo>
                  <a:pt x="47879" y="83186"/>
                </a:lnTo>
                <a:lnTo>
                  <a:pt x="43560" y="91694"/>
                </a:lnTo>
                <a:lnTo>
                  <a:pt x="30479" y="96267"/>
                </a:lnTo>
                <a:lnTo>
                  <a:pt x="25907" y="96267"/>
                </a:lnTo>
                <a:lnTo>
                  <a:pt x="21589" y="96267"/>
                </a:lnTo>
                <a:lnTo>
                  <a:pt x="21589" y="1005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7" name="Freeform 1047"/>
          <p:cNvSpPr/>
          <p:nvPr/>
        </p:nvSpPr>
        <p:spPr>
          <a:xfrm>
            <a:off x="2699004" y="4732273"/>
            <a:ext cx="8890" cy="117984"/>
          </a:xfrm>
          <a:custGeom>
            <a:avLst/>
            <a:gdLst/>
            <a:ahLst/>
            <a:cxnLst/>
            <a:rect l="0" t="0" r="0" b="0"/>
            <a:pathLst>
              <a:path w="8890" h="117984">
                <a:moveTo>
                  <a:pt x="0" y="0"/>
                </a:moveTo>
                <a:lnTo>
                  <a:pt x="0" y="8636"/>
                </a:lnTo>
                <a:lnTo>
                  <a:pt x="0" y="21717"/>
                </a:lnTo>
                <a:lnTo>
                  <a:pt x="0" y="39116"/>
                </a:lnTo>
                <a:lnTo>
                  <a:pt x="0" y="52452"/>
                </a:lnTo>
                <a:lnTo>
                  <a:pt x="0" y="56770"/>
                </a:lnTo>
                <a:lnTo>
                  <a:pt x="0" y="74168"/>
                </a:lnTo>
                <a:lnTo>
                  <a:pt x="0" y="78741"/>
                </a:lnTo>
                <a:lnTo>
                  <a:pt x="0" y="96012"/>
                </a:lnTo>
                <a:lnTo>
                  <a:pt x="0" y="100585"/>
                </a:lnTo>
                <a:lnTo>
                  <a:pt x="0" y="104903"/>
                </a:lnTo>
                <a:lnTo>
                  <a:pt x="0" y="109221"/>
                </a:lnTo>
                <a:lnTo>
                  <a:pt x="4318" y="113792"/>
                </a:lnTo>
                <a:lnTo>
                  <a:pt x="4318" y="117984"/>
                </a:lnTo>
                <a:lnTo>
                  <a:pt x="8890" y="1179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8" name="Freeform 1048"/>
          <p:cNvSpPr/>
          <p:nvPr/>
        </p:nvSpPr>
        <p:spPr>
          <a:xfrm>
            <a:off x="2738373" y="4789043"/>
            <a:ext cx="4191" cy="61214"/>
          </a:xfrm>
          <a:custGeom>
            <a:avLst/>
            <a:gdLst/>
            <a:ahLst/>
            <a:cxnLst/>
            <a:rect l="0" t="0" r="0" b="0"/>
            <a:pathLst>
              <a:path w="4191" h="61214">
                <a:moveTo>
                  <a:pt x="0" y="61214"/>
                </a:moveTo>
                <a:lnTo>
                  <a:pt x="4191" y="57022"/>
                </a:lnTo>
                <a:lnTo>
                  <a:pt x="4191" y="52451"/>
                </a:lnTo>
                <a:lnTo>
                  <a:pt x="4191" y="48133"/>
                </a:lnTo>
                <a:lnTo>
                  <a:pt x="4191" y="35052"/>
                </a:lnTo>
                <a:lnTo>
                  <a:pt x="4191" y="30734"/>
                </a:lnTo>
                <a:lnTo>
                  <a:pt x="4191" y="21971"/>
                </a:lnTo>
                <a:lnTo>
                  <a:pt x="4191" y="8763"/>
                </a:lnTo>
                <a:lnTo>
                  <a:pt x="4191" y="4190"/>
                </a:lnTo>
                <a:lnTo>
                  <a:pt x="419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9" name="Freeform 1049"/>
          <p:cNvSpPr/>
          <p:nvPr/>
        </p:nvSpPr>
        <p:spPr>
          <a:xfrm>
            <a:off x="2738373" y="4753990"/>
            <a:ext cx="4191" cy="4573"/>
          </a:xfrm>
          <a:custGeom>
            <a:avLst/>
            <a:gdLst/>
            <a:ahLst/>
            <a:cxnLst/>
            <a:rect l="0" t="0" r="0" b="0"/>
            <a:pathLst>
              <a:path w="4191" h="4573">
                <a:moveTo>
                  <a:pt x="4191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0" name="Freeform 1050"/>
          <p:cNvSpPr/>
          <p:nvPr/>
        </p:nvSpPr>
        <p:spPr>
          <a:xfrm>
            <a:off x="2790698" y="4797806"/>
            <a:ext cx="96393" cy="43688"/>
          </a:xfrm>
          <a:custGeom>
            <a:avLst/>
            <a:gdLst/>
            <a:ahLst/>
            <a:cxnLst/>
            <a:rect l="0" t="0" r="0" b="0"/>
            <a:pathLst>
              <a:path w="96393" h="43688">
                <a:moveTo>
                  <a:pt x="21971" y="0"/>
                </a:moveTo>
                <a:lnTo>
                  <a:pt x="13207" y="0"/>
                </a:lnTo>
                <a:lnTo>
                  <a:pt x="8635" y="0"/>
                </a:lnTo>
                <a:lnTo>
                  <a:pt x="4572" y="4571"/>
                </a:lnTo>
                <a:lnTo>
                  <a:pt x="4572" y="8635"/>
                </a:lnTo>
                <a:lnTo>
                  <a:pt x="0" y="13208"/>
                </a:lnTo>
                <a:lnTo>
                  <a:pt x="0" y="26289"/>
                </a:lnTo>
                <a:lnTo>
                  <a:pt x="0" y="30479"/>
                </a:lnTo>
                <a:lnTo>
                  <a:pt x="0" y="35052"/>
                </a:lnTo>
                <a:lnTo>
                  <a:pt x="0" y="43688"/>
                </a:lnTo>
                <a:lnTo>
                  <a:pt x="4572" y="43688"/>
                </a:lnTo>
                <a:lnTo>
                  <a:pt x="21971" y="43688"/>
                </a:lnTo>
                <a:lnTo>
                  <a:pt x="26288" y="43688"/>
                </a:lnTo>
                <a:lnTo>
                  <a:pt x="39624" y="43688"/>
                </a:lnTo>
                <a:lnTo>
                  <a:pt x="57022" y="43688"/>
                </a:lnTo>
                <a:lnTo>
                  <a:pt x="61341" y="43688"/>
                </a:lnTo>
                <a:lnTo>
                  <a:pt x="78994" y="39370"/>
                </a:lnTo>
                <a:lnTo>
                  <a:pt x="83312" y="39370"/>
                </a:lnTo>
                <a:lnTo>
                  <a:pt x="87503" y="39370"/>
                </a:lnTo>
                <a:lnTo>
                  <a:pt x="96393" y="39370"/>
                </a:lnTo>
                <a:lnTo>
                  <a:pt x="96393" y="304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1" name="Freeform 1051"/>
          <p:cNvSpPr/>
          <p:nvPr/>
        </p:nvSpPr>
        <p:spPr>
          <a:xfrm>
            <a:off x="2891282" y="4723510"/>
            <a:ext cx="4318" cy="78867"/>
          </a:xfrm>
          <a:custGeom>
            <a:avLst/>
            <a:gdLst/>
            <a:ahLst/>
            <a:cxnLst/>
            <a:rect l="0" t="0" r="0" b="0"/>
            <a:pathLst>
              <a:path w="4318" h="78867">
                <a:moveTo>
                  <a:pt x="4318" y="78867"/>
                </a:moveTo>
                <a:lnTo>
                  <a:pt x="4318" y="78867"/>
                </a:lnTo>
                <a:lnTo>
                  <a:pt x="4318" y="69723"/>
                </a:lnTo>
                <a:lnTo>
                  <a:pt x="4318" y="65533"/>
                </a:lnTo>
                <a:lnTo>
                  <a:pt x="4318" y="43561"/>
                </a:lnTo>
                <a:lnTo>
                  <a:pt x="0" y="30480"/>
                </a:lnTo>
                <a:lnTo>
                  <a:pt x="0" y="26162"/>
                </a:lnTo>
                <a:lnTo>
                  <a:pt x="0" y="17399"/>
                </a:lnTo>
                <a:lnTo>
                  <a:pt x="0" y="13081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2" name="Freeform 1052"/>
          <p:cNvSpPr/>
          <p:nvPr/>
        </p:nvSpPr>
        <p:spPr>
          <a:xfrm>
            <a:off x="2904489" y="4784725"/>
            <a:ext cx="43815" cy="39370"/>
          </a:xfrm>
          <a:custGeom>
            <a:avLst/>
            <a:gdLst/>
            <a:ahLst/>
            <a:cxnLst/>
            <a:rect l="0" t="0" r="0" b="0"/>
            <a:pathLst>
              <a:path w="43815" h="39370">
                <a:moveTo>
                  <a:pt x="0" y="0"/>
                </a:moveTo>
                <a:lnTo>
                  <a:pt x="0" y="4318"/>
                </a:lnTo>
                <a:lnTo>
                  <a:pt x="8763" y="4318"/>
                </a:lnTo>
                <a:lnTo>
                  <a:pt x="17272" y="4318"/>
                </a:lnTo>
                <a:lnTo>
                  <a:pt x="21844" y="4318"/>
                </a:lnTo>
                <a:lnTo>
                  <a:pt x="26416" y="4318"/>
                </a:lnTo>
                <a:lnTo>
                  <a:pt x="30734" y="8508"/>
                </a:lnTo>
                <a:lnTo>
                  <a:pt x="35053" y="13081"/>
                </a:lnTo>
                <a:lnTo>
                  <a:pt x="35053" y="17652"/>
                </a:lnTo>
                <a:lnTo>
                  <a:pt x="35053" y="30479"/>
                </a:lnTo>
                <a:lnTo>
                  <a:pt x="39243" y="35052"/>
                </a:lnTo>
                <a:lnTo>
                  <a:pt x="39243" y="39370"/>
                </a:lnTo>
                <a:lnTo>
                  <a:pt x="43815" y="393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3" name="Freeform 1053"/>
          <p:cNvSpPr/>
          <p:nvPr/>
        </p:nvSpPr>
        <p:spPr>
          <a:xfrm>
            <a:off x="1937639" y="4802377"/>
            <a:ext cx="83184" cy="69850"/>
          </a:xfrm>
          <a:custGeom>
            <a:avLst/>
            <a:gdLst/>
            <a:ahLst/>
            <a:cxnLst/>
            <a:rect l="0" t="0" r="0" b="0"/>
            <a:pathLst>
              <a:path w="83184" h="69850">
                <a:moveTo>
                  <a:pt x="65531" y="4064"/>
                </a:moveTo>
                <a:lnTo>
                  <a:pt x="65531" y="0"/>
                </a:lnTo>
                <a:lnTo>
                  <a:pt x="61213" y="0"/>
                </a:lnTo>
                <a:lnTo>
                  <a:pt x="57022" y="0"/>
                </a:lnTo>
                <a:lnTo>
                  <a:pt x="52450" y="0"/>
                </a:lnTo>
                <a:lnTo>
                  <a:pt x="48133" y="0"/>
                </a:lnTo>
                <a:lnTo>
                  <a:pt x="43815" y="0"/>
                </a:lnTo>
                <a:lnTo>
                  <a:pt x="39243" y="0"/>
                </a:lnTo>
                <a:lnTo>
                  <a:pt x="21971" y="8637"/>
                </a:lnTo>
                <a:lnTo>
                  <a:pt x="17399" y="12827"/>
                </a:lnTo>
                <a:lnTo>
                  <a:pt x="8762" y="17400"/>
                </a:lnTo>
                <a:lnTo>
                  <a:pt x="4190" y="30481"/>
                </a:lnTo>
                <a:lnTo>
                  <a:pt x="0" y="34799"/>
                </a:lnTo>
                <a:lnTo>
                  <a:pt x="0" y="39117"/>
                </a:lnTo>
                <a:lnTo>
                  <a:pt x="0" y="43688"/>
                </a:lnTo>
                <a:lnTo>
                  <a:pt x="0" y="47880"/>
                </a:lnTo>
                <a:lnTo>
                  <a:pt x="0" y="52451"/>
                </a:lnTo>
                <a:lnTo>
                  <a:pt x="4190" y="52451"/>
                </a:lnTo>
                <a:lnTo>
                  <a:pt x="17399" y="60961"/>
                </a:lnTo>
                <a:lnTo>
                  <a:pt x="21971" y="65279"/>
                </a:lnTo>
                <a:lnTo>
                  <a:pt x="26162" y="65279"/>
                </a:lnTo>
                <a:lnTo>
                  <a:pt x="39243" y="69850"/>
                </a:lnTo>
                <a:lnTo>
                  <a:pt x="43815" y="69850"/>
                </a:lnTo>
                <a:lnTo>
                  <a:pt x="52450" y="69850"/>
                </a:lnTo>
                <a:lnTo>
                  <a:pt x="52450" y="65279"/>
                </a:lnTo>
                <a:lnTo>
                  <a:pt x="57022" y="39117"/>
                </a:lnTo>
                <a:lnTo>
                  <a:pt x="57022" y="34799"/>
                </a:lnTo>
                <a:lnTo>
                  <a:pt x="57022" y="17400"/>
                </a:lnTo>
                <a:lnTo>
                  <a:pt x="57022" y="12827"/>
                </a:lnTo>
                <a:lnTo>
                  <a:pt x="57022" y="8637"/>
                </a:lnTo>
                <a:lnTo>
                  <a:pt x="57022" y="12827"/>
                </a:lnTo>
                <a:lnTo>
                  <a:pt x="57022" y="30481"/>
                </a:lnTo>
                <a:lnTo>
                  <a:pt x="57022" y="34799"/>
                </a:lnTo>
                <a:lnTo>
                  <a:pt x="57022" y="39117"/>
                </a:lnTo>
                <a:lnTo>
                  <a:pt x="57022" y="43688"/>
                </a:lnTo>
                <a:lnTo>
                  <a:pt x="57022" y="52451"/>
                </a:lnTo>
                <a:lnTo>
                  <a:pt x="65531" y="52451"/>
                </a:lnTo>
                <a:lnTo>
                  <a:pt x="69722" y="52451"/>
                </a:lnTo>
                <a:lnTo>
                  <a:pt x="74294" y="47880"/>
                </a:lnTo>
                <a:lnTo>
                  <a:pt x="78612" y="43688"/>
                </a:lnTo>
                <a:lnTo>
                  <a:pt x="83184" y="4368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4" name="Freeform 1054"/>
          <p:cNvSpPr/>
          <p:nvPr/>
        </p:nvSpPr>
        <p:spPr>
          <a:xfrm>
            <a:off x="2046985" y="4793233"/>
            <a:ext cx="61341" cy="65532"/>
          </a:xfrm>
          <a:custGeom>
            <a:avLst/>
            <a:gdLst/>
            <a:ahLst/>
            <a:cxnLst/>
            <a:rect l="0" t="0" r="0" b="0"/>
            <a:pathLst>
              <a:path w="61341" h="65532">
                <a:moveTo>
                  <a:pt x="0" y="0"/>
                </a:moveTo>
                <a:lnTo>
                  <a:pt x="0" y="21971"/>
                </a:lnTo>
                <a:lnTo>
                  <a:pt x="0" y="26544"/>
                </a:lnTo>
                <a:lnTo>
                  <a:pt x="0" y="30862"/>
                </a:lnTo>
                <a:lnTo>
                  <a:pt x="0" y="35052"/>
                </a:lnTo>
                <a:lnTo>
                  <a:pt x="0" y="39625"/>
                </a:lnTo>
                <a:lnTo>
                  <a:pt x="0" y="52832"/>
                </a:lnTo>
                <a:lnTo>
                  <a:pt x="4319" y="57024"/>
                </a:lnTo>
                <a:lnTo>
                  <a:pt x="4319" y="61595"/>
                </a:lnTo>
                <a:lnTo>
                  <a:pt x="8637" y="61595"/>
                </a:lnTo>
                <a:lnTo>
                  <a:pt x="17400" y="65532"/>
                </a:lnTo>
                <a:lnTo>
                  <a:pt x="21972" y="65532"/>
                </a:lnTo>
                <a:lnTo>
                  <a:pt x="30481" y="65532"/>
                </a:lnTo>
                <a:lnTo>
                  <a:pt x="35053" y="65532"/>
                </a:lnTo>
                <a:lnTo>
                  <a:pt x="39370" y="52832"/>
                </a:lnTo>
                <a:lnTo>
                  <a:pt x="39370" y="43943"/>
                </a:lnTo>
                <a:lnTo>
                  <a:pt x="39370" y="39625"/>
                </a:lnTo>
                <a:lnTo>
                  <a:pt x="39370" y="21971"/>
                </a:lnTo>
                <a:lnTo>
                  <a:pt x="39370" y="17781"/>
                </a:lnTo>
                <a:lnTo>
                  <a:pt x="39370" y="13208"/>
                </a:lnTo>
                <a:lnTo>
                  <a:pt x="39370" y="9144"/>
                </a:lnTo>
                <a:lnTo>
                  <a:pt x="39370" y="13208"/>
                </a:lnTo>
                <a:lnTo>
                  <a:pt x="39370" y="17781"/>
                </a:lnTo>
                <a:lnTo>
                  <a:pt x="39370" y="21971"/>
                </a:lnTo>
                <a:lnTo>
                  <a:pt x="39370" y="35052"/>
                </a:lnTo>
                <a:lnTo>
                  <a:pt x="39370" y="39625"/>
                </a:lnTo>
                <a:lnTo>
                  <a:pt x="39370" y="43943"/>
                </a:lnTo>
                <a:lnTo>
                  <a:pt x="39370" y="48261"/>
                </a:lnTo>
                <a:lnTo>
                  <a:pt x="39370" y="52832"/>
                </a:lnTo>
                <a:lnTo>
                  <a:pt x="48260" y="52832"/>
                </a:lnTo>
                <a:lnTo>
                  <a:pt x="48260" y="57024"/>
                </a:lnTo>
                <a:lnTo>
                  <a:pt x="52451" y="57024"/>
                </a:lnTo>
                <a:lnTo>
                  <a:pt x="56769" y="57024"/>
                </a:lnTo>
                <a:lnTo>
                  <a:pt x="61341" y="570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5" name="Freeform 1055"/>
          <p:cNvSpPr/>
          <p:nvPr/>
        </p:nvSpPr>
        <p:spPr>
          <a:xfrm>
            <a:off x="2112517" y="4802377"/>
            <a:ext cx="30862" cy="52451"/>
          </a:xfrm>
          <a:custGeom>
            <a:avLst/>
            <a:gdLst/>
            <a:ahLst/>
            <a:cxnLst/>
            <a:rect l="0" t="0" r="0" b="0"/>
            <a:pathLst>
              <a:path w="30862" h="52451">
                <a:moveTo>
                  <a:pt x="30862" y="0"/>
                </a:moveTo>
                <a:lnTo>
                  <a:pt x="17400" y="4064"/>
                </a:lnTo>
                <a:lnTo>
                  <a:pt x="17400" y="17400"/>
                </a:lnTo>
                <a:lnTo>
                  <a:pt x="8890" y="25908"/>
                </a:lnTo>
                <a:lnTo>
                  <a:pt x="8890" y="34799"/>
                </a:lnTo>
                <a:lnTo>
                  <a:pt x="0" y="39117"/>
                </a:lnTo>
                <a:lnTo>
                  <a:pt x="0" y="47880"/>
                </a:lnTo>
                <a:lnTo>
                  <a:pt x="4572" y="52451"/>
                </a:lnTo>
                <a:lnTo>
                  <a:pt x="13462" y="52451"/>
                </a:lnTo>
                <a:lnTo>
                  <a:pt x="21972" y="52451"/>
                </a:lnTo>
                <a:lnTo>
                  <a:pt x="30862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6" name="Freeform 1056"/>
          <p:cNvSpPr/>
          <p:nvPr/>
        </p:nvSpPr>
        <p:spPr>
          <a:xfrm>
            <a:off x="2117089" y="4854828"/>
            <a:ext cx="34799" cy="56769"/>
          </a:xfrm>
          <a:custGeom>
            <a:avLst/>
            <a:gdLst/>
            <a:ahLst/>
            <a:cxnLst/>
            <a:rect l="0" t="0" r="0" b="0"/>
            <a:pathLst>
              <a:path w="34799" h="56769">
                <a:moveTo>
                  <a:pt x="34799" y="0"/>
                </a:moveTo>
                <a:lnTo>
                  <a:pt x="34799" y="3937"/>
                </a:lnTo>
                <a:lnTo>
                  <a:pt x="34799" y="17399"/>
                </a:lnTo>
                <a:lnTo>
                  <a:pt x="26290" y="30480"/>
                </a:lnTo>
                <a:lnTo>
                  <a:pt x="12828" y="38990"/>
                </a:lnTo>
                <a:lnTo>
                  <a:pt x="8890" y="48134"/>
                </a:lnTo>
                <a:lnTo>
                  <a:pt x="8890" y="52451"/>
                </a:lnTo>
                <a:lnTo>
                  <a:pt x="4318" y="56769"/>
                </a:lnTo>
                <a:lnTo>
                  <a:pt x="0" y="567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7" name="Freeform 1057"/>
          <p:cNvSpPr/>
          <p:nvPr/>
        </p:nvSpPr>
        <p:spPr>
          <a:xfrm>
            <a:off x="2178050" y="4815204"/>
            <a:ext cx="52832" cy="52452"/>
          </a:xfrm>
          <a:custGeom>
            <a:avLst/>
            <a:gdLst/>
            <a:ahLst/>
            <a:cxnLst/>
            <a:rect l="0" t="0" r="0" b="0"/>
            <a:pathLst>
              <a:path w="52832" h="52452">
                <a:moveTo>
                  <a:pt x="13461" y="0"/>
                </a:moveTo>
                <a:lnTo>
                  <a:pt x="8889" y="0"/>
                </a:lnTo>
                <a:lnTo>
                  <a:pt x="4572" y="0"/>
                </a:lnTo>
                <a:lnTo>
                  <a:pt x="0" y="0"/>
                </a:lnTo>
                <a:lnTo>
                  <a:pt x="0" y="4573"/>
                </a:lnTo>
                <a:lnTo>
                  <a:pt x="4572" y="4573"/>
                </a:lnTo>
                <a:lnTo>
                  <a:pt x="8889" y="4573"/>
                </a:lnTo>
                <a:lnTo>
                  <a:pt x="17779" y="4573"/>
                </a:lnTo>
                <a:lnTo>
                  <a:pt x="26542" y="4573"/>
                </a:lnTo>
                <a:lnTo>
                  <a:pt x="39370" y="4573"/>
                </a:lnTo>
                <a:lnTo>
                  <a:pt x="43942" y="4573"/>
                </a:lnTo>
                <a:lnTo>
                  <a:pt x="48260" y="13081"/>
                </a:lnTo>
                <a:lnTo>
                  <a:pt x="48260" y="17654"/>
                </a:lnTo>
                <a:lnTo>
                  <a:pt x="52832" y="17654"/>
                </a:lnTo>
                <a:lnTo>
                  <a:pt x="52832" y="21972"/>
                </a:lnTo>
                <a:lnTo>
                  <a:pt x="52832" y="26290"/>
                </a:lnTo>
                <a:lnTo>
                  <a:pt x="52832" y="30861"/>
                </a:lnTo>
                <a:lnTo>
                  <a:pt x="48260" y="30861"/>
                </a:lnTo>
                <a:lnTo>
                  <a:pt x="48260" y="35053"/>
                </a:lnTo>
                <a:lnTo>
                  <a:pt x="43942" y="39624"/>
                </a:lnTo>
                <a:lnTo>
                  <a:pt x="35051" y="39624"/>
                </a:lnTo>
                <a:lnTo>
                  <a:pt x="30860" y="43561"/>
                </a:lnTo>
                <a:lnTo>
                  <a:pt x="26542" y="43561"/>
                </a:lnTo>
                <a:lnTo>
                  <a:pt x="21970" y="52452"/>
                </a:lnTo>
                <a:lnTo>
                  <a:pt x="17779" y="524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8" name="Freeform 1058"/>
          <p:cNvSpPr/>
          <p:nvPr/>
        </p:nvSpPr>
        <p:spPr>
          <a:xfrm>
            <a:off x="2248154" y="4802377"/>
            <a:ext cx="83312" cy="69850"/>
          </a:xfrm>
          <a:custGeom>
            <a:avLst/>
            <a:gdLst/>
            <a:ahLst/>
            <a:cxnLst/>
            <a:rect l="0" t="0" r="0" b="0"/>
            <a:pathLst>
              <a:path w="83312" h="69850">
                <a:moveTo>
                  <a:pt x="43941" y="0"/>
                </a:moveTo>
                <a:lnTo>
                  <a:pt x="13462" y="4064"/>
                </a:lnTo>
                <a:lnTo>
                  <a:pt x="8890" y="8637"/>
                </a:lnTo>
                <a:lnTo>
                  <a:pt x="4318" y="21718"/>
                </a:lnTo>
                <a:lnTo>
                  <a:pt x="4318" y="25908"/>
                </a:lnTo>
                <a:lnTo>
                  <a:pt x="0" y="30481"/>
                </a:lnTo>
                <a:lnTo>
                  <a:pt x="0" y="43688"/>
                </a:lnTo>
                <a:lnTo>
                  <a:pt x="0" y="47880"/>
                </a:lnTo>
                <a:lnTo>
                  <a:pt x="0" y="52451"/>
                </a:lnTo>
                <a:lnTo>
                  <a:pt x="4318" y="56388"/>
                </a:lnTo>
                <a:lnTo>
                  <a:pt x="8890" y="56388"/>
                </a:lnTo>
                <a:lnTo>
                  <a:pt x="13462" y="69850"/>
                </a:lnTo>
                <a:lnTo>
                  <a:pt x="21971" y="69850"/>
                </a:lnTo>
                <a:lnTo>
                  <a:pt x="26288" y="69850"/>
                </a:lnTo>
                <a:lnTo>
                  <a:pt x="30860" y="69850"/>
                </a:lnTo>
                <a:lnTo>
                  <a:pt x="35051" y="69850"/>
                </a:lnTo>
                <a:lnTo>
                  <a:pt x="43941" y="69850"/>
                </a:lnTo>
                <a:lnTo>
                  <a:pt x="52450" y="65279"/>
                </a:lnTo>
                <a:lnTo>
                  <a:pt x="57022" y="65279"/>
                </a:lnTo>
                <a:lnTo>
                  <a:pt x="65531" y="60961"/>
                </a:lnTo>
                <a:lnTo>
                  <a:pt x="70103" y="60961"/>
                </a:lnTo>
                <a:lnTo>
                  <a:pt x="78994" y="56388"/>
                </a:lnTo>
                <a:lnTo>
                  <a:pt x="83312" y="5638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59" name="Freeform 1059"/>
          <p:cNvSpPr/>
          <p:nvPr/>
        </p:nvSpPr>
        <p:spPr>
          <a:xfrm>
            <a:off x="2344547" y="4740909"/>
            <a:ext cx="0" cy="117856"/>
          </a:xfrm>
          <a:custGeom>
            <a:avLst/>
            <a:gdLst/>
            <a:ahLst/>
            <a:cxnLst/>
            <a:rect l="0" t="0" r="0" b="0"/>
            <a:pathLst>
              <a:path h="117856">
                <a:moveTo>
                  <a:pt x="0" y="117856"/>
                </a:moveTo>
                <a:lnTo>
                  <a:pt x="0" y="113919"/>
                </a:lnTo>
                <a:lnTo>
                  <a:pt x="0" y="109348"/>
                </a:lnTo>
                <a:lnTo>
                  <a:pt x="0" y="96267"/>
                </a:lnTo>
                <a:lnTo>
                  <a:pt x="0" y="87376"/>
                </a:lnTo>
                <a:lnTo>
                  <a:pt x="0" y="74295"/>
                </a:lnTo>
                <a:lnTo>
                  <a:pt x="0" y="65532"/>
                </a:lnTo>
                <a:lnTo>
                  <a:pt x="0" y="43816"/>
                </a:lnTo>
                <a:lnTo>
                  <a:pt x="0" y="35053"/>
                </a:lnTo>
                <a:lnTo>
                  <a:pt x="0" y="17654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0" name="Freeform 1060"/>
          <p:cNvSpPr/>
          <p:nvPr/>
        </p:nvSpPr>
        <p:spPr>
          <a:xfrm>
            <a:off x="2344547" y="4811014"/>
            <a:ext cx="74295" cy="43814"/>
          </a:xfrm>
          <a:custGeom>
            <a:avLst/>
            <a:gdLst/>
            <a:ahLst/>
            <a:cxnLst/>
            <a:rect l="0" t="0" r="0" b="0"/>
            <a:pathLst>
              <a:path w="74295" h="43814">
                <a:moveTo>
                  <a:pt x="0" y="26162"/>
                </a:moveTo>
                <a:lnTo>
                  <a:pt x="4572" y="26162"/>
                </a:lnTo>
                <a:lnTo>
                  <a:pt x="8763" y="26162"/>
                </a:lnTo>
                <a:lnTo>
                  <a:pt x="13080" y="26162"/>
                </a:lnTo>
                <a:lnTo>
                  <a:pt x="26161" y="26162"/>
                </a:lnTo>
                <a:lnTo>
                  <a:pt x="39623" y="13081"/>
                </a:lnTo>
                <a:lnTo>
                  <a:pt x="43560" y="13081"/>
                </a:lnTo>
                <a:lnTo>
                  <a:pt x="48132" y="8763"/>
                </a:lnTo>
                <a:lnTo>
                  <a:pt x="61213" y="0"/>
                </a:lnTo>
                <a:lnTo>
                  <a:pt x="65785" y="0"/>
                </a:lnTo>
                <a:lnTo>
                  <a:pt x="70104" y="0"/>
                </a:lnTo>
                <a:lnTo>
                  <a:pt x="74295" y="0"/>
                </a:lnTo>
                <a:lnTo>
                  <a:pt x="74295" y="8763"/>
                </a:lnTo>
                <a:lnTo>
                  <a:pt x="74295" y="13081"/>
                </a:lnTo>
                <a:lnTo>
                  <a:pt x="74295" y="21844"/>
                </a:lnTo>
                <a:lnTo>
                  <a:pt x="74295" y="35051"/>
                </a:lnTo>
                <a:lnTo>
                  <a:pt x="74295" y="39243"/>
                </a:lnTo>
                <a:lnTo>
                  <a:pt x="74295" y="438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1" name="Freeform 1061"/>
          <p:cNvSpPr/>
          <p:nvPr/>
        </p:nvSpPr>
        <p:spPr>
          <a:xfrm>
            <a:off x="1338707" y="4811014"/>
            <a:ext cx="26162" cy="0"/>
          </a:xfrm>
          <a:custGeom>
            <a:avLst/>
            <a:gdLst/>
            <a:ahLst/>
            <a:cxnLst/>
            <a:rect l="0" t="0" r="0" b="0"/>
            <a:pathLst>
              <a:path w="26162">
                <a:moveTo>
                  <a:pt x="0" y="0"/>
                </a:moveTo>
                <a:lnTo>
                  <a:pt x="8509" y="0"/>
                </a:lnTo>
                <a:lnTo>
                  <a:pt x="13081" y="0"/>
                </a:lnTo>
                <a:lnTo>
                  <a:pt x="17398" y="0"/>
                </a:lnTo>
                <a:lnTo>
                  <a:pt x="21590" y="0"/>
                </a:lnTo>
                <a:lnTo>
                  <a:pt x="261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2" name="Freeform 1062"/>
          <p:cNvSpPr/>
          <p:nvPr/>
        </p:nvSpPr>
        <p:spPr>
          <a:xfrm>
            <a:off x="1343278" y="4749672"/>
            <a:ext cx="60960" cy="4318"/>
          </a:xfrm>
          <a:custGeom>
            <a:avLst/>
            <a:gdLst/>
            <a:ahLst/>
            <a:cxnLst/>
            <a:rect l="0" t="0" r="0" b="0"/>
            <a:pathLst>
              <a:path w="60960" h="4318">
                <a:moveTo>
                  <a:pt x="0" y="4318"/>
                </a:moveTo>
                <a:lnTo>
                  <a:pt x="8510" y="4318"/>
                </a:lnTo>
                <a:lnTo>
                  <a:pt x="17019" y="0"/>
                </a:lnTo>
                <a:lnTo>
                  <a:pt x="30480" y="0"/>
                </a:lnTo>
                <a:lnTo>
                  <a:pt x="34418" y="0"/>
                </a:lnTo>
                <a:lnTo>
                  <a:pt x="47880" y="0"/>
                </a:lnTo>
                <a:lnTo>
                  <a:pt x="52071" y="0"/>
                </a:lnTo>
                <a:lnTo>
                  <a:pt x="56643" y="0"/>
                </a:lnTo>
                <a:lnTo>
                  <a:pt x="6096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3" name="Freeform 1063"/>
          <p:cNvSpPr/>
          <p:nvPr/>
        </p:nvSpPr>
        <p:spPr>
          <a:xfrm>
            <a:off x="1356360" y="4775962"/>
            <a:ext cx="0" cy="78866"/>
          </a:xfrm>
          <a:custGeom>
            <a:avLst/>
            <a:gdLst/>
            <a:ahLst/>
            <a:cxnLst/>
            <a:rect l="0" t="0" r="0" b="0"/>
            <a:pathLst>
              <a:path h="78866">
                <a:moveTo>
                  <a:pt x="0" y="78866"/>
                </a:moveTo>
                <a:lnTo>
                  <a:pt x="0" y="74676"/>
                </a:lnTo>
                <a:lnTo>
                  <a:pt x="0" y="61214"/>
                </a:lnTo>
                <a:lnTo>
                  <a:pt x="0" y="56896"/>
                </a:lnTo>
                <a:lnTo>
                  <a:pt x="0" y="48386"/>
                </a:lnTo>
                <a:lnTo>
                  <a:pt x="0" y="35052"/>
                </a:lnTo>
                <a:lnTo>
                  <a:pt x="0" y="21844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4" name="Freeform 1064"/>
          <p:cNvSpPr/>
          <p:nvPr/>
        </p:nvSpPr>
        <p:spPr>
          <a:xfrm>
            <a:off x="1391158" y="4806695"/>
            <a:ext cx="104775" cy="65532"/>
          </a:xfrm>
          <a:custGeom>
            <a:avLst/>
            <a:gdLst/>
            <a:ahLst/>
            <a:cxnLst/>
            <a:rect l="0" t="0" r="0" b="0"/>
            <a:pathLst>
              <a:path w="104775" h="65532">
                <a:moveTo>
                  <a:pt x="30480" y="35052"/>
                </a:moveTo>
                <a:lnTo>
                  <a:pt x="30480" y="35052"/>
                </a:lnTo>
                <a:lnTo>
                  <a:pt x="39242" y="35052"/>
                </a:lnTo>
                <a:lnTo>
                  <a:pt x="43561" y="35052"/>
                </a:lnTo>
                <a:lnTo>
                  <a:pt x="48133" y="35052"/>
                </a:lnTo>
                <a:lnTo>
                  <a:pt x="61214" y="30481"/>
                </a:lnTo>
                <a:lnTo>
                  <a:pt x="65531" y="26163"/>
                </a:lnTo>
                <a:lnTo>
                  <a:pt x="69722" y="21971"/>
                </a:lnTo>
                <a:lnTo>
                  <a:pt x="74294" y="8890"/>
                </a:lnTo>
                <a:lnTo>
                  <a:pt x="74294" y="4319"/>
                </a:lnTo>
                <a:lnTo>
                  <a:pt x="74294" y="0"/>
                </a:lnTo>
                <a:lnTo>
                  <a:pt x="69722" y="0"/>
                </a:lnTo>
                <a:lnTo>
                  <a:pt x="56642" y="0"/>
                </a:lnTo>
                <a:lnTo>
                  <a:pt x="52324" y="0"/>
                </a:lnTo>
                <a:lnTo>
                  <a:pt x="43561" y="0"/>
                </a:lnTo>
                <a:lnTo>
                  <a:pt x="39242" y="4319"/>
                </a:lnTo>
                <a:lnTo>
                  <a:pt x="34670" y="8890"/>
                </a:lnTo>
                <a:lnTo>
                  <a:pt x="17653" y="21971"/>
                </a:lnTo>
                <a:lnTo>
                  <a:pt x="8763" y="21971"/>
                </a:lnTo>
                <a:lnTo>
                  <a:pt x="4191" y="30481"/>
                </a:lnTo>
                <a:lnTo>
                  <a:pt x="0" y="39370"/>
                </a:lnTo>
                <a:lnTo>
                  <a:pt x="0" y="43943"/>
                </a:lnTo>
                <a:lnTo>
                  <a:pt x="0" y="48133"/>
                </a:lnTo>
                <a:lnTo>
                  <a:pt x="0" y="52451"/>
                </a:lnTo>
                <a:lnTo>
                  <a:pt x="0" y="56643"/>
                </a:lnTo>
                <a:lnTo>
                  <a:pt x="0" y="61214"/>
                </a:lnTo>
                <a:lnTo>
                  <a:pt x="4191" y="61214"/>
                </a:lnTo>
                <a:lnTo>
                  <a:pt x="8763" y="65532"/>
                </a:lnTo>
                <a:lnTo>
                  <a:pt x="21844" y="65532"/>
                </a:lnTo>
                <a:lnTo>
                  <a:pt x="26161" y="65532"/>
                </a:lnTo>
                <a:lnTo>
                  <a:pt x="56642" y="65532"/>
                </a:lnTo>
                <a:lnTo>
                  <a:pt x="78613" y="56643"/>
                </a:lnTo>
                <a:lnTo>
                  <a:pt x="87375" y="52451"/>
                </a:lnTo>
                <a:lnTo>
                  <a:pt x="91694" y="52451"/>
                </a:lnTo>
                <a:lnTo>
                  <a:pt x="100203" y="52451"/>
                </a:lnTo>
                <a:lnTo>
                  <a:pt x="100203" y="48133"/>
                </a:lnTo>
                <a:lnTo>
                  <a:pt x="104775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5" name="Freeform 1065"/>
          <p:cNvSpPr/>
          <p:nvPr/>
        </p:nvSpPr>
        <p:spPr>
          <a:xfrm>
            <a:off x="1535557" y="4819777"/>
            <a:ext cx="0" cy="30861"/>
          </a:xfrm>
          <a:custGeom>
            <a:avLst/>
            <a:gdLst/>
            <a:ahLst/>
            <a:cxnLst/>
            <a:rect l="0" t="0" r="0" b="0"/>
            <a:pathLst>
              <a:path h="30861">
                <a:moveTo>
                  <a:pt x="0" y="30861"/>
                </a:moveTo>
                <a:lnTo>
                  <a:pt x="0" y="26288"/>
                </a:lnTo>
                <a:lnTo>
                  <a:pt x="0" y="13081"/>
                </a:lnTo>
                <a:lnTo>
                  <a:pt x="0" y="8889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6" name="Freeform 1066"/>
          <p:cNvSpPr/>
          <p:nvPr/>
        </p:nvSpPr>
        <p:spPr>
          <a:xfrm>
            <a:off x="1614169" y="4811014"/>
            <a:ext cx="61341" cy="43814"/>
          </a:xfrm>
          <a:custGeom>
            <a:avLst/>
            <a:gdLst/>
            <a:ahLst/>
            <a:cxnLst/>
            <a:rect l="0" t="0" r="0" b="0"/>
            <a:pathLst>
              <a:path w="61341" h="43814">
                <a:moveTo>
                  <a:pt x="0" y="35051"/>
                </a:moveTo>
                <a:lnTo>
                  <a:pt x="0" y="30733"/>
                </a:lnTo>
                <a:lnTo>
                  <a:pt x="0" y="26415"/>
                </a:lnTo>
                <a:lnTo>
                  <a:pt x="0" y="22225"/>
                </a:lnTo>
                <a:lnTo>
                  <a:pt x="0" y="13334"/>
                </a:lnTo>
                <a:lnTo>
                  <a:pt x="0" y="8763"/>
                </a:lnTo>
                <a:lnTo>
                  <a:pt x="0" y="4571"/>
                </a:lnTo>
                <a:lnTo>
                  <a:pt x="0" y="0"/>
                </a:lnTo>
                <a:lnTo>
                  <a:pt x="13208" y="0"/>
                </a:lnTo>
                <a:lnTo>
                  <a:pt x="17781" y="0"/>
                </a:lnTo>
                <a:lnTo>
                  <a:pt x="21972" y="0"/>
                </a:lnTo>
                <a:lnTo>
                  <a:pt x="30861" y="0"/>
                </a:lnTo>
                <a:lnTo>
                  <a:pt x="39370" y="8763"/>
                </a:lnTo>
                <a:lnTo>
                  <a:pt x="43942" y="13334"/>
                </a:lnTo>
                <a:lnTo>
                  <a:pt x="48260" y="17652"/>
                </a:lnTo>
                <a:lnTo>
                  <a:pt x="61341" y="35051"/>
                </a:lnTo>
                <a:lnTo>
                  <a:pt x="61341" y="39624"/>
                </a:lnTo>
                <a:lnTo>
                  <a:pt x="61341" y="438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7" name="Freeform 1067"/>
          <p:cNvSpPr/>
          <p:nvPr/>
        </p:nvSpPr>
        <p:spPr>
          <a:xfrm>
            <a:off x="1780667" y="4828666"/>
            <a:ext cx="0" cy="4573"/>
          </a:xfrm>
          <a:custGeom>
            <a:avLst/>
            <a:gdLst/>
            <a:ahLst/>
            <a:cxnLst/>
            <a:rect l="0" t="0" r="0" b="0"/>
            <a:pathLst>
              <a:path h="4573">
                <a:moveTo>
                  <a:pt x="0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8" name="Freeform 1068"/>
          <p:cNvSpPr/>
          <p:nvPr/>
        </p:nvSpPr>
        <p:spPr>
          <a:xfrm>
            <a:off x="887577" y="4758182"/>
            <a:ext cx="87478" cy="113791"/>
          </a:xfrm>
          <a:custGeom>
            <a:avLst/>
            <a:gdLst/>
            <a:ahLst/>
            <a:cxnLst/>
            <a:rect l="0" t="0" r="0" b="0"/>
            <a:pathLst>
              <a:path w="87478" h="113791">
                <a:moveTo>
                  <a:pt x="87478" y="4318"/>
                </a:moveTo>
                <a:lnTo>
                  <a:pt x="87478" y="0"/>
                </a:lnTo>
                <a:lnTo>
                  <a:pt x="83211" y="0"/>
                </a:lnTo>
                <a:lnTo>
                  <a:pt x="78639" y="0"/>
                </a:lnTo>
                <a:lnTo>
                  <a:pt x="69799" y="0"/>
                </a:lnTo>
                <a:lnTo>
                  <a:pt x="65837" y="0"/>
                </a:lnTo>
                <a:lnTo>
                  <a:pt x="52426" y="0"/>
                </a:lnTo>
                <a:lnTo>
                  <a:pt x="35052" y="13207"/>
                </a:lnTo>
                <a:lnTo>
                  <a:pt x="30480" y="13207"/>
                </a:lnTo>
                <a:lnTo>
                  <a:pt x="17678" y="21970"/>
                </a:lnTo>
                <a:lnTo>
                  <a:pt x="17678" y="26543"/>
                </a:lnTo>
                <a:lnTo>
                  <a:pt x="17678" y="30480"/>
                </a:lnTo>
                <a:lnTo>
                  <a:pt x="17678" y="35051"/>
                </a:lnTo>
                <a:lnTo>
                  <a:pt x="17678" y="39370"/>
                </a:lnTo>
                <a:lnTo>
                  <a:pt x="30480" y="43688"/>
                </a:lnTo>
                <a:lnTo>
                  <a:pt x="43891" y="52451"/>
                </a:lnTo>
                <a:lnTo>
                  <a:pt x="48159" y="52451"/>
                </a:lnTo>
                <a:lnTo>
                  <a:pt x="52426" y="57022"/>
                </a:lnTo>
                <a:lnTo>
                  <a:pt x="56998" y="57022"/>
                </a:lnTo>
                <a:lnTo>
                  <a:pt x="56998" y="60959"/>
                </a:lnTo>
                <a:lnTo>
                  <a:pt x="56998" y="65532"/>
                </a:lnTo>
                <a:lnTo>
                  <a:pt x="56998" y="70103"/>
                </a:lnTo>
                <a:lnTo>
                  <a:pt x="56998" y="78739"/>
                </a:lnTo>
                <a:lnTo>
                  <a:pt x="56998" y="83312"/>
                </a:lnTo>
                <a:lnTo>
                  <a:pt x="56998" y="87502"/>
                </a:lnTo>
                <a:lnTo>
                  <a:pt x="56998" y="96393"/>
                </a:lnTo>
                <a:lnTo>
                  <a:pt x="56998" y="100583"/>
                </a:lnTo>
                <a:lnTo>
                  <a:pt x="52426" y="109220"/>
                </a:lnTo>
                <a:lnTo>
                  <a:pt x="43891" y="113791"/>
                </a:lnTo>
                <a:lnTo>
                  <a:pt x="39319" y="113791"/>
                </a:lnTo>
                <a:lnTo>
                  <a:pt x="35052" y="113791"/>
                </a:lnTo>
                <a:lnTo>
                  <a:pt x="30480" y="113791"/>
                </a:lnTo>
                <a:lnTo>
                  <a:pt x="21946" y="113791"/>
                </a:lnTo>
                <a:lnTo>
                  <a:pt x="13106" y="113791"/>
                </a:lnTo>
                <a:lnTo>
                  <a:pt x="8839" y="113791"/>
                </a:lnTo>
                <a:lnTo>
                  <a:pt x="4267" y="113791"/>
                </a:lnTo>
                <a:lnTo>
                  <a:pt x="0" y="1137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9" name="Freeform 1069"/>
          <p:cNvSpPr/>
          <p:nvPr/>
        </p:nvSpPr>
        <p:spPr>
          <a:xfrm>
            <a:off x="1032052" y="4828285"/>
            <a:ext cx="4572" cy="56769"/>
          </a:xfrm>
          <a:custGeom>
            <a:avLst/>
            <a:gdLst/>
            <a:ahLst/>
            <a:cxnLst/>
            <a:rect l="0" t="0" r="0" b="0"/>
            <a:pathLst>
              <a:path w="4572" h="56769">
                <a:moveTo>
                  <a:pt x="4572" y="56769"/>
                </a:moveTo>
                <a:lnTo>
                  <a:pt x="4572" y="52452"/>
                </a:lnTo>
                <a:lnTo>
                  <a:pt x="4572" y="47879"/>
                </a:lnTo>
                <a:lnTo>
                  <a:pt x="4572" y="43688"/>
                </a:lnTo>
                <a:lnTo>
                  <a:pt x="4572" y="39117"/>
                </a:lnTo>
                <a:lnTo>
                  <a:pt x="4572" y="30480"/>
                </a:lnTo>
                <a:lnTo>
                  <a:pt x="4572" y="21972"/>
                </a:lnTo>
                <a:lnTo>
                  <a:pt x="0" y="1739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0" name="Freeform 1070"/>
          <p:cNvSpPr/>
          <p:nvPr/>
        </p:nvSpPr>
        <p:spPr>
          <a:xfrm>
            <a:off x="1075944" y="4788662"/>
            <a:ext cx="43586" cy="74421"/>
          </a:xfrm>
          <a:custGeom>
            <a:avLst/>
            <a:gdLst/>
            <a:ahLst/>
            <a:cxnLst/>
            <a:rect l="0" t="0" r="0" b="0"/>
            <a:pathLst>
              <a:path w="43586" h="74421">
                <a:moveTo>
                  <a:pt x="0" y="74421"/>
                </a:moveTo>
                <a:lnTo>
                  <a:pt x="0" y="70103"/>
                </a:lnTo>
                <a:lnTo>
                  <a:pt x="0" y="57022"/>
                </a:lnTo>
                <a:lnTo>
                  <a:pt x="0" y="52832"/>
                </a:lnTo>
                <a:lnTo>
                  <a:pt x="0" y="48259"/>
                </a:lnTo>
                <a:lnTo>
                  <a:pt x="0" y="35052"/>
                </a:lnTo>
                <a:lnTo>
                  <a:pt x="0" y="17779"/>
                </a:lnTo>
                <a:lnTo>
                  <a:pt x="0" y="13208"/>
                </a:lnTo>
                <a:lnTo>
                  <a:pt x="0" y="4571"/>
                </a:lnTo>
                <a:lnTo>
                  <a:pt x="0" y="0"/>
                </a:lnTo>
                <a:lnTo>
                  <a:pt x="4267" y="0"/>
                </a:lnTo>
                <a:lnTo>
                  <a:pt x="8534" y="0"/>
                </a:lnTo>
                <a:lnTo>
                  <a:pt x="17678" y="0"/>
                </a:lnTo>
                <a:lnTo>
                  <a:pt x="21640" y="4571"/>
                </a:lnTo>
                <a:lnTo>
                  <a:pt x="26212" y="13208"/>
                </a:lnTo>
                <a:lnTo>
                  <a:pt x="30480" y="35052"/>
                </a:lnTo>
                <a:lnTo>
                  <a:pt x="39319" y="43941"/>
                </a:lnTo>
                <a:lnTo>
                  <a:pt x="39319" y="52832"/>
                </a:lnTo>
                <a:lnTo>
                  <a:pt x="39319" y="61595"/>
                </a:lnTo>
                <a:lnTo>
                  <a:pt x="43586" y="65913"/>
                </a:lnTo>
                <a:lnTo>
                  <a:pt x="43586" y="701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1" name="Freeform 1071"/>
          <p:cNvSpPr/>
          <p:nvPr/>
        </p:nvSpPr>
        <p:spPr>
          <a:xfrm>
            <a:off x="1132636" y="4784725"/>
            <a:ext cx="74372" cy="74040"/>
          </a:xfrm>
          <a:custGeom>
            <a:avLst/>
            <a:gdLst/>
            <a:ahLst/>
            <a:cxnLst/>
            <a:rect l="0" t="0" r="0" b="0"/>
            <a:pathLst>
              <a:path w="74372" h="74040">
                <a:moveTo>
                  <a:pt x="0" y="74040"/>
                </a:moveTo>
                <a:lnTo>
                  <a:pt x="0" y="69850"/>
                </a:lnTo>
                <a:lnTo>
                  <a:pt x="0" y="60959"/>
                </a:lnTo>
                <a:lnTo>
                  <a:pt x="0" y="52196"/>
                </a:lnTo>
                <a:lnTo>
                  <a:pt x="0" y="47878"/>
                </a:lnTo>
                <a:lnTo>
                  <a:pt x="0" y="38989"/>
                </a:lnTo>
                <a:lnTo>
                  <a:pt x="8839" y="34416"/>
                </a:lnTo>
                <a:lnTo>
                  <a:pt x="8839" y="21716"/>
                </a:lnTo>
                <a:lnTo>
                  <a:pt x="17679" y="8508"/>
                </a:lnTo>
                <a:lnTo>
                  <a:pt x="17679" y="3937"/>
                </a:lnTo>
                <a:lnTo>
                  <a:pt x="30785" y="0"/>
                </a:lnTo>
                <a:lnTo>
                  <a:pt x="35052" y="0"/>
                </a:lnTo>
                <a:lnTo>
                  <a:pt x="39624" y="0"/>
                </a:lnTo>
                <a:lnTo>
                  <a:pt x="43891" y="0"/>
                </a:lnTo>
                <a:lnTo>
                  <a:pt x="48159" y="0"/>
                </a:lnTo>
                <a:lnTo>
                  <a:pt x="56998" y="0"/>
                </a:lnTo>
                <a:lnTo>
                  <a:pt x="61265" y="0"/>
                </a:lnTo>
                <a:lnTo>
                  <a:pt x="65837" y="12827"/>
                </a:lnTo>
                <a:lnTo>
                  <a:pt x="65837" y="17145"/>
                </a:lnTo>
                <a:lnTo>
                  <a:pt x="70104" y="21716"/>
                </a:lnTo>
                <a:lnTo>
                  <a:pt x="74372" y="43560"/>
                </a:lnTo>
                <a:lnTo>
                  <a:pt x="74372" y="4787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2" name="Freeform 1072"/>
          <p:cNvSpPr/>
          <p:nvPr/>
        </p:nvSpPr>
        <p:spPr>
          <a:xfrm>
            <a:off x="729995" y="4824348"/>
            <a:ext cx="0" cy="4318"/>
          </a:xfrm>
          <a:custGeom>
            <a:avLst/>
            <a:gdLst/>
            <a:ahLst/>
            <a:cxnLst/>
            <a:rect l="0" t="0" r="0" b="0"/>
            <a:pathLst>
              <a:path h="4318">
                <a:moveTo>
                  <a:pt x="0" y="0"/>
                </a:moveTo>
                <a:lnTo>
                  <a:pt x="0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3" name="Freeform 1073"/>
          <p:cNvSpPr/>
          <p:nvPr/>
        </p:nvSpPr>
        <p:spPr>
          <a:xfrm>
            <a:off x="4654550" y="5051806"/>
            <a:ext cx="87503" cy="87376"/>
          </a:xfrm>
          <a:custGeom>
            <a:avLst/>
            <a:gdLst/>
            <a:ahLst/>
            <a:cxnLst/>
            <a:rect l="0" t="0" r="0" b="0"/>
            <a:pathLst>
              <a:path w="87503" h="87376">
                <a:moveTo>
                  <a:pt x="0" y="0"/>
                </a:moveTo>
                <a:lnTo>
                  <a:pt x="0" y="8508"/>
                </a:lnTo>
                <a:lnTo>
                  <a:pt x="0" y="17271"/>
                </a:lnTo>
                <a:lnTo>
                  <a:pt x="0" y="25908"/>
                </a:lnTo>
                <a:lnTo>
                  <a:pt x="0" y="34671"/>
                </a:lnTo>
                <a:lnTo>
                  <a:pt x="0" y="39242"/>
                </a:lnTo>
                <a:lnTo>
                  <a:pt x="0" y="43560"/>
                </a:lnTo>
                <a:lnTo>
                  <a:pt x="0" y="61214"/>
                </a:lnTo>
                <a:lnTo>
                  <a:pt x="0" y="65151"/>
                </a:lnTo>
                <a:lnTo>
                  <a:pt x="0" y="78232"/>
                </a:lnTo>
                <a:lnTo>
                  <a:pt x="0" y="82803"/>
                </a:lnTo>
                <a:lnTo>
                  <a:pt x="0" y="87376"/>
                </a:lnTo>
                <a:lnTo>
                  <a:pt x="4571" y="87376"/>
                </a:lnTo>
                <a:lnTo>
                  <a:pt x="21971" y="87376"/>
                </a:lnTo>
                <a:lnTo>
                  <a:pt x="26289" y="87376"/>
                </a:lnTo>
                <a:lnTo>
                  <a:pt x="35052" y="87376"/>
                </a:lnTo>
                <a:lnTo>
                  <a:pt x="48259" y="78232"/>
                </a:lnTo>
                <a:lnTo>
                  <a:pt x="61340" y="78232"/>
                </a:lnTo>
                <a:lnTo>
                  <a:pt x="70103" y="74040"/>
                </a:lnTo>
                <a:lnTo>
                  <a:pt x="78740" y="69722"/>
                </a:lnTo>
                <a:lnTo>
                  <a:pt x="82930" y="69722"/>
                </a:lnTo>
                <a:lnTo>
                  <a:pt x="87503" y="697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4" name="Freeform 1074"/>
          <p:cNvSpPr/>
          <p:nvPr/>
        </p:nvSpPr>
        <p:spPr>
          <a:xfrm>
            <a:off x="4698238" y="5103876"/>
            <a:ext cx="17652" cy="105156"/>
          </a:xfrm>
          <a:custGeom>
            <a:avLst/>
            <a:gdLst/>
            <a:ahLst/>
            <a:cxnLst/>
            <a:rect l="0" t="0" r="0" b="0"/>
            <a:pathLst>
              <a:path w="17652" h="105156">
                <a:moveTo>
                  <a:pt x="17652" y="0"/>
                </a:moveTo>
                <a:lnTo>
                  <a:pt x="17652" y="0"/>
                </a:lnTo>
                <a:lnTo>
                  <a:pt x="17652" y="9144"/>
                </a:lnTo>
                <a:lnTo>
                  <a:pt x="13334" y="21970"/>
                </a:lnTo>
                <a:lnTo>
                  <a:pt x="4571" y="39624"/>
                </a:lnTo>
                <a:lnTo>
                  <a:pt x="0" y="52705"/>
                </a:lnTo>
                <a:lnTo>
                  <a:pt x="0" y="70103"/>
                </a:lnTo>
                <a:lnTo>
                  <a:pt x="0" y="87757"/>
                </a:lnTo>
                <a:lnTo>
                  <a:pt x="0" y="92075"/>
                </a:lnTo>
                <a:lnTo>
                  <a:pt x="0" y="100838"/>
                </a:lnTo>
                <a:lnTo>
                  <a:pt x="0" y="1051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5" name="Freeform 1075"/>
          <p:cNvSpPr/>
          <p:nvPr/>
        </p:nvSpPr>
        <p:spPr>
          <a:xfrm>
            <a:off x="3976370" y="5086477"/>
            <a:ext cx="117983" cy="157861"/>
          </a:xfrm>
          <a:custGeom>
            <a:avLst/>
            <a:gdLst/>
            <a:ahLst/>
            <a:cxnLst/>
            <a:rect l="0" t="0" r="0" b="0"/>
            <a:pathLst>
              <a:path w="117983" h="157861">
                <a:moveTo>
                  <a:pt x="4318" y="9143"/>
                </a:moveTo>
                <a:lnTo>
                  <a:pt x="0" y="9143"/>
                </a:lnTo>
                <a:lnTo>
                  <a:pt x="0" y="17652"/>
                </a:lnTo>
                <a:lnTo>
                  <a:pt x="0" y="21970"/>
                </a:lnTo>
                <a:lnTo>
                  <a:pt x="0" y="30861"/>
                </a:lnTo>
                <a:lnTo>
                  <a:pt x="0" y="43942"/>
                </a:lnTo>
                <a:lnTo>
                  <a:pt x="0" y="70104"/>
                </a:lnTo>
                <a:lnTo>
                  <a:pt x="0" y="78993"/>
                </a:lnTo>
                <a:lnTo>
                  <a:pt x="0" y="105156"/>
                </a:lnTo>
                <a:lnTo>
                  <a:pt x="0" y="118237"/>
                </a:lnTo>
                <a:lnTo>
                  <a:pt x="0" y="122808"/>
                </a:lnTo>
                <a:lnTo>
                  <a:pt x="0" y="131699"/>
                </a:lnTo>
                <a:lnTo>
                  <a:pt x="0" y="135636"/>
                </a:lnTo>
                <a:lnTo>
                  <a:pt x="0" y="144525"/>
                </a:lnTo>
                <a:lnTo>
                  <a:pt x="0" y="149098"/>
                </a:lnTo>
                <a:lnTo>
                  <a:pt x="0" y="153288"/>
                </a:lnTo>
                <a:lnTo>
                  <a:pt x="0" y="157861"/>
                </a:lnTo>
                <a:lnTo>
                  <a:pt x="4318" y="157861"/>
                </a:lnTo>
                <a:lnTo>
                  <a:pt x="8889" y="153288"/>
                </a:lnTo>
                <a:lnTo>
                  <a:pt x="17399" y="140207"/>
                </a:lnTo>
                <a:lnTo>
                  <a:pt x="17399" y="127126"/>
                </a:lnTo>
                <a:lnTo>
                  <a:pt x="17399" y="100964"/>
                </a:lnTo>
                <a:lnTo>
                  <a:pt x="21716" y="96646"/>
                </a:lnTo>
                <a:lnTo>
                  <a:pt x="21716" y="78993"/>
                </a:lnTo>
                <a:lnTo>
                  <a:pt x="21716" y="74675"/>
                </a:lnTo>
                <a:lnTo>
                  <a:pt x="21716" y="70104"/>
                </a:lnTo>
                <a:lnTo>
                  <a:pt x="21716" y="74675"/>
                </a:lnTo>
                <a:lnTo>
                  <a:pt x="25908" y="87502"/>
                </a:lnTo>
                <a:lnTo>
                  <a:pt x="25908" y="96646"/>
                </a:lnTo>
                <a:lnTo>
                  <a:pt x="30480" y="100964"/>
                </a:lnTo>
                <a:lnTo>
                  <a:pt x="30480" y="109727"/>
                </a:lnTo>
                <a:lnTo>
                  <a:pt x="43688" y="118237"/>
                </a:lnTo>
                <a:lnTo>
                  <a:pt x="47878" y="122808"/>
                </a:lnTo>
                <a:lnTo>
                  <a:pt x="52451" y="127126"/>
                </a:lnTo>
                <a:lnTo>
                  <a:pt x="57022" y="127126"/>
                </a:lnTo>
                <a:lnTo>
                  <a:pt x="60959" y="127126"/>
                </a:lnTo>
                <a:lnTo>
                  <a:pt x="74421" y="127126"/>
                </a:lnTo>
                <a:lnTo>
                  <a:pt x="78739" y="113664"/>
                </a:lnTo>
                <a:lnTo>
                  <a:pt x="91820" y="105156"/>
                </a:lnTo>
                <a:lnTo>
                  <a:pt x="100583" y="83185"/>
                </a:lnTo>
                <a:lnTo>
                  <a:pt x="104901" y="70104"/>
                </a:lnTo>
                <a:lnTo>
                  <a:pt x="109220" y="43942"/>
                </a:lnTo>
                <a:lnTo>
                  <a:pt x="117983" y="35432"/>
                </a:lnTo>
                <a:lnTo>
                  <a:pt x="117983" y="13462"/>
                </a:lnTo>
                <a:lnTo>
                  <a:pt x="117983" y="9143"/>
                </a:lnTo>
                <a:lnTo>
                  <a:pt x="117983" y="4571"/>
                </a:lnTo>
                <a:lnTo>
                  <a:pt x="11798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6" name="Freeform 1076"/>
          <p:cNvSpPr/>
          <p:nvPr/>
        </p:nvSpPr>
        <p:spPr>
          <a:xfrm>
            <a:off x="3980688" y="5099939"/>
            <a:ext cx="4571" cy="8508"/>
          </a:xfrm>
          <a:custGeom>
            <a:avLst/>
            <a:gdLst/>
            <a:ahLst/>
            <a:cxnLst/>
            <a:rect l="0" t="0" r="0" b="0"/>
            <a:pathLst>
              <a:path w="4571" h="8508">
                <a:moveTo>
                  <a:pt x="4571" y="0"/>
                </a:moveTo>
                <a:lnTo>
                  <a:pt x="0" y="4190"/>
                </a:lnTo>
                <a:lnTo>
                  <a:pt x="0" y="85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7" name="Freeform 1077"/>
          <p:cNvSpPr/>
          <p:nvPr/>
        </p:nvSpPr>
        <p:spPr>
          <a:xfrm>
            <a:off x="4103242" y="5148071"/>
            <a:ext cx="74296" cy="70105"/>
          </a:xfrm>
          <a:custGeom>
            <a:avLst/>
            <a:gdLst/>
            <a:ahLst/>
            <a:cxnLst/>
            <a:rect l="0" t="0" r="0" b="0"/>
            <a:pathLst>
              <a:path w="74296" h="70105">
                <a:moveTo>
                  <a:pt x="0" y="43562"/>
                </a:moveTo>
                <a:lnTo>
                  <a:pt x="4192" y="43562"/>
                </a:lnTo>
                <a:lnTo>
                  <a:pt x="8510" y="43562"/>
                </a:lnTo>
                <a:lnTo>
                  <a:pt x="17399" y="43562"/>
                </a:lnTo>
                <a:lnTo>
                  <a:pt x="21591" y="39370"/>
                </a:lnTo>
                <a:lnTo>
                  <a:pt x="21591" y="35052"/>
                </a:lnTo>
                <a:lnTo>
                  <a:pt x="30480" y="21591"/>
                </a:lnTo>
                <a:lnTo>
                  <a:pt x="39243" y="13081"/>
                </a:lnTo>
                <a:lnTo>
                  <a:pt x="39243" y="4318"/>
                </a:lnTo>
                <a:lnTo>
                  <a:pt x="43561" y="4318"/>
                </a:lnTo>
                <a:lnTo>
                  <a:pt x="43561" y="0"/>
                </a:lnTo>
                <a:lnTo>
                  <a:pt x="39243" y="0"/>
                </a:lnTo>
                <a:lnTo>
                  <a:pt x="30480" y="0"/>
                </a:lnTo>
                <a:lnTo>
                  <a:pt x="26162" y="0"/>
                </a:lnTo>
                <a:lnTo>
                  <a:pt x="26162" y="8510"/>
                </a:lnTo>
                <a:lnTo>
                  <a:pt x="21591" y="8510"/>
                </a:lnTo>
                <a:lnTo>
                  <a:pt x="21591" y="13081"/>
                </a:lnTo>
                <a:lnTo>
                  <a:pt x="17399" y="21591"/>
                </a:lnTo>
                <a:lnTo>
                  <a:pt x="17399" y="25908"/>
                </a:lnTo>
                <a:lnTo>
                  <a:pt x="17399" y="35052"/>
                </a:lnTo>
                <a:lnTo>
                  <a:pt x="17399" y="39370"/>
                </a:lnTo>
                <a:lnTo>
                  <a:pt x="17399" y="43562"/>
                </a:lnTo>
                <a:lnTo>
                  <a:pt x="17399" y="48133"/>
                </a:lnTo>
                <a:lnTo>
                  <a:pt x="17399" y="52070"/>
                </a:lnTo>
                <a:lnTo>
                  <a:pt x="21591" y="52070"/>
                </a:lnTo>
                <a:lnTo>
                  <a:pt x="26162" y="56643"/>
                </a:lnTo>
                <a:lnTo>
                  <a:pt x="30480" y="61214"/>
                </a:lnTo>
                <a:lnTo>
                  <a:pt x="43561" y="70105"/>
                </a:lnTo>
                <a:lnTo>
                  <a:pt x="48134" y="70105"/>
                </a:lnTo>
                <a:lnTo>
                  <a:pt x="52071" y="70105"/>
                </a:lnTo>
                <a:lnTo>
                  <a:pt x="56642" y="70105"/>
                </a:lnTo>
                <a:lnTo>
                  <a:pt x="61215" y="70105"/>
                </a:lnTo>
                <a:lnTo>
                  <a:pt x="74296" y="65532"/>
                </a:lnTo>
                <a:lnTo>
                  <a:pt x="74296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8" name="Freeform 1078"/>
          <p:cNvSpPr/>
          <p:nvPr/>
        </p:nvSpPr>
        <p:spPr>
          <a:xfrm>
            <a:off x="4194936" y="5139182"/>
            <a:ext cx="43942" cy="117982"/>
          </a:xfrm>
          <a:custGeom>
            <a:avLst/>
            <a:gdLst/>
            <a:ahLst/>
            <a:cxnLst/>
            <a:rect l="0" t="0" r="0" b="0"/>
            <a:pathLst>
              <a:path w="43942" h="117982">
                <a:moveTo>
                  <a:pt x="17399" y="0"/>
                </a:moveTo>
                <a:lnTo>
                  <a:pt x="17399" y="0"/>
                </a:lnTo>
                <a:lnTo>
                  <a:pt x="13081" y="0"/>
                </a:lnTo>
                <a:lnTo>
                  <a:pt x="8891" y="0"/>
                </a:lnTo>
                <a:lnTo>
                  <a:pt x="4573" y="4318"/>
                </a:lnTo>
                <a:lnTo>
                  <a:pt x="0" y="8889"/>
                </a:lnTo>
                <a:lnTo>
                  <a:pt x="0" y="13207"/>
                </a:lnTo>
                <a:lnTo>
                  <a:pt x="0" y="17399"/>
                </a:lnTo>
                <a:lnTo>
                  <a:pt x="0" y="26288"/>
                </a:lnTo>
                <a:lnTo>
                  <a:pt x="0" y="30480"/>
                </a:lnTo>
                <a:lnTo>
                  <a:pt x="4573" y="30480"/>
                </a:lnTo>
                <a:lnTo>
                  <a:pt x="8891" y="34797"/>
                </a:lnTo>
                <a:lnTo>
                  <a:pt x="13081" y="34797"/>
                </a:lnTo>
                <a:lnTo>
                  <a:pt x="17399" y="34797"/>
                </a:lnTo>
                <a:lnTo>
                  <a:pt x="21972" y="34797"/>
                </a:lnTo>
                <a:lnTo>
                  <a:pt x="26290" y="39370"/>
                </a:lnTo>
                <a:lnTo>
                  <a:pt x="39371" y="43941"/>
                </a:lnTo>
                <a:lnTo>
                  <a:pt x="43942" y="48259"/>
                </a:lnTo>
                <a:lnTo>
                  <a:pt x="43942" y="60959"/>
                </a:lnTo>
                <a:lnTo>
                  <a:pt x="43942" y="65532"/>
                </a:lnTo>
                <a:lnTo>
                  <a:pt x="43942" y="70103"/>
                </a:lnTo>
                <a:lnTo>
                  <a:pt x="43942" y="74421"/>
                </a:lnTo>
                <a:lnTo>
                  <a:pt x="39371" y="78994"/>
                </a:lnTo>
                <a:lnTo>
                  <a:pt x="35053" y="82931"/>
                </a:lnTo>
                <a:lnTo>
                  <a:pt x="30861" y="91820"/>
                </a:lnTo>
                <a:lnTo>
                  <a:pt x="17399" y="109474"/>
                </a:lnTo>
                <a:lnTo>
                  <a:pt x="13081" y="109474"/>
                </a:lnTo>
                <a:lnTo>
                  <a:pt x="8891" y="113791"/>
                </a:lnTo>
                <a:lnTo>
                  <a:pt x="8891" y="1179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79" name="Freeform 1079"/>
          <p:cNvSpPr/>
          <p:nvPr/>
        </p:nvSpPr>
        <p:spPr>
          <a:xfrm>
            <a:off x="4269359" y="5139182"/>
            <a:ext cx="74294" cy="26288"/>
          </a:xfrm>
          <a:custGeom>
            <a:avLst/>
            <a:gdLst/>
            <a:ahLst/>
            <a:cxnLst/>
            <a:rect l="0" t="0" r="0" b="0"/>
            <a:pathLst>
              <a:path w="74294" h="26288">
                <a:moveTo>
                  <a:pt x="74294" y="0"/>
                </a:moveTo>
                <a:lnTo>
                  <a:pt x="74294" y="0"/>
                </a:lnTo>
                <a:lnTo>
                  <a:pt x="70104" y="0"/>
                </a:lnTo>
                <a:lnTo>
                  <a:pt x="61213" y="0"/>
                </a:lnTo>
                <a:lnTo>
                  <a:pt x="56642" y="8889"/>
                </a:lnTo>
                <a:lnTo>
                  <a:pt x="52705" y="8889"/>
                </a:lnTo>
                <a:lnTo>
                  <a:pt x="43814" y="13207"/>
                </a:lnTo>
                <a:lnTo>
                  <a:pt x="30733" y="17399"/>
                </a:lnTo>
                <a:lnTo>
                  <a:pt x="13081" y="26288"/>
                </a:lnTo>
                <a:lnTo>
                  <a:pt x="4571" y="26288"/>
                </a:lnTo>
                <a:lnTo>
                  <a:pt x="0" y="2628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0" name="Freeform 1080"/>
          <p:cNvSpPr/>
          <p:nvPr/>
        </p:nvSpPr>
        <p:spPr>
          <a:xfrm>
            <a:off x="4322064" y="5029834"/>
            <a:ext cx="3937" cy="188342"/>
          </a:xfrm>
          <a:custGeom>
            <a:avLst/>
            <a:gdLst/>
            <a:ahLst/>
            <a:cxnLst/>
            <a:rect l="0" t="0" r="0" b="0"/>
            <a:pathLst>
              <a:path w="3937" h="188342">
                <a:moveTo>
                  <a:pt x="3937" y="188342"/>
                </a:moveTo>
                <a:lnTo>
                  <a:pt x="3937" y="188342"/>
                </a:lnTo>
                <a:lnTo>
                  <a:pt x="0" y="188342"/>
                </a:lnTo>
                <a:lnTo>
                  <a:pt x="0" y="174880"/>
                </a:lnTo>
                <a:lnTo>
                  <a:pt x="0" y="170307"/>
                </a:lnTo>
                <a:lnTo>
                  <a:pt x="0" y="161799"/>
                </a:lnTo>
                <a:lnTo>
                  <a:pt x="0" y="118237"/>
                </a:lnTo>
                <a:lnTo>
                  <a:pt x="0" y="104775"/>
                </a:lnTo>
                <a:lnTo>
                  <a:pt x="0" y="87504"/>
                </a:lnTo>
                <a:lnTo>
                  <a:pt x="3937" y="52705"/>
                </a:lnTo>
                <a:lnTo>
                  <a:pt x="3937" y="39243"/>
                </a:lnTo>
                <a:lnTo>
                  <a:pt x="3937" y="13081"/>
                </a:lnTo>
                <a:lnTo>
                  <a:pt x="3937" y="8763"/>
                </a:lnTo>
                <a:lnTo>
                  <a:pt x="393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1" name="Freeform 1081"/>
          <p:cNvSpPr/>
          <p:nvPr/>
        </p:nvSpPr>
        <p:spPr>
          <a:xfrm>
            <a:off x="4356861" y="5117338"/>
            <a:ext cx="109729" cy="74295"/>
          </a:xfrm>
          <a:custGeom>
            <a:avLst/>
            <a:gdLst/>
            <a:ahLst/>
            <a:cxnLst/>
            <a:rect l="0" t="0" r="0" b="0"/>
            <a:pathLst>
              <a:path w="109729" h="74295">
                <a:moveTo>
                  <a:pt x="21844" y="65785"/>
                </a:moveTo>
                <a:lnTo>
                  <a:pt x="26162" y="65785"/>
                </a:lnTo>
                <a:lnTo>
                  <a:pt x="30735" y="65785"/>
                </a:lnTo>
                <a:lnTo>
                  <a:pt x="35053" y="56641"/>
                </a:lnTo>
                <a:lnTo>
                  <a:pt x="43816" y="48132"/>
                </a:lnTo>
                <a:lnTo>
                  <a:pt x="43816" y="39243"/>
                </a:lnTo>
                <a:lnTo>
                  <a:pt x="48134" y="26162"/>
                </a:lnTo>
                <a:lnTo>
                  <a:pt x="48134" y="21844"/>
                </a:lnTo>
                <a:lnTo>
                  <a:pt x="48134" y="17271"/>
                </a:lnTo>
                <a:lnTo>
                  <a:pt x="39624" y="4571"/>
                </a:lnTo>
                <a:lnTo>
                  <a:pt x="35053" y="4571"/>
                </a:lnTo>
                <a:lnTo>
                  <a:pt x="30735" y="0"/>
                </a:lnTo>
                <a:lnTo>
                  <a:pt x="21844" y="0"/>
                </a:lnTo>
                <a:lnTo>
                  <a:pt x="13081" y="0"/>
                </a:lnTo>
                <a:lnTo>
                  <a:pt x="8764" y="8763"/>
                </a:lnTo>
                <a:lnTo>
                  <a:pt x="4573" y="13081"/>
                </a:lnTo>
                <a:lnTo>
                  <a:pt x="4573" y="30733"/>
                </a:lnTo>
                <a:lnTo>
                  <a:pt x="0" y="35051"/>
                </a:lnTo>
                <a:lnTo>
                  <a:pt x="0" y="39243"/>
                </a:lnTo>
                <a:lnTo>
                  <a:pt x="0" y="48132"/>
                </a:lnTo>
                <a:lnTo>
                  <a:pt x="0" y="52324"/>
                </a:lnTo>
                <a:lnTo>
                  <a:pt x="0" y="56641"/>
                </a:lnTo>
                <a:lnTo>
                  <a:pt x="0" y="65785"/>
                </a:lnTo>
                <a:lnTo>
                  <a:pt x="0" y="70103"/>
                </a:lnTo>
                <a:lnTo>
                  <a:pt x="4573" y="74295"/>
                </a:lnTo>
                <a:lnTo>
                  <a:pt x="17654" y="74295"/>
                </a:lnTo>
                <a:lnTo>
                  <a:pt x="21844" y="74295"/>
                </a:lnTo>
                <a:lnTo>
                  <a:pt x="26162" y="74295"/>
                </a:lnTo>
                <a:lnTo>
                  <a:pt x="35053" y="74295"/>
                </a:lnTo>
                <a:lnTo>
                  <a:pt x="48134" y="74295"/>
                </a:lnTo>
                <a:lnTo>
                  <a:pt x="65533" y="70103"/>
                </a:lnTo>
                <a:lnTo>
                  <a:pt x="74296" y="65785"/>
                </a:lnTo>
                <a:lnTo>
                  <a:pt x="78867" y="65785"/>
                </a:lnTo>
                <a:lnTo>
                  <a:pt x="78867" y="61214"/>
                </a:lnTo>
                <a:lnTo>
                  <a:pt x="78867" y="56641"/>
                </a:lnTo>
                <a:lnTo>
                  <a:pt x="83185" y="52324"/>
                </a:lnTo>
                <a:lnTo>
                  <a:pt x="83185" y="48132"/>
                </a:lnTo>
                <a:lnTo>
                  <a:pt x="83185" y="43814"/>
                </a:lnTo>
                <a:lnTo>
                  <a:pt x="83185" y="35051"/>
                </a:lnTo>
                <a:lnTo>
                  <a:pt x="83185" y="30733"/>
                </a:lnTo>
                <a:lnTo>
                  <a:pt x="83185" y="26162"/>
                </a:lnTo>
                <a:lnTo>
                  <a:pt x="83185" y="21844"/>
                </a:lnTo>
                <a:lnTo>
                  <a:pt x="83185" y="17271"/>
                </a:lnTo>
                <a:lnTo>
                  <a:pt x="87758" y="17271"/>
                </a:lnTo>
                <a:lnTo>
                  <a:pt x="91694" y="17271"/>
                </a:lnTo>
                <a:lnTo>
                  <a:pt x="96267" y="17271"/>
                </a:lnTo>
                <a:lnTo>
                  <a:pt x="100585" y="17271"/>
                </a:lnTo>
                <a:lnTo>
                  <a:pt x="109729" y="30733"/>
                </a:lnTo>
                <a:lnTo>
                  <a:pt x="109729" y="35051"/>
                </a:lnTo>
                <a:lnTo>
                  <a:pt x="109729" y="43814"/>
                </a:lnTo>
                <a:lnTo>
                  <a:pt x="109729" y="56641"/>
                </a:lnTo>
                <a:lnTo>
                  <a:pt x="109729" y="61214"/>
                </a:lnTo>
                <a:lnTo>
                  <a:pt x="109729" y="65785"/>
                </a:lnTo>
                <a:lnTo>
                  <a:pt x="105156" y="657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2" name="Freeform 1082"/>
          <p:cNvSpPr/>
          <p:nvPr/>
        </p:nvSpPr>
        <p:spPr>
          <a:xfrm>
            <a:off x="3661283" y="5143500"/>
            <a:ext cx="4190" cy="4571"/>
          </a:xfrm>
          <a:custGeom>
            <a:avLst/>
            <a:gdLst/>
            <a:ahLst/>
            <a:cxnLst/>
            <a:rect l="0" t="0" r="0" b="0"/>
            <a:pathLst>
              <a:path w="4190" h="4571">
                <a:moveTo>
                  <a:pt x="4190" y="4571"/>
                </a:moveTo>
                <a:lnTo>
                  <a:pt x="4190" y="4571"/>
                </a:lnTo>
                <a:lnTo>
                  <a:pt x="4190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3" name="Freeform 1083"/>
          <p:cNvSpPr/>
          <p:nvPr/>
        </p:nvSpPr>
        <p:spPr>
          <a:xfrm>
            <a:off x="3683253" y="5178552"/>
            <a:ext cx="0" cy="65531"/>
          </a:xfrm>
          <a:custGeom>
            <a:avLst/>
            <a:gdLst/>
            <a:ahLst/>
            <a:cxnLst/>
            <a:rect l="0" t="0" r="0" b="0"/>
            <a:pathLst>
              <a:path h="65531">
                <a:moveTo>
                  <a:pt x="0" y="65531"/>
                </a:moveTo>
                <a:lnTo>
                  <a:pt x="0" y="65531"/>
                </a:lnTo>
                <a:lnTo>
                  <a:pt x="0" y="60960"/>
                </a:lnTo>
                <a:lnTo>
                  <a:pt x="0" y="57023"/>
                </a:lnTo>
                <a:lnTo>
                  <a:pt x="0" y="47879"/>
                </a:lnTo>
                <a:lnTo>
                  <a:pt x="0" y="39369"/>
                </a:lnTo>
                <a:lnTo>
                  <a:pt x="0" y="21589"/>
                </a:lnTo>
                <a:lnTo>
                  <a:pt x="0" y="17399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4" name="Freeform 1084"/>
          <p:cNvSpPr/>
          <p:nvPr/>
        </p:nvSpPr>
        <p:spPr>
          <a:xfrm>
            <a:off x="3700526" y="5165089"/>
            <a:ext cx="131445" cy="65532"/>
          </a:xfrm>
          <a:custGeom>
            <a:avLst/>
            <a:gdLst/>
            <a:ahLst/>
            <a:cxnLst/>
            <a:rect l="0" t="0" r="0" b="0"/>
            <a:pathLst>
              <a:path w="131445" h="65532">
                <a:moveTo>
                  <a:pt x="39624" y="65532"/>
                </a:moveTo>
                <a:lnTo>
                  <a:pt x="35052" y="57024"/>
                </a:lnTo>
                <a:lnTo>
                  <a:pt x="21716" y="43943"/>
                </a:lnTo>
                <a:lnTo>
                  <a:pt x="13208" y="30862"/>
                </a:lnTo>
                <a:lnTo>
                  <a:pt x="8889" y="26544"/>
                </a:lnTo>
                <a:lnTo>
                  <a:pt x="0" y="8890"/>
                </a:lnTo>
                <a:lnTo>
                  <a:pt x="0" y="4573"/>
                </a:lnTo>
                <a:lnTo>
                  <a:pt x="0" y="0"/>
                </a:lnTo>
                <a:lnTo>
                  <a:pt x="4571" y="0"/>
                </a:lnTo>
                <a:lnTo>
                  <a:pt x="17779" y="0"/>
                </a:lnTo>
                <a:lnTo>
                  <a:pt x="21716" y="0"/>
                </a:lnTo>
                <a:lnTo>
                  <a:pt x="30860" y="4573"/>
                </a:lnTo>
                <a:lnTo>
                  <a:pt x="35052" y="8890"/>
                </a:lnTo>
                <a:lnTo>
                  <a:pt x="48259" y="13463"/>
                </a:lnTo>
                <a:lnTo>
                  <a:pt x="52451" y="26544"/>
                </a:lnTo>
                <a:lnTo>
                  <a:pt x="52451" y="30862"/>
                </a:lnTo>
                <a:lnTo>
                  <a:pt x="57022" y="35052"/>
                </a:lnTo>
                <a:lnTo>
                  <a:pt x="57022" y="39625"/>
                </a:lnTo>
                <a:lnTo>
                  <a:pt x="57022" y="35052"/>
                </a:lnTo>
                <a:lnTo>
                  <a:pt x="65913" y="26544"/>
                </a:lnTo>
                <a:lnTo>
                  <a:pt x="65913" y="21971"/>
                </a:lnTo>
                <a:lnTo>
                  <a:pt x="70103" y="8890"/>
                </a:lnTo>
                <a:lnTo>
                  <a:pt x="70103" y="4573"/>
                </a:lnTo>
                <a:lnTo>
                  <a:pt x="74421" y="0"/>
                </a:lnTo>
                <a:lnTo>
                  <a:pt x="78739" y="0"/>
                </a:lnTo>
                <a:lnTo>
                  <a:pt x="83312" y="0"/>
                </a:lnTo>
                <a:lnTo>
                  <a:pt x="87502" y="0"/>
                </a:lnTo>
                <a:lnTo>
                  <a:pt x="96393" y="0"/>
                </a:lnTo>
                <a:lnTo>
                  <a:pt x="105156" y="0"/>
                </a:lnTo>
                <a:lnTo>
                  <a:pt x="109474" y="0"/>
                </a:lnTo>
                <a:lnTo>
                  <a:pt x="113791" y="4573"/>
                </a:lnTo>
                <a:lnTo>
                  <a:pt x="118364" y="8890"/>
                </a:lnTo>
                <a:lnTo>
                  <a:pt x="118364" y="13463"/>
                </a:lnTo>
                <a:lnTo>
                  <a:pt x="127127" y="17781"/>
                </a:lnTo>
                <a:lnTo>
                  <a:pt x="127127" y="26544"/>
                </a:lnTo>
                <a:lnTo>
                  <a:pt x="131445" y="30862"/>
                </a:lnTo>
                <a:lnTo>
                  <a:pt x="131445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5" name="Freeform 1085"/>
          <p:cNvSpPr/>
          <p:nvPr/>
        </p:nvSpPr>
        <p:spPr>
          <a:xfrm>
            <a:off x="3162554" y="5116957"/>
            <a:ext cx="4318" cy="92075"/>
          </a:xfrm>
          <a:custGeom>
            <a:avLst/>
            <a:gdLst/>
            <a:ahLst/>
            <a:cxnLst/>
            <a:rect l="0" t="0" r="0" b="0"/>
            <a:pathLst>
              <a:path w="4318" h="92075">
                <a:moveTo>
                  <a:pt x="0" y="92075"/>
                </a:moveTo>
                <a:lnTo>
                  <a:pt x="0" y="87757"/>
                </a:lnTo>
                <a:lnTo>
                  <a:pt x="0" y="74676"/>
                </a:lnTo>
                <a:lnTo>
                  <a:pt x="0" y="70103"/>
                </a:lnTo>
                <a:lnTo>
                  <a:pt x="0" y="61595"/>
                </a:lnTo>
                <a:lnTo>
                  <a:pt x="0" y="48132"/>
                </a:lnTo>
                <a:lnTo>
                  <a:pt x="0" y="31114"/>
                </a:lnTo>
                <a:lnTo>
                  <a:pt x="0" y="13081"/>
                </a:lnTo>
                <a:lnTo>
                  <a:pt x="0" y="8889"/>
                </a:lnTo>
                <a:lnTo>
                  <a:pt x="431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6" name="Freeform 1086"/>
          <p:cNvSpPr/>
          <p:nvPr/>
        </p:nvSpPr>
        <p:spPr>
          <a:xfrm>
            <a:off x="3184525" y="5165089"/>
            <a:ext cx="13080" cy="21971"/>
          </a:xfrm>
          <a:custGeom>
            <a:avLst/>
            <a:gdLst/>
            <a:ahLst/>
            <a:cxnLst/>
            <a:rect l="0" t="0" r="0" b="0"/>
            <a:pathLst>
              <a:path w="13080" h="21971">
                <a:moveTo>
                  <a:pt x="0" y="17781"/>
                </a:moveTo>
                <a:lnTo>
                  <a:pt x="0" y="21971"/>
                </a:lnTo>
                <a:lnTo>
                  <a:pt x="4317" y="21971"/>
                </a:lnTo>
                <a:lnTo>
                  <a:pt x="4317" y="17781"/>
                </a:lnTo>
                <a:lnTo>
                  <a:pt x="8508" y="17781"/>
                </a:lnTo>
                <a:lnTo>
                  <a:pt x="8508" y="8890"/>
                </a:lnTo>
                <a:lnTo>
                  <a:pt x="8508" y="4573"/>
                </a:lnTo>
                <a:lnTo>
                  <a:pt x="130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7" name="Freeform 1087"/>
          <p:cNvSpPr/>
          <p:nvPr/>
        </p:nvSpPr>
        <p:spPr>
          <a:xfrm>
            <a:off x="3197605" y="5178552"/>
            <a:ext cx="30862" cy="26162"/>
          </a:xfrm>
          <a:custGeom>
            <a:avLst/>
            <a:gdLst/>
            <a:ahLst/>
            <a:cxnLst/>
            <a:rect l="0" t="0" r="0" b="0"/>
            <a:pathLst>
              <a:path w="30862" h="26162">
                <a:moveTo>
                  <a:pt x="0" y="0"/>
                </a:moveTo>
                <a:lnTo>
                  <a:pt x="0" y="4318"/>
                </a:lnTo>
                <a:lnTo>
                  <a:pt x="0" y="8508"/>
                </a:lnTo>
                <a:lnTo>
                  <a:pt x="0" y="13081"/>
                </a:lnTo>
                <a:lnTo>
                  <a:pt x="4318" y="13081"/>
                </a:lnTo>
                <a:lnTo>
                  <a:pt x="4318" y="17399"/>
                </a:lnTo>
                <a:lnTo>
                  <a:pt x="12827" y="17399"/>
                </a:lnTo>
                <a:lnTo>
                  <a:pt x="17399" y="17399"/>
                </a:lnTo>
                <a:lnTo>
                  <a:pt x="21971" y="21589"/>
                </a:lnTo>
                <a:lnTo>
                  <a:pt x="26290" y="21589"/>
                </a:lnTo>
                <a:lnTo>
                  <a:pt x="30862" y="21589"/>
                </a:lnTo>
                <a:lnTo>
                  <a:pt x="30862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8" name="Freeform 1088"/>
          <p:cNvSpPr/>
          <p:nvPr/>
        </p:nvSpPr>
        <p:spPr>
          <a:xfrm>
            <a:off x="3219576" y="5152008"/>
            <a:ext cx="17400" cy="61342"/>
          </a:xfrm>
          <a:custGeom>
            <a:avLst/>
            <a:gdLst/>
            <a:ahLst/>
            <a:cxnLst/>
            <a:rect l="0" t="0" r="0" b="0"/>
            <a:pathLst>
              <a:path w="17400" h="61342">
                <a:moveTo>
                  <a:pt x="17400" y="61342"/>
                </a:moveTo>
                <a:lnTo>
                  <a:pt x="17400" y="57024"/>
                </a:lnTo>
                <a:lnTo>
                  <a:pt x="17400" y="52706"/>
                </a:lnTo>
                <a:lnTo>
                  <a:pt x="17400" y="43943"/>
                </a:lnTo>
                <a:lnTo>
                  <a:pt x="13081" y="30862"/>
                </a:lnTo>
                <a:lnTo>
                  <a:pt x="13081" y="17654"/>
                </a:lnTo>
                <a:lnTo>
                  <a:pt x="8891" y="13081"/>
                </a:lnTo>
                <a:lnTo>
                  <a:pt x="8891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89" name="Freeform 1089"/>
          <p:cNvSpPr/>
          <p:nvPr/>
        </p:nvSpPr>
        <p:spPr>
          <a:xfrm>
            <a:off x="3245866" y="5191633"/>
            <a:ext cx="17272" cy="13081"/>
          </a:xfrm>
          <a:custGeom>
            <a:avLst/>
            <a:gdLst/>
            <a:ahLst/>
            <a:cxnLst/>
            <a:rect l="0" t="0" r="0" b="0"/>
            <a:pathLst>
              <a:path w="17272" h="13081">
                <a:moveTo>
                  <a:pt x="0" y="8508"/>
                </a:moveTo>
                <a:lnTo>
                  <a:pt x="0" y="13081"/>
                </a:lnTo>
                <a:lnTo>
                  <a:pt x="8762" y="13081"/>
                </a:lnTo>
                <a:lnTo>
                  <a:pt x="13080" y="4318"/>
                </a:lnTo>
                <a:lnTo>
                  <a:pt x="13080" y="0"/>
                </a:lnTo>
                <a:lnTo>
                  <a:pt x="172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0" name="Freeform 1090"/>
          <p:cNvSpPr/>
          <p:nvPr/>
        </p:nvSpPr>
        <p:spPr>
          <a:xfrm>
            <a:off x="3285109" y="5152008"/>
            <a:ext cx="52450" cy="57024"/>
          </a:xfrm>
          <a:custGeom>
            <a:avLst/>
            <a:gdLst/>
            <a:ahLst/>
            <a:cxnLst/>
            <a:rect l="0" t="0" r="0" b="0"/>
            <a:pathLst>
              <a:path w="52450" h="57024">
                <a:moveTo>
                  <a:pt x="13462" y="35052"/>
                </a:moveTo>
                <a:lnTo>
                  <a:pt x="13462" y="35052"/>
                </a:lnTo>
                <a:lnTo>
                  <a:pt x="13462" y="39625"/>
                </a:lnTo>
                <a:lnTo>
                  <a:pt x="17399" y="39625"/>
                </a:lnTo>
                <a:lnTo>
                  <a:pt x="21970" y="39625"/>
                </a:lnTo>
                <a:lnTo>
                  <a:pt x="26288" y="35052"/>
                </a:lnTo>
                <a:lnTo>
                  <a:pt x="30480" y="30862"/>
                </a:lnTo>
                <a:lnTo>
                  <a:pt x="30480" y="26544"/>
                </a:lnTo>
                <a:lnTo>
                  <a:pt x="35051" y="21971"/>
                </a:lnTo>
                <a:lnTo>
                  <a:pt x="35051" y="17654"/>
                </a:lnTo>
                <a:lnTo>
                  <a:pt x="35051" y="8890"/>
                </a:lnTo>
                <a:lnTo>
                  <a:pt x="35051" y="4573"/>
                </a:lnTo>
                <a:lnTo>
                  <a:pt x="35051" y="0"/>
                </a:lnTo>
                <a:lnTo>
                  <a:pt x="30480" y="0"/>
                </a:lnTo>
                <a:lnTo>
                  <a:pt x="26288" y="0"/>
                </a:lnTo>
                <a:lnTo>
                  <a:pt x="21970" y="0"/>
                </a:lnTo>
                <a:lnTo>
                  <a:pt x="17399" y="4573"/>
                </a:lnTo>
                <a:lnTo>
                  <a:pt x="17399" y="13081"/>
                </a:lnTo>
                <a:lnTo>
                  <a:pt x="13462" y="21971"/>
                </a:lnTo>
                <a:lnTo>
                  <a:pt x="4318" y="35052"/>
                </a:lnTo>
                <a:lnTo>
                  <a:pt x="0" y="35052"/>
                </a:lnTo>
                <a:lnTo>
                  <a:pt x="0" y="39625"/>
                </a:lnTo>
                <a:lnTo>
                  <a:pt x="0" y="43943"/>
                </a:lnTo>
                <a:lnTo>
                  <a:pt x="0" y="48133"/>
                </a:lnTo>
                <a:lnTo>
                  <a:pt x="0" y="52706"/>
                </a:lnTo>
                <a:lnTo>
                  <a:pt x="0" y="57024"/>
                </a:lnTo>
                <a:lnTo>
                  <a:pt x="4318" y="57024"/>
                </a:lnTo>
                <a:lnTo>
                  <a:pt x="8889" y="57024"/>
                </a:lnTo>
                <a:lnTo>
                  <a:pt x="17399" y="57024"/>
                </a:lnTo>
                <a:lnTo>
                  <a:pt x="21970" y="57024"/>
                </a:lnTo>
                <a:lnTo>
                  <a:pt x="26288" y="57024"/>
                </a:lnTo>
                <a:lnTo>
                  <a:pt x="35051" y="57024"/>
                </a:lnTo>
                <a:lnTo>
                  <a:pt x="39369" y="57024"/>
                </a:lnTo>
                <a:lnTo>
                  <a:pt x="52450" y="570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1" name="Freeform 1091"/>
          <p:cNvSpPr/>
          <p:nvPr/>
        </p:nvSpPr>
        <p:spPr>
          <a:xfrm>
            <a:off x="3342132" y="5116957"/>
            <a:ext cx="4318" cy="4571"/>
          </a:xfrm>
          <a:custGeom>
            <a:avLst/>
            <a:gdLst/>
            <a:ahLst/>
            <a:cxnLst/>
            <a:rect l="0" t="0" r="0" b="0"/>
            <a:pathLst>
              <a:path w="4318" h="4571">
                <a:moveTo>
                  <a:pt x="4318" y="4571"/>
                </a:moveTo>
                <a:lnTo>
                  <a:pt x="4318" y="4571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2" name="Freeform 1092"/>
          <p:cNvSpPr/>
          <p:nvPr/>
        </p:nvSpPr>
        <p:spPr>
          <a:xfrm>
            <a:off x="3346450" y="5156581"/>
            <a:ext cx="0" cy="52451"/>
          </a:xfrm>
          <a:custGeom>
            <a:avLst/>
            <a:gdLst/>
            <a:ahLst/>
            <a:cxnLst/>
            <a:rect l="0" t="0" r="0" b="0"/>
            <a:pathLst>
              <a:path h="52451">
                <a:moveTo>
                  <a:pt x="0" y="52451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3" name="Freeform 1093"/>
          <p:cNvSpPr/>
          <p:nvPr/>
        </p:nvSpPr>
        <p:spPr>
          <a:xfrm>
            <a:off x="3385692" y="5152008"/>
            <a:ext cx="61342" cy="70105"/>
          </a:xfrm>
          <a:custGeom>
            <a:avLst/>
            <a:gdLst/>
            <a:ahLst/>
            <a:cxnLst/>
            <a:rect l="0" t="0" r="0" b="0"/>
            <a:pathLst>
              <a:path w="61342" h="70105">
                <a:moveTo>
                  <a:pt x="35053" y="0"/>
                </a:moveTo>
                <a:lnTo>
                  <a:pt x="30861" y="4573"/>
                </a:lnTo>
                <a:lnTo>
                  <a:pt x="26290" y="4573"/>
                </a:lnTo>
                <a:lnTo>
                  <a:pt x="17654" y="13081"/>
                </a:lnTo>
                <a:lnTo>
                  <a:pt x="13081" y="17654"/>
                </a:lnTo>
                <a:lnTo>
                  <a:pt x="8891" y="30862"/>
                </a:lnTo>
                <a:lnTo>
                  <a:pt x="8891" y="35052"/>
                </a:lnTo>
                <a:lnTo>
                  <a:pt x="8891" y="39625"/>
                </a:lnTo>
                <a:lnTo>
                  <a:pt x="13081" y="39625"/>
                </a:lnTo>
                <a:lnTo>
                  <a:pt x="26290" y="39625"/>
                </a:lnTo>
                <a:lnTo>
                  <a:pt x="39371" y="39625"/>
                </a:lnTo>
                <a:lnTo>
                  <a:pt x="43942" y="39625"/>
                </a:lnTo>
                <a:lnTo>
                  <a:pt x="48134" y="39625"/>
                </a:lnTo>
                <a:lnTo>
                  <a:pt x="57023" y="39625"/>
                </a:lnTo>
                <a:lnTo>
                  <a:pt x="61342" y="39625"/>
                </a:lnTo>
                <a:lnTo>
                  <a:pt x="61342" y="43943"/>
                </a:lnTo>
                <a:lnTo>
                  <a:pt x="61342" y="48133"/>
                </a:lnTo>
                <a:lnTo>
                  <a:pt x="61342" y="52706"/>
                </a:lnTo>
                <a:lnTo>
                  <a:pt x="61342" y="61342"/>
                </a:lnTo>
                <a:lnTo>
                  <a:pt x="57023" y="61342"/>
                </a:lnTo>
                <a:lnTo>
                  <a:pt x="52452" y="61342"/>
                </a:lnTo>
                <a:lnTo>
                  <a:pt x="48134" y="65913"/>
                </a:lnTo>
                <a:lnTo>
                  <a:pt x="43942" y="65913"/>
                </a:lnTo>
                <a:lnTo>
                  <a:pt x="26290" y="65913"/>
                </a:lnTo>
                <a:lnTo>
                  <a:pt x="21972" y="65913"/>
                </a:lnTo>
                <a:lnTo>
                  <a:pt x="8891" y="70105"/>
                </a:lnTo>
                <a:lnTo>
                  <a:pt x="4318" y="70105"/>
                </a:lnTo>
                <a:lnTo>
                  <a:pt x="0" y="701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4" name="Freeform 1094"/>
          <p:cNvSpPr/>
          <p:nvPr/>
        </p:nvSpPr>
        <p:spPr>
          <a:xfrm>
            <a:off x="3447034" y="5152008"/>
            <a:ext cx="78612" cy="65913"/>
          </a:xfrm>
          <a:custGeom>
            <a:avLst/>
            <a:gdLst/>
            <a:ahLst/>
            <a:cxnLst/>
            <a:rect l="0" t="0" r="0" b="0"/>
            <a:pathLst>
              <a:path w="78612" h="65913">
                <a:moveTo>
                  <a:pt x="0" y="43943"/>
                </a:moveTo>
                <a:lnTo>
                  <a:pt x="0" y="43943"/>
                </a:lnTo>
                <a:lnTo>
                  <a:pt x="8762" y="39625"/>
                </a:lnTo>
                <a:lnTo>
                  <a:pt x="13081" y="39625"/>
                </a:lnTo>
                <a:lnTo>
                  <a:pt x="17652" y="39625"/>
                </a:lnTo>
                <a:lnTo>
                  <a:pt x="17652" y="35052"/>
                </a:lnTo>
                <a:lnTo>
                  <a:pt x="21844" y="35052"/>
                </a:lnTo>
                <a:lnTo>
                  <a:pt x="26162" y="30862"/>
                </a:lnTo>
                <a:lnTo>
                  <a:pt x="26162" y="21971"/>
                </a:lnTo>
                <a:lnTo>
                  <a:pt x="30480" y="17654"/>
                </a:lnTo>
                <a:lnTo>
                  <a:pt x="35051" y="13081"/>
                </a:lnTo>
                <a:lnTo>
                  <a:pt x="35051" y="8890"/>
                </a:lnTo>
                <a:lnTo>
                  <a:pt x="39243" y="8890"/>
                </a:lnTo>
                <a:lnTo>
                  <a:pt x="39243" y="4573"/>
                </a:lnTo>
                <a:lnTo>
                  <a:pt x="39243" y="0"/>
                </a:lnTo>
                <a:lnTo>
                  <a:pt x="35051" y="0"/>
                </a:lnTo>
                <a:lnTo>
                  <a:pt x="30480" y="4573"/>
                </a:lnTo>
                <a:lnTo>
                  <a:pt x="26162" y="8890"/>
                </a:lnTo>
                <a:lnTo>
                  <a:pt x="21844" y="21971"/>
                </a:lnTo>
                <a:lnTo>
                  <a:pt x="17652" y="26544"/>
                </a:lnTo>
                <a:lnTo>
                  <a:pt x="17652" y="35052"/>
                </a:lnTo>
                <a:lnTo>
                  <a:pt x="17652" y="39625"/>
                </a:lnTo>
                <a:lnTo>
                  <a:pt x="17652" y="48133"/>
                </a:lnTo>
                <a:lnTo>
                  <a:pt x="17652" y="57024"/>
                </a:lnTo>
                <a:lnTo>
                  <a:pt x="17652" y="61342"/>
                </a:lnTo>
                <a:lnTo>
                  <a:pt x="17652" y="65913"/>
                </a:lnTo>
                <a:lnTo>
                  <a:pt x="21844" y="65913"/>
                </a:lnTo>
                <a:lnTo>
                  <a:pt x="26162" y="65913"/>
                </a:lnTo>
                <a:lnTo>
                  <a:pt x="30480" y="65913"/>
                </a:lnTo>
                <a:lnTo>
                  <a:pt x="43814" y="65913"/>
                </a:lnTo>
                <a:lnTo>
                  <a:pt x="48132" y="65913"/>
                </a:lnTo>
                <a:lnTo>
                  <a:pt x="56642" y="65913"/>
                </a:lnTo>
                <a:lnTo>
                  <a:pt x="61213" y="65913"/>
                </a:lnTo>
                <a:lnTo>
                  <a:pt x="78612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5" name="Freeform 1095"/>
          <p:cNvSpPr/>
          <p:nvPr/>
        </p:nvSpPr>
        <p:spPr>
          <a:xfrm>
            <a:off x="2764535" y="5095366"/>
            <a:ext cx="135637" cy="122555"/>
          </a:xfrm>
          <a:custGeom>
            <a:avLst/>
            <a:gdLst/>
            <a:ahLst/>
            <a:cxnLst/>
            <a:rect l="0" t="0" r="0" b="0"/>
            <a:pathLst>
              <a:path w="135637" h="122555">
                <a:moveTo>
                  <a:pt x="0" y="0"/>
                </a:moveTo>
                <a:lnTo>
                  <a:pt x="0" y="8510"/>
                </a:lnTo>
                <a:lnTo>
                  <a:pt x="0" y="30480"/>
                </a:lnTo>
                <a:lnTo>
                  <a:pt x="0" y="39243"/>
                </a:lnTo>
                <a:lnTo>
                  <a:pt x="0" y="52705"/>
                </a:lnTo>
                <a:lnTo>
                  <a:pt x="0" y="78613"/>
                </a:lnTo>
                <a:lnTo>
                  <a:pt x="0" y="83186"/>
                </a:lnTo>
                <a:lnTo>
                  <a:pt x="0" y="100585"/>
                </a:lnTo>
                <a:lnTo>
                  <a:pt x="8891" y="104775"/>
                </a:lnTo>
                <a:lnTo>
                  <a:pt x="12828" y="109348"/>
                </a:lnTo>
                <a:lnTo>
                  <a:pt x="17400" y="122555"/>
                </a:lnTo>
                <a:lnTo>
                  <a:pt x="21972" y="122555"/>
                </a:lnTo>
                <a:lnTo>
                  <a:pt x="26163" y="122555"/>
                </a:lnTo>
                <a:lnTo>
                  <a:pt x="30735" y="122555"/>
                </a:lnTo>
                <a:lnTo>
                  <a:pt x="34798" y="117984"/>
                </a:lnTo>
                <a:lnTo>
                  <a:pt x="48134" y="109348"/>
                </a:lnTo>
                <a:lnTo>
                  <a:pt x="52451" y="104775"/>
                </a:lnTo>
                <a:lnTo>
                  <a:pt x="57023" y="91694"/>
                </a:lnTo>
                <a:lnTo>
                  <a:pt x="65532" y="83186"/>
                </a:lnTo>
                <a:lnTo>
                  <a:pt x="65532" y="74296"/>
                </a:lnTo>
                <a:lnTo>
                  <a:pt x="65532" y="69723"/>
                </a:lnTo>
                <a:lnTo>
                  <a:pt x="65532" y="65532"/>
                </a:lnTo>
                <a:lnTo>
                  <a:pt x="69850" y="78613"/>
                </a:lnTo>
                <a:lnTo>
                  <a:pt x="69850" y="83186"/>
                </a:lnTo>
                <a:lnTo>
                  <a:pt x="74422" y="87504"/>
                </a:lnTo>
                <a:lnTo>
                  <a:pt x="78613" y="100585"/>
                </a:lnTo>
                <a:lnTo>
                  <a:pt x="87504" y="109348"/>
                </a:lnTo>
                <a:lnTo>
                  <a:pt x="91694" y="109348"/>
                </a:lnTo>
                <a:lnTo>
                  <a:pt x="96266" y="113666"/>
                </a:lnTo>
                <a:lnTo>
                  <a:pt x="100585" y="113666"/>
                </a:lnTo>
                <a:lnTo>
                  <a:pt x="104903" y="113666"/>
                </a:lnTo>
                <a:lnTo>
                  <a:pt x="113666" y="104775"/>
                </a:lnTo>
                <a:lnTo>
                  <a:pt x="118238" y="91694"/>
                </a:lnTo>
                <a:lnTo>
                  <a:pt x="131065" y="78613"/>
                </a:lnTo>
                <a:lnTo>
                  <a:pt x="131065" y="61215"/>
                </a:lnTo>
                <a:lnTo>
                  <a:pt x="135637" y="48134"/>
                </a:lnTo>
                <a:lnTo>
                  <a:pt x="135637" y="30480"/>
                </a:lnTo>
                <a:lnTo>
                  <a:pt x="135637" y="26162"/>
                </a:lnTo>
                <a:lnTo>
                  <a:pt x="135637" y="215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6" name="Freeform 1096"/>
          <p:cNvSpPr/>
          <p:nvPr/>
        </p:nvSpPr>
        <p:spPr>
          <a:xfrm>
            <a:off x="2939542" y="5082285"/>
            <a:ext cx="87375" cy="148336"/>
          </a:xfrm>
          <a:custGeom>
            <a:avLst/>
            <a:gdLst/>
            <a:ahLst/>
            <a:cxnLst/>
            <a:rect l="0" t="0" r="0" b="0"/>
            <a:pathLst>
              <a:path w="87375" h="148336">
                <a:moveTo>
                  <a:pt x="26415" y="100585"/>
                </a:moveTo>
                <a:lnTo>
                  <a:pt x="26415" y="96267"/>
                </a:lnTo>
                <a:lnTo>
                  <a:pt x="21843" y="96267"/>
                </a:lnTo>
                <a:lnTo>
                  <a:pt x="17272" y="96267"/>
                </a:lnTo>
                <a:lnTo>
                  <a:pt x="13081" y="96267"/>
                </a:lnTo>
                <a:lnTo>
                  <a:pt x="8762" y="96267"/>
                </a:lnTo>
                <a:lnTo>
                  <a:pt x="8762" y="100585"/>
                </a:lnTo>
                <a:lnTo>
                  <a:pt x="0" y="104775"/>
                </a:lnTo>
                <a:lnTo>
                  <a:pt x="0" y="109348"/>
                </a:lnTo>
                <a:lnTo>
                  <a:pt x="0" y="113666"/>
                </a:lnTo>
                <a:lnTo>
                  <a:pt x="0" y="122429"/>
                </a:lnTo>
                <a:lnTo>
                  <a:pt x="0" y="126747"/>
                </a:lnTo>
                <a:lnTo>
                  <a:pt x="4190" y="126747"/>
                </a:lnTo>
                <a:lnTo>
                  <a:pt x="8762" y="126747"/>
                </a:lnTo>
                <a:lnTo>
                  <a:pt x="13081" y="126747"/>
                </a:lnTo>
                <a:lnTo>
                  <a:pt x="17272" y="126747"/>
                </a:lnTo>
                <a:lnTo>
                  <a:pt x="21843" y="126747"/>
                </a:lnTo>
                <a:lnTo>
                  <a:pt x="26415" y="117856"/>
                </a:lnTo>
                <a:lnTo>
                  <a:pt x="39243" y="113666"/>
                </a:lnTo>
                <a:lnTo>
                  <a:pt x="43815" y="109348"/>
                </a:lnTo>
                <a:lnTo>
                  <a:pt x="43815" y="104775"/>
                </a:lnTo>
                <a:lnTo>
                  <a:pt x="43815" y="100585"/>
                </a:lnTo>
                <a:lnTo>
                  <a:pt x="43815" y="96267"/>
                </a:lnTo>
                <a:lnTo>
                  <a:pt x="43815" y="100585"/>
                </a:lnTo>
                <a:lnTo>
                  <a:pt x="43815" y="104775"/>
                </a:lnTo>
                <a:lnTo>
                  <a:pt x="43815" y="109348"/>
                </a:lnTo>
                <a:lnTo>
                  <a:pt x="48133" y="122429"/>
                </a:lnTo>
                <a:lnTo>
                  <a:pt x="52324" y="126747"/>
                </a:lnTo>
                <a:lnTo>
                  <a:pt x="56896" y="135636"/>
                </a:lnTo>
                <a:lnTo>
                  <a:pt x="65531" y="144146"/>
                </a:lnTo>
                <a:lnTo>
                  <a:pt x="70103" y="148336"/>
                </a:lnTo>
                <a:lnTo>
                  <a:pt x="74294" y="148336"/>
                </a:lnTo>
                <a:lnTo>
                  <a:pt x="78612" y="148336"/>
                </a:lnTo>
                <a:lnTo>
                  <a:pt x="83184" y="148336"/>
                </a:lnTo>
                <a:lnTo>
                  <a:pt x="87375" y="148336"/>
                </a:lnTo>
                <a:lnTo>
                  <a:pt x="87375" y="139828"/>
                </a:lnTo>
                <a:lnTo>
                  <a:pt x="87375" y="131065"/>
                </a:lnTo>
                <a:lnTo>
                  <a:pt x="87375" y="117856"/>
                </a:lnTo>
                <a:lnTo>
                  <a:pt x="87375" y="91694"/>
                </a:lnTo>
                <a:lnTo>
                  <a:pt x="78612" y="74296"/>
                </a:lnTo>
                <a:lnTo>
                  <a:pt x="74294" y="56897"/>
                </a:lnTo>
                <a:lnTo>
                  <a:pt x="65531" y="26162"/>
                </a:lnTo>
                <a:lnTo>
                  <a:pt x="60959" y="17273"/>
                </a:lnTo>
                <a:lnTo>
                  <a:pt x="60959" y="13081"/>
                </a:lnTo>
                <a:lnTo>
                  <a:pt x="6095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7" name="Freeform 1097"/>
          <p:cNvSpPr/>
          <p:nvPr/>
        </p:nvSpPr>
        <p:spPr>
          <a:xfrm>
            <a:off x="3044317" y="5160898"/>
            <a:ext cx="35052" cy="74677"/>
          </a:xfrm>
          <a:custGeom>
            <a:avLst/>
            <a:gdLst/>
            <a:ahLst/>
            <a:cxnLst/>
            <a:rect l="0" t="0" r="0" b="0"/>
            <a:pathLst>
              <a:path w="35052" h="74677">
                <a:moveTo>
                  <a:pt x="0" y="0"/>
                </a:moveTo>
                <a:lnTo>
                  <a:pt x="4572" y="0"/>
                </a:lnTo>
                <a:lnTo>
                  <a:pt x="13081" y="0"/>
                </a:lnTo>
                <a:lnTo>
                  <a:pt x="17653" y="0"/>
                </a:lnTo>
                <a:lnTo>
                  <a:pt x="26543" y="4191"/>
                </a:lnTo>
                <a:lnTo>
                  <a:pt x="30860" y="13081"/>
                </a:lnTo>
                <a:lnTo>
                  <a:pt x="30860" y="17654"/>
                </a:lnTo>
                <a:lnTo>
                  <a:pt x="35052" y="21972"/>
                </a:lnTo>
                <a:lnTo>
                  <a:pt x="35052" y="30735"/>
                </a:lnTo>
                <a:lnTo>
                  <a:pt x="35052" y="43816"/>
                </a:lnTo>
                <a:lnTo>
                  <a:pt x="35052" y="48134"/>
                </a:lnTo>
                <a:lnTo>
                  <a:pt x="35052" y="65533"/>
                </a:lnTo>
                <a:lnTo>
                  <a:pt x="35052" y="69723"/>
                </a:lnTo>
                <a:lnTo>
                  <a:pt x="35052" y="7467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8" name="Freeform 1098"/>
          <p:cNvSpPr/>
          <p:nvPr/>
        </p:nvSpPr>
        <p:spPr>
          <a:xfrm>
            <a:off x="3114420" y="5099558"/>
            <a:ext cx="8890" cy="109474"/>
          </a:xfrm>
          <a:custGeom>
            <a:avLst/>
            <a:gdLst/>
            <a:ahLst/>
            <a:cxnLst/>
            <a:rect l="0" t="0" r="0" b="0"/>
            <a:pathLst>
              <a:path w="8890" h="109474">
                <a:moveTo>
                  <a:pt x="0" y="0"/>
                </a:moveTo>
                <a:lnTo>
                  <a:pt x="0" y="4318"/>
                </a:lnTo>
                <a:lnTo>
                  <a:pt x="0" y="13462"/>
                </a:lnTo>
                <a:lnTo>
                  <a:pt x="0" y="35051"/>
                </a:lnTo>
                <a:lnTo>
                  <a:pt x="0" y="43942"/>
                </a:lnTo>
                <a:lnTo>
                  <a:pt x="0" y="48513"/>
                </a:lnTo>
                <a:lnTo>
                  <a:pt x="4572" y="65531"/>
                </a:lnTo>
                <a:lnTo>
                  <a:pt x="4572" y="78994"/>
                </a:lnTo>
                <a:lnTo>
                  <a:pt x="8890" y="92075"/>
                </a:lnTo>
                <a:lnTo>
                  <a:pt x="8890" y="96393"/>
                </a:lnTo>
                <a:lnTo>
                  <a:pt x="8890" y="100583"/>
                </a:lnTo>
                <a:lnTo>
                  <a:pt x="8890" y="1094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99" name="Freeform 1099"/>
          <p:cNvSpPr/>
          <p:nvPr/>
        </p:nvSpPr>
        <p:spPr>
          <a:xfrm>
            <a:off x="2336292" y="5156581"/>
            <a:ext cx="60959" cy="139953"/>
          </a:xfrm>
          <a:custGeom>
            <a:avLst/>
            <a:gdLst/>
            <a:ahLst/>
            <a:cxnLst/>
            <a:rect l="0" t="0" r="0" b="0"/>
            <a:pathLst>
              <a:path w="60959" h="139953">
                <a:moveTo>
                  <a:pt x="12827" y="139953"/>
                </a:moveTo>
                <a:lnTo>
                  <a:pt x="12827" y="135635"/>
                </a:lnTo>
                <a:lnTo>
                  <a:pt x="12827" y="126872"/>
                </a:lnTo>
                <a:lnTo>
                  <a:pt x="12827" y="109473"/>
                </a:lnTo>
                <a:lnTo>
                  <a:pt x="12827" y="105156"/>
                </a:lnTo>
                <a:lnTo>
                  <a:pt x="12827" y="91821"/>
                </a:lnTo>
                <a:lnTo>
                  <a:pt x="12827" y="82931"/>
                </a:lnTo>
                <a:lnTo>
                  <a:pt x="12827" y="61340"/>
                </a:lnTo>
                <a:lnTo>
                  <a:pt x="12827" y="56769"/>
                </a:lnTo>
                <a:lnTo>
                  <a:pt x="12827" y="52451"/>
                </a:lnTo>
                <a:lnTo>
                  <a:pt x="12827" y="43560"/>
                </a:lnTo>
                <a:lnTo>
                  <a:pt x="12827" y="39370"/>
                </a:lnTo>
                <a:lnTo>
                  <a:pt x="12827" y="26289"/>
                </a:lnTo>
                <a:lnTo>
                  <a:pt x="12827" y="21971"/>
                </a:lnTo>
                <a:lnTo>
                  <a:pt x="17399" y="17398"/>
                </a:lnTo>
                <a:lnTo>
                  <a:pt x="21590" y="13081"/>
                </a:lnTo>
                <a:lnTo>
                  <a:pt x="25908" y="8508"/>
                </a:lnTo>
                <a:lnTo>
                  <a:pt x="30480" y="8508"/>
                </a:lnTo>
                <a:lnTo>
                  <a:pt x="30480" y="0"/>
                </a:lnTo>
                <a:lnTo>
                  <a:pt x="38988" y="0"/>
                </a:lnTo>
                <a:lnTo>
                  <a:pt x="43560" y="0"/>
                </a:lnTo>
                <a:lnTo>
                  <a:pt x="47878" y="0"/>
                </a:lnTo>
                <a:lnTo>
                  <a:pt x="52069" y="0"/>
                </a:lnTo>
                <a:lnTo>
                  <a:pt x="56641" y="4317"/>
                </a:lnTo>
                <a:lnTo>
                  <a:pt x="60959" y="13081"/>
                </a:lnTo>
                <a:lnTo>
                  <a:pt x="60959" y="17398"/>
                </a:lnTo>
                <a:lnTo>
                  <a:pt x="60959" y="21971"/>
                </a:lnTo>
                <a:lnTo>
                  <a:pt x="60959" y="30479"/>
                </a:lnTo>
                <a:lnTo>
                  <a:pt x="60959" y="35052"/>
                </a:lnTo>
                <a:lnTo>
                  <a:pt x="60959" y="39370"/>
                </a:lnTo>
                <a:lnTo>
                  <a:pt x="60959" y="43560"/>
                </a:lnTo>
                <a:lnTo>
                  <a:pt x="60959" y="48133"/>
                </a:lnTo>
                <a:lnTo>
                  <a:pt x="52069" y="52451"/>
                </a:lnTo>
                <a:lnTo>
                  <a:pt x="47878" y="56769"/>
                </a:lnTo>
                <a:lnTo>
                  <a:pt x="30480" y="56769"/>
                </a:lnTo>
                <a:lnTo>
                  <a:pt x="30480" y="65532"/>
                </a:lnTo>
                <a:lnTo>
                  <a:pt x="25908" y="65532"/>
                </a:lnTo>
                <a:lnTo>
                  <a:pt x="12827" y="65532"/>
                </a:lnTo>
                <a:lnTo>
                  <a:pt x="8509" y="65532"/>
                </a:lnTo>
                <a:lnTo>
                  <a:pt x="3937" y="65532"/>
                </a:lnTo>
                <a:lnTo>
                  <a:pt x="0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0" name="Freeform 1100"/>
          <p:cNvSpPr/>
          <p:nvPr/>
        </p:nvSpPr>
        <p:spPr>
          <a:xfrm>
            <a:off x="2410332" y="5178552"/>
            <a:ext cx="83185" cy="43561"/>
          </a:xfrm>
          <a:custGeom>
            <a:avLst/>
            <a:gdLst/>
            <a:ahLst/>
            <a:cxnLst/>
            <a:rect l="0" t="0" r="0" b="0"/>
            <a:pathLst>
              <a:path w="83185" h="43561">
                <a:moveTo>
                  <a:pt x="35053" y="0"/>
                </a:moveTo>
                <a:lnTo>
                  <a:pt x="21972" y="0"/>
                </a:lnTo>
                <a:lnTo>
                  <a:pt x="8891" y="0"/>
                </a:lnTo>
                <a:lnTo>
                  <a:pt x="4319" y="4318"/>
                </a:lnTo>
                <a:lnTo>
                  <a:pt x="4319" y="13081"/>
                </a:lnTo>
                <a:lnTo>
                  <a:pt x="0" y="17399"/>
                </a:lnTo>
                <a:lnTo>
                  <a:pt x="0" y="21589"/>
                </a:lnTo>
                <a:lnTo>
                  <a:pt x="0" y="26162"/>
                </a:lnTo>
                <a:lnTo>
                  <a:pt x="0" y="30480"/>
                </a:lnTo>
                <a:lnTo>
                  <a:pt x="0" y="34798"/>
                </a:lnTo>
                <a:lnTo>
                  <a:pt x="17400" y="43561"/>
                </a:lnTo>
                <a:lnTo>
                  <a:pt x="21972" y="43561"/>
                </a:lnTo>
                <a:lnTo>
                  <a:pt x="26290" y="43561"/>
                </a:lnTo>
                <a:lnTo>
                  <a:pt x="39370" y="43561"/>
                </a:lnTo>
                <a:lnTo>
                  <a:pt x="43943" y="43561"/>
                </a:lnTo>
                <a:lnTo>
                  <a:pt x="52451" y="43561"/>
                </a:lnTo>
                <a:lnTo>
                  <a:pt x="57023" y="39369"/>
                </a:lnTo>
                <a:lnTo>
                  <a:pt x="61341" y="39369"/>
                </a:lnTo>
                <a:lnTo>
                  <a:pt x="70104" y="34798"/>
                </a:lnTo>
                <a:lnTo>
                  <a:pt x="70104" y="30480"/>
                </a:lnTo>
                <a:lnTo>
                  <a:pt x="70104" y="21589"/>
                </a:lnTo>
                <a:lnTo>
                  <a:pt x="70104" y="17399"/>
                </a:lnTo>
                <a:lnTo>
                  <a:pt x="70104" y="8508"/>
                </a:lnTo>
                <a:lnTo>
                  <a:pt x="70104" y="4318"/>
                </a:lnTo>
                <a:lnTo>
                  <a:pt x="70104" y="0"/>
                </a:lnTo>
                <a:lnTo>
                  <a:pt x="70104" y="4318"/>
                </a:lnTo>
                <a:lnTo>
                  <a:pt x="70104" y="13081"/>
                </a:lnTo>
                <a:lnTo>
                  <a:pt x="70104" y="21589"/>
                </a:lnTo>
                <a:lnTo>
                  <a:pt x="70104" y="26162"/>
                </a:lnTo>
                <a:lnTo>
                  <a:pt x="74422" y="30480"/>
                </a:lnTo>
                <a:lnTo>
                  <a:pt x="74422" y="43561"/>
                </a:lnTo>
                <a:lnTo>
                  <a:pt x="78994" y="43561"/>
                </a:lnTo>
                <a:lnTo>
                  <a:pt x="83185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1" name="Freeform 1101"/>
          <p:cNvSpPr/>
          <p:nvPr/>
        </p:nvSpPr>
        <p:spPr>
          <a:xfrm>
            <a:off x="2506726" y="5169662"/>
            <a:ext cx="126746" cy="56769"/>
          </a:xfrm>
          <a:custGeom>
            <a:avLst/>
            <a:gdLst/>
            <a:ahLst/>
            <a:cxnLst/>
            <a:rect l="0" t="0" r="0" b="0"/>
            <a:pathLst>
              <a:path w="126746" h="56769">
                <a:moveTo>
                  <a:pt x="35051" y="13208"/>
                </a:moveTo>
                <a:lnTo>
                  <a:pt x="35051" y="4317"/>
                </a:lnTo>
                <a:lnTo>
                  <a:pt x="35051" y="0"/>
                </a:lnTo>
                <a:lnTo>
                  <a:pt x="30479" y="0"/>
                </a:lnTo>
                <a:lnTo>
                  <a:pt x="26162" y="0"/>
                </a:lnTo>
                <a:lnTo>
                  <a:pt x="21844" y="0"/>
                </a:lnTo>
                <a:lnTo>
                  <a:pt x="17272" y="0"/>
                </a:lnTo>
                <a:lnTo>
                  <a:pt x="17272" y="8890"/>
                </a:lnTo>
                <a:lnTo>
                  <a:pt x="8763" y="13208"/>
                </a:lnTo>
                <a:lnTo>
                  <a:pt x="4191" y="21971"/>
                </a:lnTo>
                <a:lnTo>
                  <a:pt x="4191" y="26289"/>
                </a:lnTo>
                <a:lnTo>
                  <a:pt x="0" y="30479"/>
                </a:lnTo>
                <a:lnTo>
                  <a:pt x="0" y="43688"/>
                </a:lnTo>
                <a:lnTo>
                  <a:pt x="0" y="48259"/>
                </a:lnTo>
                <a:lnTo>
                  <a:pt x="0" y="52451"/>
                </a:lnTo>
                <a:lnTo>
                  <a:pt x="4191" y="52451"/>
                </a:lnTo>
                <a:lnTo>
                  <a:pt x="17272" y="56769"/>
                </a:lnTo>
                <a:lnTo>
                  <a:pt x="21844" y="56769"/>
                </a:lnTo>
                <a:lnTo>
                  <a:pt x="26162" y="56769"/>
                </a:lnTo>
                <a:lnTo>
                  <a:pt x="39624" y="56769"/>
                </a:lnTo>
                <a:lnTo>
                  <a:pt x="43560" y="52451"/>
                </a:lnTo>
                <a:lnTo>
                  <a:pt x="52324" y="48259"/>
                </a:lnTo>
                <a:lnTo>
                  <a:pt x="56641" y="43688"/>
                </a:lnTo>
                <a:lnTo>
                  <a:pt x="65531" y="30479"/>
                </a:lnTo>
                <a:lnTo>
                  <a:pt x="65531" y="26289"/>
                </a:lnTo>
                <a:lnTo>
                  <a:pt x="65531" y="21971"/>
                </a:lnTo>
                <a:lnTo>
                  <a:pt x="70103" y="26289"/>
                </a:lnTo>
                <a:lnTo>
                  <a:pt x="83184" y="48259"/>
                </a:lnTo>
                <a:lnTo>
                  <a:pt x="87375" y="48259"/>
                </a:lnTo>
                <a:lnTo>
                  <a:pt x="87375" y="52451"/>
                </a:lnTo>
                <a:lnTo>
                  <a:pt x="96266" y="43688"/>
                </a:lnTo>
                <a:lnTo>
                  <a:pt x="96266" y="39370"/>
                </a:lnTo>
                <a:lnTo>
                  <a:pt x="100584" y="35052"/>
                </a:lnTo>
                <a:lnTo>
                  <a:pt x="105156" y="30479"/>
                </a:lnTo>
                <a:lnTo>
                  <a:pt x="105156" y="26289"/>
                </a:lnTo>
                <a:lnTo>
                  <a:pt x="118237" y="21971"/>
                </a:lnTo>
                <a:lnTo>
                  <a:pt x="122174" y="21971"/>
                </a:lnTo>
                <a:lnTo>
                  <a:pt x="126746" y="173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2" name="Freeform 1102"/>
          <p:cNvSpPr/>
          <p:nvPr/>
        </p:nvSpPr>
        <p:spPr>
          <a:xfrm>
            <a:off x="2095754" y="5165089"/>
            <a:ext cx="52197" cy="52832"/>
          </a:xfrm>
          <a:custGeom>
            <a:avLst/>
            <a:gdLst/>
            <a:ahLst/>
            <a:cxnLst/>
            <a:rect l="0" t="0" r="0" b="0"/>
            <a:pathLst>
              <a:path w="52197" h="52832">
                <a:moveTo>
                  <a:pt x="8254" y="35052"/>
                </a:moveTo>
                <a:lnTo>
                  <a:pt x="4318" y="30862"/>
                </a:lnTo>
                <a:lnTo>
                  <a:pt x="8254" y="26544"/>
                </a:lnTo>
                <a:lnTo>
                  <a:pt x="12826" y="26544"/>
                </a:lnTo>
                <a:lnTo>
                  <a:pt x="12826" y="21971"/>
                </a:lnTo>
                <a:lnTo>
                  <a:pt x="17398" y="21971"/>
                </a:lnTo>
                <a:lnTo>
                  <a:pt x="21716" y="17781"/>
                </a:lnTo>
                <a:lnTo>
                  <a:pt x="21716" y="13463"/>
                </a:lnTo>
                <a:lnTo>
                  <a:pt x="30479" y="13463"/>
                </a:lnTo>
                <a:lnTo>
                  <a:pt x="30479" y="8890"/>
                </a:lnTo>
                <a:lnTo>
                  <a:pt x="30479" y="0"/>
                </a:lnTo>
                <a:lnTo>
                  <a:pt x="25907" y="0"/>
                </a:lnTo>
                <a:lnTo>
                  <a:pt x="21716" y="0"/>
                </a:lnTo>
                <a:lnTo>
                  <a:pt x="17398" y="0"/>
                </a:lnTo>
                <a:lnTo>
                  <a:pt x="12826" y="0"/>
                </a:lnTo>
                <a:lnTo>
                  <a:pt x="8254" y="4573"/>
                </a:lnTo>
                <a:lnTo>
                  <a:pt x="8254" y="8890"/>
                </a:lnTo>
                <a:lnTo>
                  <a:pt x="4318" y="13463"/>
                </a:lnTo>
                <a:lnTo>
                  <a:pt x="4318" y="17781"/>
                </a:lnTo>
                <a:lnTo>
                  <a:pt x="0" y="17781"/>
                </a:lnTo>
                <a:lnTo>
                  <a:pt x="0" y="21971"/>
                </a:lnTo>
                <a:lnTo>
                  <a:pt x="0" y="26544"/>
                </a:lnTo>
                <a:lnTo>
                  <a:pt x="0" y="30862"/>
                </a:lnTo>
                <a:lnTo>
                  <a:pt x="0" y="35052"/>
                </a:lnTo>
                <a:lnTo>
                  <a:pt x="0" y="43943"/>
                </a:lnTo>
                <a:lnTo>
                  <a:pt x="4318" y="48261"/>
                </a:lnTo>
                <a:lnTo>
                  <a:pt x="8254" y="48261"/>
                </a:lnTo>
                <a:lnTo>
                  <a:pt x="12826" y="52832"/>
                </a:lnTo>
                <a:lnTo>
                  <a:pt x="17398" y="52832"/>
                </a:lnTo>
                <a:lnTo>
                  <a:pt x="30479" y="52832"/>
                </a:lnTo>
                <a:lnTo>
                  <a:pt x="34797" y="52832"/>
                </a:lnTo>
                <a:lnTo>
                  <a:pt x="39369" y="52832"/>
                </a:lnTo>
                <a:lnTo>
                  <a:pt x="43688" y="52832"/>
                </a:lnTo>
                <a:lnTo>
                  <a:pt x="47878" y="52832"/>
                </a:lnTo>
                <a:lnTo>
                  <a:pt x="52197" y="528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3" name="Freeform 1103"/>
          <p:cNvSpPr/>
          <p:nvPr/>
        </p:nvSpPr>
        <p:spPr>
          <a:xfrm>
            <a:off x="2143632" y="5134609"/>
            <a:ext cx="8510" cy="4573"/>
          </a:xfrm>
          <a:custGeom>
            <a:avLst/>
            <a:gdLst/>
            <a:ahLst/>
            <a:cxnLst/>
            <a:rect l="0" t="0" r="0" b="0"/>
            <a:pathLst>
              <a:path w="8510" h="4573">
                <a:moveTo>
                  <a:pt x="8510" y="4573"/>
                </a:moveTo>
                <a:lnTo>
                  <a:pt x="4319" y="4573"/>
                </a:lnTo>
                <a:lnTo>
                  <a:pt x="4319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4" name="Freeform 1104"/>
          <p:cNvSpPr/>
          <p:nvPr/>
        </p:nvSpPr>
        <p:spPr>
          <a:xfrm>
            <a:off x="2152142" y="5169662"/>
            <a:ext cx="8890" cy="48259"/>
          </a:xfrm>
          <a:custGeom>
            <a:avLst/>
            <a:gdLst/>
            <a:ahLst/>
            <a:cxnLst/>
            <a:rect l="0" t="0" r="0" b="0"/>
            <a:pathLst>
              <a:path w="8890" h="48259">
                <a:moveTo>
                  <a:pt x="8890" y="48259"/>
                </a:moveTo>
                <a:lnTo>
                  <a:pt x="8890" y="48259"/>
                </a:lnTo>
                <a:lnTo>
                  <a:pt x="8890" y="43688"/>
                </a:lnTo>
                <a:lnTo>
                  <a:pt x="8890" y="35052"/>
                </a:lnTo>
                <a:lnTo>
                  <a:pt x="8890" y="30479"/>
                </a:lnTo>
                <a:lnTo>
                  <a:pt x="8890" y="26289"/>
                </a:lnTo>
                <a:lnTo>
                  <a:pt x="8890" y="21971"/>
                </a:lnTo>
                <a:lnTo>
                  <a:pt x="8890" y="1739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5" name="Freeform 1105"/>
          <p:cNvSpPr/>
          <p:nvPr/>
        </p:nvSpPr>
        <p:spPr>
          <a:xfrm>
            <a:off x="2191766" y="5187060"/>
            <a:ext cx="21970" cy="43561"/>
          </a:xfrm>
          <a:custGeom>
            <a:avLst/>
            <a:gdLst/>
            <a:ahLst/>
            <a:cxnLst/>
            <a:rect l="0" t="0" r="0" b="0"/>
            <a:pathLst>
              <a:path w="21970" h="43561">
                <a:moveTo>
                  <a:pt x="0" y="43561"/>
                </a:moveTo>
                <a:lnTo>
                  <a:pt x="0" y="39371"/>
                </a:lnTo>
                <a:lnTo>
                  <a:pt x="0" y="35053"/>
                </a:lnTo>
                <a:lnTo>
                  <a:pt x="0" y="30861"/>
                </a:lnTo>
                <a:lnTo>
                  <a:pt x="0" y="21972"/>
                </a:lnTo>
                <a:lnTo>
                  <a:pt x="0" y="17654"/>
                </a:lnTo>
                <a:lnTo>
                  <a:pt x="0" y="13081"/>
                </a:lnTo>
                <a:lnTo>
                  <a:pt x="0" y="8891"/>
                </a:lnTo>
                <a:lnTo>
                  <a:pt x="0" y="4573"/>
                </a:lnTo>
                <a:lnTo>
                  <a:pt x="4317" y="0"/>
                </a:lnTo>
                <a:lnTo>
                  <a:pt x="8889" y="0"/>
                </a:lnTo>
                <a:lnTo>
                  <a:pt x="13207" y="0"/>
                </a:lnTo>
                <a:lnTo>
                  <a:pt x="21970" y="0"/>
                </a:lnTo>
                <a:lnTo>
                  <a:pt x="21970" y="4573"/>
                </a:lnTo>
                <a:lnTo>
                  <a:pt x="21970" y="8891"/>
                </a:lnTo>
                <a:lnTo>
                  <a:pt x="21970" y="13081"/>
                </a:lnTo>
                <a:lnTo>
                  <a:pt x="21970" y="17654"/>
                </a:lnTo>
                <a:lnTo>
                  <a:pt x="21970" y="26290"/>
                </a:lnTo>
                <a:lnTo>
                  <a:pt x="21970" y="308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6" name="Freeform 1106"/>
          <p:cNvSpPr/>
          <p:nvPr/>
        </p:nvSpPr>
        <p:spPr>
          <a:xfrm>
            <a:off x="1443482" y="5108447"/>
            <a:ext cx="74421" cy="122174"/>
          </a:xfrm>
          <a:custGeom>
            <a:avLst/>
            <a:gdLst/>
            <a:ahLst/>
            <a:cxnLst/>
            <a:rect l="0" t="0" r="0" b="0"/>
            <a:pathLst>
              <a:path w="74421" h="122174">
                <a:moveTo>
                  <a:pt x="13462" y="0"/>
                </a:moveTo>
                <a:lnTo>
                  <a:pt x="13462" y="4573"/>
                </a:lnTo>
                <a:lnTo>
                  <a:pt x="13462" y="8510"/>
                </a:lnTo>
                <a:lnTo>
                  <a:pt x="8890" y="13081"/>
                </a:lnTo>
                <a:lnTo>
                  <a:pt x="8890" y="21591"/>
                </a:lnTo>
                <a:lnTo>
                  <a:pt x="8890" y="26162"/>
                </a:lnTo>
                <a:lnTo>
                  <a:pt x="0" y="35053"/>
                </a:lnTo>
                <a:lnTo>
                  <a:pt x="0" y="39624"/>
                </a:lnTo>
                <a:lnTo>
                  <a:pt x="0" y="52451"/>
                </a:lnTo>
                <a:lnTo>
                  <a:pt x="4571" y="70105"/>
                </a:lnTo>
                <a:lnTo>
                  <a:pt x="8890" y="83186"/>
                </a:lnTo>
                <a:lnTo>
                  <a:pt x="17779" y="96267"/>
                </a:lnTo>
                <a:lnTo>
                  <a:pt x="17779" y="100585"/>
                </a:lnTo>
                <a:lnTo>
                  <a:pt x="17779" y="104903"/>
                </a:lnTo>
                <a:lnTo>
                  <a:pt x="21970" y="113666"/>
                </a:lnTo>
                <a:lnTo>
                  <a:pt x="26289" y="113666"/>
                </a:lnTo>
                <a:lnTo>
                  <a:pt x="30860" y="122174"/>
                </a:lnTo>
                <a:lnTo>
                  <a:pt x="35051" y="122174"/>
                </a:lnTo>
                <a:lnTo>
                  <a:pt x="39370" y="122174"/>
                </a:lnTo>
                <a:lnTo>
                  <a:pt x="52451" y="117984"/>
                </a:lnTo>
                <a:lnTo>
                  <a:pt x="57023" y="113666"/>
                </a:lnTo>
                <a:lnTo>
                  <a:pt x="61340" y="113666"/>
                </a:lnTo>
                <a:lnTo>
                  <a:pt x="65912" y="113666"/>
                </a:lnTo>
                <a:lnTo>
                  <a:pt x="74421" y="1094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7" name="Freeform 1107"/>
          <p:cNvSpPr/>
          <p:nvPr/>
        </p:nvSpPr>
        <p:spPr>
          <a:xfrm>
            <a:off x="1535557" y="5173979"/>
            <a:ext cx="48132" cy="127128"/>
          </a:xfrm>
          <a:custGeom>
            <a:avLst/>
            <a:gdLst/>
            <a:ahLst/>
            <a:cxnLst/>
            <a:rect l="0" t="0" r="0" b="0"/>
            <a:pathLst>
              <a:path w="48132" h="127128">
                <a:moveTo>
                  <a:pt x="0" y="0"/>
                </a:moveTo>
                <a:lnTo>
                  <a:pt x="0" y="8891"/>
                </a:lnTo>
                <a:lnTo>
                  <a:pt x="0" y="13081"/>
                </a:lnTo>
                <a:lnTo>
                  <a:pt x="0" y="21972"/>
                </a:lnTo>
                <a:lnTo>
                  <a:pt x="0" y="30735"/>
                </a:lnTo>
                <a:lnTo>
                  <a:pt x="4318" y="35053"/>
                </a:lnTo>
                <a:lnTo>
                  <a:pt x="4318" y="39371"/>
                </a:lnTo>
                <a:lnTo>
                  <a:pt x="8890" y="43942"/>
                </a:lnTo>
                <a:lnTo>
                  <a:pt x="17398" y="52452"/>
                </a:lnTo>
                <a:lnTo>
                  <a:pt x="21970" y="52452"/>
                </a:lnTo>
                <a:lnTo>
                  <a:pt x="26289" y="56642"/>
                </a:lnTo>
                <a:lnTo>
                  <a:pt x="30479" y="56642"/>
                </a:lnTo>
                <a:lnTo>
                  <a:pt x="35051" y="56642"/>
                </a:lnTo>
                <a:lnTo>
                  <a:pt x="39370" y="56642"/>
                </a:lnTo>
                <a:lnTo>
                  <a:pt x="43560" y="48134"/>
                </a:lnTo>
                <a:lnTo>
                  <a:pt x="43560" y="43942"/>
                </a:lnTo>
                <a:lnTo>
                  <a:pt x="43560" y="35053"/>
                </a:lnTo>
                <a:lnTo>
                  <a:pt x="43560" y="30735"/>
                </a:lnTo>
                <a:lnTo>
                  <a:pt x="43560" y="26162"/>
                </a:lnTo>
                <a:lnTo>
                  <a:pt x="43560" y="17654"/>
                </a:lnTo>
                <a:lnTo>
                  <a:pt x="43560" y="21972"/>
                </a:lnTo>
                <a:lnTo>
                  <a:pt x="43560" y="26162"/>
                </a:lnTo>
                <a:lnTo>
                  <a:pt x="43560" y="30735"/>
                </a:lnTo>
                <a:lnTo>
                  <a:pt x="43560" y="48134"/>
                </a:lnTo>
                <a:lnTo>
                  <a:pt x="43560" y="52452"/>
                </a:lnTo>
                <a:lnTo>
                  <a:pt x="43560" y="56642"/>
                </a:lnTo>
                <a:lnTo>
                  <a:pt x="43560" y="61596"/>
                </a:lnTo>
                <a:lnTo>
                  <a:pt x="43560" y="65533"/>
                </a:lnTo>
                <a:lnTo>
                  <a:pt x="43560" y="70104"/>
                </a:lnTo>
                <a:lnTo>
                  <a:pt x="43560" y="78614"/>
                </a:lnTo>
                <a:lnTo>
                  <a:pt x="43560" y="83185"/>
                </a:lnTo>
                <a:lnTo>
                  <a:pt x="43560" y="92075"/>
                </a:lnTo>
                <a:lnTo>
                  <a:pt x="48132" y="92075"/>
                </a:lnTo>
                <a:lnTo>
                  <a:pt x="48132" y="96266"/>
                </a:lnTo>
                <a:lnTo>
                  <a:pt x="48132" y="100585"/>
                </a:lnTo>
                <a:lnTo>
                  <a:pt x="48132" y="113666"/>
                </a:lnTo>
                <a:lnTo>
                  <a:pt x="48132" y="118237"/>
                </a:lnTo>
                <a:lnTo>
                  <a:pt x="48132" y="122555"/>
                </a:lnTo>
                <a:lnTo>
                  <a:pt x="48132" y="127128"/>
                </a:lnTo>
                <a:lnTo>
                  <a:pt x="43560" y="12712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8" name="Freeform 1108"/>
          <p:cNvSpPr/>
          <p:nvPr/>
        </p:nvSpPr>
        <p:spPr>
          <a:xfrm>
            <a:off x="1618488" y="5182870"/>
            <a:ext cx="78994" cy="78867"/>
          </a:xfrm>
          <a:custGeom>
            <a:avLst/>
            <a:gdLst/>
            <a:ahLst/>
            <a:cxnLst/>
            <a:rect l="0" t="0" r="0" b="0"/>
            <a:pathLst>
              <a:path w="78994" h="78867">
                <a:moveTo>
                  <a:pt x="0" y="78867"/>
                </a:moveTo>
                <a:lnTo>
                  <a:pt x="0" y="74294"/>
                </a:lnTo>
                <a:lnTo>
                  <a:pt x="0" y="69723"/>
                </a:lnTo>
                <a:lnTo>
                  <a:pt x="0" y="65532"/>
                </a:lnTo>
                <a:lnTo>
                  <a:pt x="0" y="52705"/>
                </a:lnTo>
                <a:lnTo>
                  <a:pt x="0" y="47751"/>
                </a:lnTo>
                <a:lnTo>
                  <a:pt x="0" y="43561"/>
                </a:lnTo>
                <a:lnTo>
                  <a:pt x="0" y="39243"/>
                </a:lnTo>
                <a:lnTo>
                  <a:pt x="0" y="35051"/>
                </a:lnTo>
                <a:lnTo>
                  <a:pt x="0" y="21844"/>
                </a:lnTo>
                <a:lnTo>
                  <a:pt x="0" y="17271"/>
                </a:lnTo>
                <a:lnTo>
                  <a:pt x="0" y="13081"/>
                </a:lnTo>
                <a:lnTo>
                  <a:pt x="8889" y="13081"/>
                </a:lnTo>
                <a:lnTo>
                  <a:pt x="13462" y="13081"/>
                </a:lnTo>
                <a:lnTo>
                  <a:pt x="17398" y="13081"/>
                </a:lnTo>
                <a:lnTo>
                  <a:pt x="21970" y="17271"/>
                </a:lnTo>
                <a:lnTo>
                  <a:pt x="35051" y="30480"/>
                </a:lnTo>
                <a:lnTo>
                  <a:pt x="35051" y="35051"/>
                </a:lnTo>
                <a:lnTo>
                  <a:pt x="39623" y="39243"/>
                </a:lnTo>
                <a:lnTo>
                  <a:pt x="48513" y="0"/>
                </a:lnTo>
                <a:lnTo>
                  <a:pt x="52704" y="0"/>
                </a:lnTo>
                <a:lnTo>
                  <a:pt x="57022" y="0"/>
                </a:lnTo>
                <a:lnTo>
                  <a:pt x="61594" y="0"/>
                </a:lnTo>
                <a:lnTo>
                  <a:pt x="61594" y="4190"/>
                </a:lnTo>
                <a:lnTo>
                  <a:pt x="70104" y="4190"/>
                </a:lnTo>
                <a:lnTo>
                  <a:pt x="70104" y="8763"/>
                </a:lnTo>
                <a:lnTo>
                  <a:pt x="74422" y="21844"/>
                </a:lnTo>
                <a:lnTo>
                  <a:pt x="74422" y="26162"/>
                </a:lnTo>
                <a:lnTo>
                  <a:pt x="78994" y="30480"/>
                </a:lnTo>
                <a:lnTo>
                  <a:pt x="78994" y="350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09" name="Freeform 1109"/>
          <p:cNvSpPr/>
          <p:nvPr/>
        </p:nvSpPr>
        <p:spPr>
          <a:xfrm>
            <a:off x="1736725" y="5165089"/>
            <a:ext cx="4317" cy="65532"/>
          </a:xfrm>
          <a:custGeom>
            <a:avLst/>
            <a:gdLst/>
            <a:ahLst/>
            <a:cxnLst/>
            <a:rect l="0" t="0" r="0" b="0"/>
            <a:pathLst>
              <a:path w="4317" h="65532">
                <a:moveTo>
                  <a:pt x="4317" y="65532"/>
                </a:moveTo>
                <a:lnTo>
                  <a:pt x="4317" y="65532"/>
                </a:lnTo>
                <a:lnTo>
                  <a:pt x="4317" y="26544"/>
                </a:lnTo>
                <a:lnTo>
                  <a:pt x="4317" y="17781"/>
                </a:lnTo>
                <a:lnTo>
                  <a:pt x="4317" y="13463"/>
                </a:lnTo>
                <a:lnTo>
                  <a:pt x="4317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0" name="Freeform 1110"/>
          <p:cNvSpPr/>
          <p:nvPr/>
        </p:nvSpPr>
        <p:spPr>
          <a:xfrm>
            <a:off x="1745614" y="5160898"/>
            <a:ext cx="30481" cy="35053"/>
          </a:xfrm>
          <a:custGeom>
            <a:avLst/>
            <a:gdLst/>
            <a:ahLst/>
            <a:cxnLst/>
            <a:rect l="0" t="0" r="0" b="0"/>
            <a:pathLst>
              <a:path w="30481" h="35053">
                <a:moveTo>
                  <a:pt x="0" y="35053"/>
                </a:moveTo>
                <a:lnTo>
                  <a:pt x="4191" y="35053"/>
                </a:lnTo>
                <a:lnTo>
                  <a:pt x="8763" y="26162"/>
                </a:lnTo>
                <a:lnTo>
                  <a:pt x="17400" y="17654"/>
                </a:lnTo>
                <a:lnTo>
                  <a:pt x="21971" y="13081"/>
                </a:lnTo>
                <a:lnTo>
                  <a:pt x="304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1" name="Freeform 1111"/>
          <p:cNvSpPr/>
          <p:nvPr/>
        </p:nvSpPr>
        <p:spPr>
          <a:xfrm>
            <a:off x="1846198" y="5162422"/>
            <a:ext cx="48134" cy="74296"/>
          </a:xfrm>
          <a:custGeom>
            <a:avLst/>
            <a:gdLst/>
            <a:ahLst/>
            <a:cxnLst/>
            <a:rect l="0" t="0" r="0" b="0"/>
            <a:pathLst>
              <a:path w="48134" h="74296">
                <a:moveTo>
                  <a:pt x="0" y="0"/>
                </a:moveTo>
                <a:lnTo>
                  <a:pt x="0" y="8763"/>
                </a:lnTo>
                <a:lnTo>
                  <a:pt x="0" y="13081"/>
                </a:lnTo>
                <a:lnTo>
                  <a:pt x="0" y="17654"/>
                </a:lnTo>
                <a:lnTo>
                  <a:pt x="0" y="26162"/>
                </a:lnTo>
                <a:lnTo>
                  <a:pt x="0" y="30735"/>
                </a:lnTo>
                <a:lnTo>
                  <a:pt x="0" y="39243"/>
                </a:lnTo>
                <a:lnTo>
                  <a:pt x="0" y="43816"/>
                </a:lnTo>
                <a:lnTo>
                  <a:pt x="0" y="52451"/>
                </a:lnTo>
                <a:lnTo>
                  <a:pt x="4572" y="57023"/>
                </a:lnTo>
                <a:lnTo>
                  <a:pt x="8763" y="69723"/>
                </a:lnTo>
                <a:lnTo>
                  <a:pt x="13335" y="74296"/>
                </a:lnTo>
                <a:lnTo>
                  <a:pt x="17400" y="74296"/>
                </a:lnTo>
                <a:lnTo>
                  <a:pt x="21972" y="74296"/>
                </a:lnTo>
                <a:lnTo>
                  <a:pt x="26544" y="74296"/>
                </a:lnTo>
                <a:lnTo>
                  <a:pt x="35053" y="61215"/>
                </a:lnTo>
                <a:lnTo>
                  <a:pt x="35053" y="52451"/>
                </a:lnTo>
                <a:lnTo>
                  <a:pt x="35053" y="48134"/>
                </a:lnTo>
                <a:lnTo>
                  <a:pt x="35053" y="35053"/>
                </a:lnTo>
                <a:lnTo>
                  <a:pt x="35053" y="26162"/>
                </a:lnTo>
                <a:lnTo>
                  <a:pt x="35053" y="17654"/>
                </a:lnTo>
                <a:lnTo>
                  <a:pt x="35053" y="8763"/>
                </a:lnTo>
                <a:lnTo>
                  <a:pt x="35053" y="17654"/>
                </a:lnTo>
                <a:lnTo>
                  <a:pt x="35053" y="21591"/>
                </a:lnTo>
                <a:lnTo>
                  <a:pt x="35053" y="30735"/>
                </a:lnTo>
                <a:lnTo>
                  <a:pt x="39625" y="35053"/>
                </a:lnTo>
                <a:lnTo>
                  <a:pt x="39625" y="39243"/>
                </a:lnTo>
                <a:lnTo>
                  <a:pt x="43816" y="48134"/>
                </a:lnTo>
                <a:lnTo>
                  <a:pt x="43816" y="52451"/>
                </a:lnTo>
                <a:lnTo>
                  <a:pt x="43816" y="57023"/>
                </a:lnTo>
                <a:lnTo>
                  <a:pt x="48134" y="570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2" name="Freeform 1112"/>
          <p:cNvSpPr/>
          <p:nvPr/>
        </p:nvSpPr>
        <p:spPr>
          <a:xfrm>
            <a:off x="1925066" y="5171185"/>
            <a:ext cx="0" cy="8891"/>
          </a:xfrm>
          <a:custGeom>
            <a:avLst/>
            <a:gdLst/>
            <a:ahLst/>
            <a:cxnLst/>
            <a:rect l="0" t="0" r="0" b="0"/>
            <a:pathLst>
              <a:path h="8891">
                <a:moveTo>
                  <a:pt x="0" y="8891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3" name="Freeform 1113"/>
          <p:cNvSpPr/>
          <p:nvPr/>
        </p:nvSpPr>
        <p:spPr>
          <a:xfrm>
            <a:off x="931468" y="5173979"/>
            <a:ext cx="4268" cy="96266"/>
          </a:xfrm>
          <a:custGeom>
            <a:avLst/>
            <a:gdLst/>
            <a:ahLst/>
            <a:cxnLst/>
            <a:rect l="0" t="0" r="0" b="0"/>
            <a:pathLst>
              <a:path w="4268" h="96266">
                <a:moveTo>
                  <a:pt x="4268" y="96266"/>
                </a:moveTo>
                <a:lnTo>
                  <a:pt x="0" y="92075"/>
                </a:lnTo>
                <a:lnTo>
                  <a:pt x="0" y="87758"/>
                </a:lnTo>
                <a:lnTo>
                  <a:pt x="0" y="83185"/>
                </a:lnTo>
                <a:lnTo>
                  <a:pt x="0" y="70359"/>
                </a:lnTo>
                <a:lnTo>
                  <a:pt x="0" y="52705"/>
                </a:lnTo>
                <a:lnTo>
                  <a:pt x="0" y="44197"/>
                </a:lnTo>
                <a:lnTo>
                  <a:pt x="0" y="35053"/>
                </a:lnTo>
                <a:lnTo>
                  <a:pt x="0" y="26162"/>
                </a:lnTo>
                <a:lnTo>
                  <a:pt x="0" y="13462"/>
                </a:lnTo>
                <a:lnTo>
                  <a:pt x="0" y="8891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4" name="Freeform 1114"/>
          <p:cNvSpPr/>
          <p:nvPr/>
        </p:nvSpPr>
        <p:spPr>
          <a:xfrm>
            <a:off x="887577" y="5130419"/>
            <a:ext cx="104851" cy="87757"/>
          </a:xfrm>
          <a:custGeom>
            <a:avLst/>
            <a:gdLst/>
            <a:ahLst/>
            <a:cxnLst/>
            <a:rect l="0" t="0" r="0" b="0"/>
            <a:pathLst>
              <a:path w="104851" h="87757">
                <a:moveTo>
                  <a:pt x="0" y="21970"/>
                </a:moveTo>
                <a:lnTo>
                  <a:pt x="4267" y="8763"/>
                </a:lnTo>
                <a:lnTo>
                  <a:pt x="13106" y="8763"/>
                </a:lnTo>
                <a:lnTo>
                  <a:pt x="21946" y="8763"/>
                </a:lnTo>
                <a:lnTo>
                  <a:pt x="30480" y="4190"/>
                </a:lnTo>
                <a:lnTo>
                  <a:pt x="35052" y="4190"/>
                </a:lnTo>
                <a:lnTo>
                  <a:pt x="48159" y="0"/>
                </a:lnTo>
                <a:lnTo>
                  <a:pt x="52426" y="0"/>
                </a:lnTo>
                <a:lnTo>
                  <a:pt x="61265" y="0"/>
                </a:lnTo>
                <a:lnTo>
                  <a:pt x="65837" y="0"/>
                </a:lnTo>
                <a:lnTo>
                  <a:pt x="74371" y="0"/>
                </a:lnTo>
                <a:lnTo>
                  <a:pt x="78639" y="0"/>
                </a:lnTo>
                <a:lnTo>
                  <a:pt x="83211" y="0"/>
                </a:lnTo>
                <a:lnTo>
                  <a:pt x="87478" y="4190"/>
                </a:lnTo>
                <a:lnTo>
                  <a:pt x="92050" y="13081"/>
                </a:lnTo>
                <a:lnTo>
                  <a:pt x="96317" y="17652"/>
                </a:lnTo>
                <a:lnTo>
                  <a:pt x="104851" y="30733"/>
                </a:lnTo>
                <a:lnTo>
                  <a:pt x="104851" y="35051"/>
                </a:lnTo>
                <a:lnTo>
                  <a:pt x="104851" y="39243"/>
                </a:lnTo>
                <a:lnTo>
                  <a:pt x="104851" y="52451"/>
                </a:lnTo>
                <a:lnTo>
                  <a:pt x="104851" y="57022"/>
                </a:lnTo>
                <a:lnTo>
                  <a:pt x="96317" y="61214"/>
                </a:lnTo>
                <a:lnTo>
                  <a:pt x="92050" y="61214"/>
                </a:lnTo>
                <a:lnTo>
                  <a:pt x="87478" y="65785"/>
                </a:lnTo>
                <a:lnTo>
                  <a:pt x="74371" y="69722"/>
                </a:lnTo>
                <a:lnTo>
                  <a:pt x="69799" y="69722"/>
                </a:lnTo>
                <a:lnTo>
                  <a:pt x="61265" y="78613"/>
                </a:lnTo>
                <a:lnTo>
                  <a:pt x="61265" y="83184"/>
                </a:lnTo>
                <a:lnTo>
                  <a:pt x="56998" y="83184"/>
                </a:lnTo>
                <a:lnTo>
                  <a:pt x="48159" y="8775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5" name="Freeform 1115"/>
          <p:cNvSpPr/>
          <p:nvPr/>
        </p:nvSpPr>
        <p:spPr>
          <a:xfrm>
            <a:off x="1010107" y="5121528"/>
            <a:ext cx="8839" cy="109474"/>
          </a:xfrm>
          <a:custGeom>
            <a:avLst/>
            <a:gdLst/>
            <a:ahLst/>
            <a:cxnLst/>
            <a:rect l="0" t="0" r="0" b="0"/>
            <a:pathLst>
              <a:path w="8839" h="109474">
                <a:moveTo>
                  <a:pt x="0" y="0"/>
                </a:moveTo>
                <a:lnTo>
                  <a:pt x="0" y="4573"/>
                </a:lnTo>
                <a:lnTo>
                  <a:pt x="4267" y="8891"/>
                </a:lnTo>
                <a:lnTo>
                  <a:pt x="4267" y="17654"/>
                </a:lnTo>
                <a:lnTo>
                  <a:pt x="4267" y="30861"/>
                </a:lnTo>
                <a:lnTo>
                  <a:pt x="4267" y="35053"/>
                </a:lnTo>
                <a:lnTo>
                  <a:pt x="4267" y="48134"/>
                </a:lnTo>
                <a:lnTo>
                  <a:pt x="8839" y="57024"/>
                </a:lnTo>
                <a:lnTo>
                  <a:pt x="8839" y="61342"/>
                </a:lnTo>
                <a:lnTo>
                  <a:pt x="8839" y="74676"/>
                </a:lnTo>
                <a:lnTo>
                  <a:pt x="8839" y="78613"/>
                </a:lnTo>
                <a:lnTo>
                  <a:pt x="8839" y="83186"/>
                </a:lnTo>
                <a:lnTo>
                  <a:pt x="8839" y="87504"/>
                </a:lnTo>
                <a:lnTo>
                  <a:pt x="8839" y="92075"/>
                </a:lnTo>
                <a:lnTo>
                  <a:pt x="8839" y="100585"/>
                </a:lnTo>
                <a:lnTo>
                  <a:pt x="8839" y="105156"/>
                </a:lnTo>
                <a:lnTo>
                  <a:pt x="8839" y="1094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6" name="Freeform 1116"/>
          <p:cNvSpPr/>
          <p:nvPr/>
        </p:nvSpPr>
        <p:spPr>
          <a:xfrm>
            <a:off x="1058265" y="5213603"/>
            <a:ext cx="61265" cy="43561"/>
          </a:xfrm>
          <a:custGeom>
            <a:avLst/>
            <a:gdLst/>
            <a:ahLst/>
            <a:cxnLst/>
            <a:rect l="0" t="0" r="0" b="0"/>
            <a:pathLst>
              <a:path w="61265" h="43561">
                <a:moveTo>
                  <a:pt x="39319" y="4573"/>
                </a:moveTo>
                <a:lnTo>
                  <a:pt x="39319" y="0"/>
                </a:lnTo>
                <a:lnTo>
                  <a:pt x="26213" y="0"/>
                </a:lnTo>
                <a:lnTo>
                  <a:pt x="21641" y="8510"/>
                </a:lnTo>
                <a:lnTo>
                  <a:pt x="17374" y="8510"/>
                </a:lnTo>
                <a:lnTo>
                  <a:pt x="13107" y="13081"/>
                </a:lnTo>
                <a:lnTo>
                  <a:pt x="8839" y="13081"/>
                </a:lnTo>
                <a:lnTo>
                  <a:pt x="8839" y="17399"/>
                </a:lnTo>
                <a:lnTo>
                  <a:pt x="0" y="21972"/>
                </a:lnTo>
                <a:lnTo>
                  <a:pt x="0" y="26162"/>
                </a:lnTo>
                <a:lnTo>
                  <a:pt x="4267" y="30735"/>
                </a:lnTo>
                <a:lnTo>
                  <a:pt x="8839" y="35053"/>
                </a:lnTo>
                <a:lnTo>
                  <a:pt x="13107" y="35053"/>
                </a:lnTo>
                <a:lnTo>
                  <a:pt x="13107" y="43561"/>
                </a:lnTo>
                <a:lnTo>
                  <a:pt x="17374" y="43561"/>
                </a:lnTo>
                <a:lnTo>
                  <a:pt x="21641" y="43561"/>
                </a:lnTo>
                <a:lnTo>
                  <a:pt x="21641" y="39370"/>
                </a:lnTo>
                <a:lnTo>
                  <a:pt x="26213" y="35053"/>
                </a:lnTo>
                <a:lnTo>
                  <a:pt x="26213" y="30735"/>
                </a:lnTo>
                <a:lnTo>
                  <a:pt x="30785" y="26162"/>
                </a:lnTo>
                <a:lnTo>
                  <a:pt x="30785" y="21972"/>
                </a:lnTo>
                <a:lnTo>
                  <a:pt x="30785" y="17399"/>
                </a:lnTo>
                <a:lnTo>
                  <a:pt x="39319" y="17399"/>
                </a:lnTo>
                <a:lnTo>
                  <a:pt x="39319" y="13081"/>
                </a:lnTo>
                <a:lnTo>
                  <a:pt x="39319" y="4573"/>
                </a:lnTo>
                <a:lnTo>
                  <a:pt x="39319" y="8510"/>
                </a:lnTo>
                <a:lnTo>
                  <a:pt x="39319" y="13081"/>
                </a:lnTo>
                <a:lnTo>
                  <a:pt x="39319" y="17399"/>
                </a:lnTo>
                <a:lnTo>
                  <a:pt x="43587" y="21972"/>
                </a:lnTo>
                <a:lnTo>
                  <a:pt x="47854" y="21972"/>
                </a:lnTo>
                <a:lnTo>
                  <a:pt x="47854" y="26162"/>
                </a:lnTo>
                <a:lnTo>
                  <a:pt x="52426" y="26162"/>
                </a:lnTo>
                <a:lnTo>
                  <a:pt x="56998" y="26162"/>
                </a:lnTo>
                <a:lnTo>
                  <a:pt x="61265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7" name="Freeform 1117"/>
          <p:cNvSpPr/>
          <p:nvPr/>
        </p:nvSpPr>
        <p:spPr>
          <a:xfrm>
            <a:off x="1158544" y="5182870"/>
            <a:ext cx="305" cy="0"/>
          </a:xfrm>
          <a:custGeom>
            <a:avLst/>
            <a:gdLst/>
            <a:ahLst/>
            <a:cxnLst/>
            <a:rect l="0" t="0" r="0" b="0"/>
            <a:pathLst>
              <a:path w="305">
                <a:moveTo>
                  <a:pt x="0" y="0"/>
                </a:moveTo>
                <a:lnTo>
                  <a:pt x="3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8" name="Freeform 1118"/>
          <p:cNvSpPr/>
          <p:nvPr/>
        </p:nvSpPr>
        <p:spPr>
          <a:xfrm>
            <a:off x="1167688" y="5213603"/>
            <a:ext cx="4267" cy="26162"/>
          </a:xfrm>
          <a:custGeom>
            <a:avLst/>
            <a:gdLst/>
            <a:ahLst/>
            <a:cxnLst/>
            <a:rect l="0" t="0" r="0" b="0"/>
            <a:pathLst>
              <a:path w="4267" h="26162">
                <a:moveTo>
                  <a:pt x="4267" y="26162"/>
                </a:moveTo>
                <a:lnTo>
                  <a:pt x="4267" y="21972"/>
                </a:lnTo>
                <a:lnTo>
                  <a:pt x="4267" y="17399"/>
                </a:lnTo>
                <a:lnTo>
                  <a:pt x="0" y="1739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19" name="Freeform 1119"/>
          <p:cNvSpPr/>
          <p:nvPr/>
        </p:nvSpPr>
        <p:spPr>
          <a:xfrm>
            <a:off x="1207008" y="5143500"/>
            <a:ext cx="78613" cy="131064"/>
          </a:xfrm>
          <a:custGeom>
            <a:avLst/>
            <a:gdLst/>
            <a:ahLst/>
            <a:cxnLst/>
            <a:rect l="0" t="0" r="0" b="0"/>
            <a:pathLst>
              <a:path w="78613" h="131064">
                <a:moveTo>
                  <a:pt x="56692" y="74421"/>
                </a:moveTo>
                <a:lnTo>
                  <a:pt x="21640" y="78613"/>
                </a:lnTo>
                <a:lnTo>
                  <a:pt x="8534" y="92075"/>
                </a:lnTo>
                <a:lnTo>
                  <a:pt x="4572" y="92075"/>
                </a:lnTo>
                <a:lnTo>
                  <a:pt x="4572" y="96012"/>
                </a:lnTo>
                <a:lnTo>
                  <a:pt x="0" y="96012"/>
                </a:lnTo>
                <a:lnTo>
                  <a:pt x="0" y="100583"/>
                </a:lnTo>
                <a:lnTo>
                  <a:pt x="0" y="104902"/>
                </a:lnTo>
                <a:lnTo>
                  <a:pt x="0" y="109093"/>
                </a:lnTo>
                <a:lnTo>
                  <a:pt x="0" y="122554"/>
                </a:lnTo>
                <a:lnTo>
                  <a:pt x="13106" y="122554"/>
                </a:lnTo>
                <a:lnTo>
                  <a:pt x="17373" y="126745"/>
                </a:lnTo>
                <a:lnTo>
                  <a:pt x="21640" y="126745"/>
                </a:lnTo>
                <a:lnTo>
                  <a:pt x="35052" y="131064"/>
                </a:lnTo>
                <a:lnTo>
                  <a:pt x="39624" y="131064"/>
                </a:lnTo>
                <a:lnTo>
                  <a:pt x="43586" y="131064"/>
                </a:lnTo>
                <a:lnTo>
                  <a:pt x="52425" y="131064"/>
                </a:lnTo>
                <a:lnTo>
                  <a:pt x="61264" y="126745"/>
                </a:lnTo>
                <a:lnTo>
                  <a:pt x="74422" y="96012"/>
                </a:lnTo>
                <a:lnTo>
                  <a:pt x="74422" y="87121"/>
                </a:lnTo>
                <a:lnTo>
                  <a:pt x="74422" y="74421"/>
                </a:lnTo>
                <a:lnTo>
                  <a:pt x="74422" y="56641"/>
                </a:lnTo>
                <a:lnTo>
                  <a:pt x="74422" y="52451"/>
                </a:lnTo>
                <a:lnTo>
                  <a:pt x="65531" y="35052"/>
                </a:lnTo>
                <a:lnTo>
                  <a:pt x="65531" y="30479"/>
                </a:lnTo>
                <a:lnTo>
                  <a:pt x="61264" y="17398"/>
                </a:lnTo>
                <a:lnTo>
                  <a:pt x="56692" y="4571"/>
                </a:lnTo>
                <a:lnTo>
                  <a:pt x="56692" y="0"/>
                </a:lnTo>
                <a:lnTo>
                  <a:pt x="56692" y="13081"/>
                </a:lnTo>
                <a:lnTo>
                  <a:pt x="56692" y="17398"/>
                </a:lnTo>
                <a:lnTo>
                  <a:pt x="56692" y="39370"/>
                </a:lnTo>
                <a:lnTo>
                  <a:pt x="61264" y="52451"/>
                </a:lnTo>
                <a:lnTo>
                  <a:pt x="61264" y="56641"/>
                </a:lnTo>
                <a:lnTo>
                  <a:pt x="70103" y="74421"/>
                </a:lnTo>
                <a:lnTo>
                  <a:pt x="74422" y="78613"/>
                </a:lnTo>
                <a:lnTo>
                  <a:pt x="74422" y="82931"/>
                </a:lnTo>
                <a:lnTo>
                  <a:pt x="74422" y="87121"/>
                </a:lnTo>
                <a:lnTo>
                  <a:pt x="78613" y="8712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0" name="Freeform 1120"/>
          <p:cNvSpPr/>
          <p:nvPr/>
        </p:nvSpPr>
        <p:spPr>
          <a:xfrm>
            <a:off x="1552321" y="6136513"/>
            <a:ext cx="4317" cy="87502"/>
          </a:xfrm>
          <a:custGeom>
            <a:avLst/>
            <a:gdLst/>
            <a:ahLst/>
            <a:cxnLst/>
            <a:rect l="0" t="0" r="0" b="0"/>
            <a:pathLst>
              <a:path w="4317" h="87502">
                <a:moveTo>
                  <a:pt x="4317" y="87502"/>
                </a:moveTo>
                <a:lnTo>
                  <a:pt x="4317" y="65532"/>
                </a:lnTo>
                <a:lnTo>
                  <a:pt x="0" y="48132"/>
                </a:lnTo>
                <a:lnTo>
                  <a:pt x="0" y="35051"/>
                </a:lnTo>
                <a:lnTo>
                  <a:pt x="0" y="30480"/>
                </a:lnTo>
                <a:lnTo>
                  <a:pt x="0" y="21716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1" name="Freeform 1121"/>
          <p:cNvSpPr/>
          <p:nvPr/>
        </p:nvSpPr>
        <p:spPr>
          <a:xfrm>
            <a:off x="1534922" y="6114541"/>
            <a:ext cx="4317" cy="0"/>
          </a:xfrm>
          <a:custGeom>
            <a:avLst/>
            <a:gdLst/>
            <a:ahLst/>
            <a:cxnLst/>
            <a:rect l="0" t="0" r="0" b="0"/>
            <a:pathLst>
              <a:path w="4317">
                <a:moveTo>
                  <a:pt x="4317" y="0"/>
                </a:moveTo>
                <a:lnTo>
                  <a:pt x="4317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2" name="Freeform 1122"/>
          <p:cNvSpPr/>
          <p:nvPr/>
        </p:nvSpPr>
        <p:spPr>
          <a:xfrm>
            <a:off x="1591691" y="6162802"/>
            <a:ext cx="78866" cy="65786"/>
          </a:xfrm>
          <a:custGeom>
            <a:avLst/>
            <a:gdLst/>
            <a:ahLst/>
            <a:cxnLst/>
            <a:rect l="0" t="0" r="0" b="0"/>
            <a:pathLst>
              <a:path w="78866" h="65786">
                <a:moveTo>
                  <a:pt x="48132" y="0"/>
                </a:moveTo>
                <a:lnTo>
                  <a:pt x="43814" y="0"/>
                </a:lnTo>
                <a:lnTo>
                  <a:pt x="35051" y="0"/>
                </a:lnTo>
                <a:lnTo>
                  <a:pt x="31114" y="0"/>
                </a:lnTo>
                <a:lnTo>
                  <a:pt x="26542" y="0"/>
                </a:lnTo>
                <a:lnTo>
                  <a:pt x="17653" y="0"/>
                </a:lnTo>
                <a:lnTo>
                  <a:pt x="13334" y="4191"/>
                </a:lnTo>
                <a:lnTo>
                  <a:pt x="4572" y="4191"/>
                </a:lnTo>
                <a:lnTo>
                  <a:pt x="0" y="4191"/>
                </a:lnTo>
                <a:lnTo>
                  <a:pt x="0" y="8762"/>
                </a:lnTo>
                <a:lnTo>
                  <a:pt x="0" y="13081"/>
                </a:lnTo>
                <a:lnTo>
                  <a:pt x="0" y="17652"/>
                </a:lnTo>
                <a:lnTo>
                  <a:pt x="8762" y="17652"/>
                </a:lnTo>
                <a:lnTo>
                  <a:pt x="13334" y="17652"/>
                </a:lnTo>
                <a:lnTo>
                  <a:pt x="21970" y="17652"/>
                </a:lnTo>
                <a:lnTo>
                  <a:pt x="35051" y="17652"/>
                </a:lnTo>
                <a:lnTo>
                  <a:pt x="43814" y="17652"/>
                </a:lnTo>
                <a:lnTo>
                  <a:pt x="57276" y="26416"/>
                </a:lnTo>
                <a:lnTo>
                  <a:pt x="70104" y="26416"/>
                </a:lnTo>
                <a:lnTo>
                  <a:pt x="74294" y="26416"/>
                </a:lnTo>
                <a:lnTo>
                  <a:pt x="78866" y="30733"/>
                </a:lnTo>
                <a:lnTo>
                  <a:pt x="78866" y="35306"/>
                </a:lnTo>
                <a:lnTo>
                  <a:pt x="78866" y="39243"/>
                </a:lnTo>
                <a:lnTo>
                  <a:pt x="78866" y="43814"/>
                </a:lnTo>
                <a:lnTo>
                  <a:pt x="78866" y="48132"/>
                </a:lnTo>
                <a:lnTo>
                  <a:pt x="74294" y="48132"/>
                </a:lnTo>
                <a:lnTo>
                  <a:pt x="70104" y="56895"/>
                </a:lnTo>
                <a:lnTo>
                  <a:pt x="61594" y="61468"/>
                </a:lnTo>
                <a:lnTo>
                  <a:pt x="57276" y="61468"/>
                </a:lnTo>
                <a:lnTo>
                  <a:pt x="52704" y="65786"/>
                </a:lnTo>
                <a:lnTo>
                  <a:pt x="48132" y="657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3" name="Freeform 1123"/>
          <p:cNvSpPr/>
          <p:nvPr/>
        </p:nvSpPr>
        <p:spPr>
          <a:xfrm>
            <a:off x="1683385" y="6127750"/>
            <a:ext cx="43941" cy="17271"/>
          </a:xfrm>
          <a:custGeom>
            <a:avLst/>
            <a:gdLst/>
            <a:ahLst/>
            <a:cxnLst/>
            <a:rect l="0" t="0" r="0" b="0"/>
            <a:pathLst>
              <a:path w="43941" h="17271">
                <a:moveTo>
                  <a:pt x="43941" y="0"/>
                </a:moveTo>
                <a:lnTo>
                  <a:pt x="43941" y="0"/>
                </a:lnTo>
                <a:lnTo>
                  <a:pt x="39623" y="4571"/>
                </a:lnTo>
                <a:lnTo>
                  <a:pt x="35432" y="4571"/>
                </a:lnTo>
                <a:lnTo>
                  <a:pt x="30860" y="4571"/>
                </a:lnTo>
                <a:lnTo>
                  <a:pt x="26288" y="8763"/>
                </a:lnTo>
                <a:lnTo>
                  <a:pt x="22225" y="8763"/>
                </a:lnTo>
                <a:lnTo>
                  <a:pt x="13462" y="8763"/>
                </a:lnTo>
                <a:lnTo>
                  <a:pt x="4572" y="8763"/>
                </a:lnTo>
                <a:lnTo>
                  <a:pt x="0" y="172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4" name="Freeform 1124"/>
          <p:cNvSpPr/>
          <p:nvPr/>
        </p:nvSpPr>
        <p:spPr>
          <a:xfrm>
            <a:off x="1705610" y="6040246"/>
            <a:ext cx="0" cy="174880"/>
          </a:xfrm>
          <a:custGeom>
            <a:avLst/>
            <a:gdLst/>
            <a:ahLst/>
            <a:cxnLst/>
            <a:rect l="0" t="0" r="0" b="0"/>
            <a:pathLst>
              <a:path h="174880">
                <a:moveTo>
                  <a:pt x="0" y="174880"/>
                </a:moveTo>
                <a:lnTo>
                  <a:pt x="0" y="174880"/>
                </a:lnTo>
                <a:lnTo>
                  <a:pt x="0" y="170688"/>
                </a:lnTo>
                <a:lnTo>
                  <a:pt x="0" y="166370"/>
                </a:lnTo>
                <a:lnTo>
                  <a:pt x="0" y="161799"/>
                </a:lnTo>
                <a:lnTo>
                  <a:pt x="0" y="157607"/>
                </a:lnTo>
                <a:lnTo>
                  <a:pt x="0" y="144399"/>
                </a:lnTo>
                <a:lnTo>
                  <a:pt x="0" y="117983"/>
                </a:lnTo>
                <a:lnTo>
                  <a:pt x="0" y="100838"/>
                </a:lnTo>
                <a:lnTo>
                  <a:pt x="0" y="65787"/>
                </a:lnTo>
                <a:lnTo>
                  <a:pt x="0" y="48133"/>
                </a:lnTo>
                <a:lnTo>
                  <a:pt x="0" y="35052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5" name="Freeform 1125"/>
          <p:cNvSpPr/>
          <p:nvPr/>
        </p:nvSpPr>
        <p:spPr>
          <a:xfrm>
            <a:off x="1757807" y="6188964"/>
            <a:ext cx="13335" cy="13081"/>
          </a:xfrm>
          <a:custGeom>
            <a:avLst/>
            <a:gdLst/>
            <a:ahLst/>
            <a:cxnLst/>
            <a:rect l="0" t="0" r="0" b="0"/>
            <a:pathLst>
              <a:path w="13335" h="13081">
                <a:moveTo>
                  <a:pt x="13335" y="13081"/>
                </a:moveTo>
                <a:lnTo>
                  <a:pt x="4572" y="13081"/>
                </a:lnTo>
                <a:lnTo>
                  <a:pt x="0" y="13081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6" name="Freeform 1126"/>
          <p:cNvSpPr/>
          <p:nvPr/>
        </p:nvSpPr>
        <p:spPr>
          <a:xfrm>
            <a:off x="1036015" y="6171564"/>
            <a:ext cx="0" cy="52451"/>
          </a:xfrm>
          <a:custGeom>
            <a:avLst/>
            <a:gdLst/>
            <a:ahLst/>
            <a:cxnLst/>
            <a:rect l="0" t="0" r="0" b="0"/>
            <a:pathLst>
              <a:path h="52451">
                <a:moveTo>
                  <a:pt x="0" y="48133"/>
                </a:moveTo>
                <a:lnTo>
                  <a:pt x="0" y="52451"/>
                </a:lnTo>
                <a:lnTo>
                  <a:pt x="0" y="39370"/>
                </a:lnTo>
                <a:lnTo>
                  <a:pt x="0" y="30862"/>
                </a:lnTo>
                <a:lnTo>
                  <a:pt x="0" y="26544"/>
                </a:lnTo>
                <a:lnTo>
                  <a:pt x="0" y="17654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7" name="Freeform 1127"/>
          <p:cNvSpPr/>
          <p:nvPr/>
        </p:nvSpPr>
        <p:spPr>
          <a:xfrm>
            <a:off x="1044854" y="6171564"/>
            <a:ext cx="39319" cy="39370"/>
          </a:xfrm>
          <a:custGeom>
            <a:avLst/>
            <a:gdLst/>
            <a:ahLst/>
            <a:cxnLst/>
            <a:rect l="0" t="0" r="0" b="0"/>
            <a:pathLst>
              <a:path w="39319" h="39370">
                <a:moveTo>
                  <a:pt x="0" y="39370"/>
                </a:moveTo>
                <a:lnTo>
                  <a:pt x="0" y="35052"/>
                </a:lnTo>
                <a:lnTo>
                  <a:pt x="4572" y="30862"/>
                </a:lnTo>
                <a:lnTo>
                  <a:pt x="4572" y="26544"/>
                </a:lnTo>
                <a:lnTo>
                  <a:pt x="13106" y="26544"/>
                </a:lnTo>
                <a:lnTo>
                  <a:pt x="17373" y="21971"/>
                </a:lnTo>
                <a:lnTo>
                  <a:pt x="21641" y="17654"/>
                </a:lnTo>
                <a:lnTo>
                  <a:pt x="26213" y="4573"/>
                </a:lnTo>
                <a:lnTo>
                  <a:pt x="3931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8" name="Freeform 1128"/>
          <p:cNvSpPr/>
          <p:nvPr/>
        </p:nvSpPr>
        <p:spPr>
          <a:xfrm>
            <a:off x="1101547" y="6158229"/>
            <a:ext cx="78943" cy="78867"/>
          </a:xfrm>
          <a:custGeom>
            <a:avLst/>
            <a:gdLst/>
            <a:ahLst/>
            <a:cxnLst/>
            <a:rect l="0" t="0" r="0" b="0"/>
            <a:pathLst>
              <a:path w="78943" h="78867">
                <a:moveTo>
                  <a:pt x="0" y="52705"/>
                </a:moveTo>
                <a:lnTo>
                  <a:pt x="8839" y="52705"/>
                </a:lnTo>
                <a:lnTo>
                  <a:pt x="13411" y="52705"/>
                </a:lnTo>
                <a:lnTo>
                  <a:pt x="17678" y="52705"/>
                </a:lnTo>
                <a:lnTo>
                  <a:pt x="22250" y="61849"/>
                </a:lnTo>
                <a:lnTo>
                  <a:pt x="26517" y="61849"/>
                </a:lnTo>
                <a:lnTo>
                  <a:pt x="31089" y="61849"/>
                </a:lnTo>
                <a:lnTo>
                  <a:pt x="35356" y="61849"/>
                </a:lnTo>
                <a:lnTo>
                  <a:pt x="35356" y="57278"/>
                </a:lnTo>
                <a:lnTo>
                  <a:pt x="35356" y="52705"/>
                </a:lnTo>
                <a:lnTo>
                  <a:pt x="43891" y="44450"/>
                </a:lnTo>
                <a:lnTo>
                  <a:pt x="43891" y="26416"/>
                </a:lnTo>
                <a:lnTo>
                  <a:pt x="43891" y="17908"/>
                </a:lnTo>
                <a:lnTo>
                  <a:pt x="43891" y="13335"/>
                </a:lnTo>
                <a:lnTo>
                  <a:pt x="39928" y="4573"/>
                </a:lnTo>
                <a:lnTo>
                  <a:pt x="39928" y="0"/>
                </a:lnTo>
                <a:lnTo>
                  <a:pt x="31089" y="0"/>
                </a:lnTo>
                <a:lnTo>
                  <a:pt x="26517" y="0"/>
                </a:lnTo>
                <a:lnTo>
                  <a:pt x="22250" y="0"/>
                </a:lnTo>
                <a:lnTo>
                  <a:pt x="13411" y="9144"/>
                </a:lnTo>
                <a:lnTo>
                  <a:pt x="13411" y="22225"/>
                </a:lnTo>
                <a:lnTo>
                  <a:pt x="8839" y="39879"/>
                </a:lnTo>
                <a:lnTo>
                  <a:pt x="8839" y="44450"/>
                </a:lnTo>
                <a:lnTo>
                  <a:pt x="8839" y="52705"/>
                </a:lnTo>
                <a:lnTo>
                  <a:pt x="8839" y="57278"/>
                </a:lnTo>
                <a:lnTo>
                  <a:pt x="8839" y="61849"/>
                </a:lnTo>
                <a:lnTo>
                  <a:pt x="8839" y="66041"/>
                </a:lnTo>
                <a:lnTo>
                  <a:pt x="8839" y="70612"/>
                </a:lnTo>
                <a:lnTo>
                  <a:pt x="13411" y="70612"/>
                </a:lnTo>
                <a:lnTo>
                  <a:pt x="17678" y="74930"/>
                </a:lnTo>
                <a:lnTo>
                  <a:pt x="26517" y="74930"/>
                </a:lnTo>
                <a:lnTo>
                  <a:pt x="31089" y="78867"/>
                </a:lnTo>
                <a:lnTo>
                  <a:pt x="35356" y="78867"/>
                </a:lnTo>
                <a:lnTo>
                  <a:pt x="39928" y="78867"/>
                </a:lnTo>
                <a:lnTo>
                  <a:pt x="56997" y="78867"/>
                </a:lnTo>
                <a:lnTo>
                  <a:pt x="61569" y="74930"/>
                </a:lnTo>
                <a:lnTo>
                  <a:pt x="74371" y="70612"/>
                </a:lnTo>
                <a:lnTo>
                  <a:pt x="74371" y="66041"/>
                </a:lnTo>
                <a:lnTo>
                  <a:pt x="78943" y="660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29" name="Freeform 1129"/>
          <p:cNvSpPr/>
          <p:nvPr/>
        </p:nvSpPr>
        <p:spPr>
          <a:xfrm>
            <a:off x="1189329" y="6162802"/>
            <a:ext cx="43587" cy="4571"/>
          </a:xfrm>
          <a:custGeom>
            <a:avLst/>
            <a:gdLst/>
            <a:ahLst/>
            <a:cxnLst/>
            <a:rect l="0" t="0" r="0" b="0"/>
            <a:pathLst>
              <a:path w="43587" h="4571">
                <a:moveTo>
                  <a:pt x="43587" y="0"/>
                </a:moveTo>
                <a:lnTo>
                  <a:pt x="39319" y="0"/>
                </a:lnTo>
                <a:lnTo>
                  <a:pt x="34747" y="0"/>
                </a:lnTo>
                <a:lnTo>
                  <a:pt x="30480" y="0"/>
                </a:lnTo>
                <a:lnTo>
                  <a:pt x="21641" y="4571"/>
                </a:lnTo>
                <a:lnTo>
                  <a:pt x="17374" y="4571"/>
                </a:lnTo>
                <a:lnTo>
                  <a:pt x="13107" y="4571"/>
                </a:lnTo>
                <a:lnTo>
                  <a:pt x="8839" y="4571"/>
                </a:lnTo>
                <a:lnTo>
                  <a:pt x="4267" y="4571"/>
                </a:lnTo>
                <a:lnTo>
                  <a:pt x="0" y="45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0" name="Freeform 1130"/>
          <p:cNvSpPr/>
          <p:nvPr/>
        </p:nvSpPr>
        <p:spPr>
          <a:xfrm>
            <a:off x="1202436" y="6075552"/>
            <a:ext cx="4267" cy="135382"/>
          </a:xfrm>
          <a:custGeom>
            <a:avLst/>
            <a:gdLst/>
            <a:ahLst/>
            <a:cxnLst/>
            <a:rect l="0" t="0" r="0" b="0"/>
            <a:pathLst>
              <a:path w="4267" h="135382">
                <a:moveTo>
                  <a:pt x="4267" y="135382"/>
                </a:moveTo>
                <a:lnTo>
                  <a:pt x="0" y="135382"/>
                </a:lnTo>
                <a:lnTo>
                  <a:pt x="0" y="131064"/>
                </a:lnTo>
                <a:lnTo>
                  <a:pt x="0" y="122556"/>
                </a:lnTo>
                <a:lnTo>
                  <a:pt x="0" y="109093"/>
                </a:lnTo>
                <a:lnTo>
                  <a:pt x="0" y="74042"/>
                </a:lnTo>
                <a:lnTo>
                  <a:pt x="0" y="60961"/>
                </a:lnTo>
                <a:lnTo>
                  <a:pt x="0" y="52198"/>
                </a:lnTo>
                <a:lnTo>
                  <a:pt x="0" y="34799"/>
                </a:lnTo>
                <a:lnTo>
                  <a:pt x="0" y="30481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1" name="Freeform 1131"/>
          <p:cNvSpPr/>
          <p:nvPr/>
        </p:nvSpPr>
        <p:spPr>
          <a:xfrm>
            <a:off x="1250289" y="6167373"/>
            <a:ext cx="175286" cy="69723"/>
          </a:xfrm>
          <a:custGeom>
            <a:avLst/>
            <a:gdLst/>
            <a:ahLst/>
            <a:cxnLst/>
            <a:rect l="0" t="0" r="0" b="0"/>
            <a:pathLst>
              <a:path w="175286" h="69723">
                <a:moveTo>
                  <a:pt x="35332" y="52705"/>
                </a:moveTo>
                <a:lnTo>
                  <a:pt x="39649" y="52705"/>
                </a:lnTo>
                <a:lnTo>
                  <a:pt x="44222" y="48134"/>
                </a:lnTo>
                <a:lnTo>
                  <a:pt x="48413" y="35306"/>
                </a:lnTo>
                <a:lnTo>
                  <a:pt x="48413" y="26416"/>
                </a:lnTo>
                <a:lnTo>
                  <a:pt x="48413" y="21845"/>
                </a:lnTo>
                <a:lnTo>
                  <a:pt x="48413" y="8764"/>
                </a:lnTo>
                <a:lnTo>
                  <a:pt x="48413" y="4191"/>
                </a:lnTo>
                <a:lnTo>
                  <a:pt x="44222" y="0"/>
                </a:lnTo>
                <a:lnTo>
                  <a:pt x="35332" y="0"/>
                </a:lnTo>
                <a:lnTo>
                  <a:pt x="26188" y="0"/>
                </a:lnTo>
                <a:lnTo>
                  <a:pt x="22250" y="0"/>
                </a:lnTo>
                <a:lnTo>
                  <a:pt x="17983" y="0"/>
                </a:lnTo>
                <a:lnTo>
                  <a:pt x="9144" y="4191"/>
                </a:lnTo>
                <a:lnTo>
                  <a:pt x="4572" y="13081"/>
                </a:lnTo>
                <a:lnTo>
                  <a:pt x="0" y="26416"/>
                </a:lnTo>
                <a:lnTo>
                  <a:pt x="0" y="35306"/>
                </a:lnTo>
                <a:lnTo>
                  <a:pt x="0" y="39243"/>
                </a:lnTo>
                <a:lnTo>
                  <a:pt x="0" y="48134"/>
                </a:lnTo>
                <a:lnTo>
                  <a:pt x="0" y="52705"/>
                </a:lnTo>
                <a:lnTo>
                  <a:pt x="13411" y="65786"/>
                </a:lnTo>
                <a:lnTo>
                  <a:pt x="26188" y="65786"/>
                </a:lnTo>
                <a:lnTo>
                  <a:pt x="30760" y="69723"/>
                </a:lnTo>
                <a:lnTo>
                  <a:pt x="44222" y="69723"/>
                </a:lnTo>
                <a:lnTo>
                  <a:pt x="57302" y="69723"/>
                </a:lnTo>
                <a:lnTo>
                  <a:pt x="70130" y="69723"/>
                </a:lnTo>
                <a:lnTo>
                  <a:pt x="74702" y="69723"/>
                </a:lnTo>
                <a:lnTo>
                  <a:pt x="78893" y="69723"/>
                </a:lnTo>
                <a:lnTo>
                  <a:pt x="78893" y="65786"/>
                </a:lnTo>
                <a:lnTo>
                  <a:pt x="83464" y="65786"/>
                </a:lnTo>
                <a:lnTo>
                  <a:pt x="83464" y="52705"/>
                </a:lnTo>
                <a:lnTo>
                  <a:pt x="87783" y="48134"/>
                </a:lnTo>
                <a:lnTo>
                  <a:pt x="87783" y="43561"/>
                </a:lnTo>
                <a:lnTo>
                  <a:pt x="87783" y="39243"/>
                </a:lnTo>
                <a:lnTo>
                  <a:pt x="87783" y="35306"/>
                </a:lnTo>
                <a:lnTo>
                  <a:pt x="92355" y="30735"/>
                </a:lnTo>
                <a:lnTo>
                  <a:pt x="96291" y="26416"/>
                </a:lnTo>
                <a:lnTo>
                  <a:pt x="96291" y="17272"/>
                </a:lnTo>
                <a:lnTo>
                  <a:pt x="105182" y="13081"/>
                </a:lnTo>
                <a:lnTo>
                  <a:pt x="109753" y="13081"/>
                </a:lnTo>
                <a:lnTo>
                  <a:pt x="113944" y="13081"/>
                </a:lnTo>
                <a:lnTo>
                  <a:pt x="122835" y="13081"/>
                </a:lnTo>
                <a:lnTo>
                  <a:pt x="126772" y="13081"/>
                </a:lnTo>
                <a:lnTo>
                  <a:pt x="140233" y="21845"/>
                </a:lnTo>
                <a:lnTo>
                  <a:pt x="144424" y="26416"/>
                </a:lnTo>
                <a:lnTo>
                  <a:pt x="148997" y="30735"/>
                </a:lnTo>
                <a:lnTo>
                  <a:pt x="157886" y="48134"/>
                </a:lnTo>
                <a:lnTo>
                  <a:pt x="157886" y="52705"/>
                </a:lnTo>
                <a:lnTo>
                  <a:pt x="161824" y="56897"/>
                </a:lnTo>
                <a:lnTo>
                  <a:pt x="161824" y="61468"/>
                </a:lnTo>
                <a:lnTo>
                  <a:pt x="166396" y="61468"/>
                </a:lnTo>
                <a:lnTo>
                  <a:pt x="170713" y="61468"/>
                </a:lnTo>
                <a:lnTo>
                  <a:pt x="175286" y="614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2" name="Freeform 1132"/>
          <p:cNvSpPr/>
          <p:nvPr/>
        </p:nvSpPr>
        <p:spPr>
          <a:xfrm>
            <a:off x="664159" y="6158229"/>
            <a:ext cx="139903" cy="88011"/>
          </a:xfrm>
          <a:custGeom>
            <a:avLst/>
            <a:gdLst/>
            <a:ahLst/>
            <a:cxnLst/>
            <a:rect l="0" t="0" r="0" b="0"/>
            <a:pathLst>
              <a:path w="139903" h="88011">
                <a:moveTo>
                  <a:pt x="17678" y="30989"/>
                </a:moveTo>
                <a:lnTo>
                  <a:pt x="17678" y="26416"/>
                </a:lnTo>
                <a:lnTo>
                  <a:pt x="13411" y="26416"/>
                </a:lnTo>
                <a:lnTo>
                  <a:pt x="8839" y="26416"/>
                </a:lnTo>
                <a:lnTo>
                  <a:pt x="4267" y="26416"/>
                </a:lnTo>
                <a:lnTo>
                  <a:pt x="4267" y="30989"/>
                </a:lnTo>
                <a:lnTo>
                  <a:pt x="0" y="39879"/>
                </a:lnTo>
                <a:lnTo>
                  <a:pt x="0" y="44450"/>
                </a:lnTo>
                <a:lnTo>
                  <a:pt x="0" y="48387"/>
                </a:lnTo>
                <a:lnTo>
                  <a:pt x="0" y="52705"/>
                </a:lnTo>
                <a:lnTo>
                  <a:pt x="0" y="57278"/>
                </a:lnTo>
                <a:lnTo>
                  <a:pt x="0" y="61849"/>
                </a:lnTo>
                <a:lnTo>
                  <a:pt x="0" y="74930"/>
                </a:lnTo>
                <a:lnTo>
                  <a:pt x="0" y="78867"/>
                </a:lnTo>
                <a:lnTo>
                  <a:pt x="4267" y="78867"/>
                </a:lnTo>
                <a:lnTo>
                  <a:pt x="8839" y="83440"/>
                </a:lnTo>
                <a:lnTo>
                  <a:pt x="22250" y="83440"/>
                </a:lnTo>
                <a:lnTo>
                  <a:pt x="30480" y="83440"/>
                </a:lnTo>
                <a:lnTo>
                  <a:pt x="35052" y="83440"/>
                </a:lnTo>
                <a:lnTo>
                  <a:pt x="48463" y="88011"/>
                </a:lnTo>
                <a:lnTo>
                  <a:pt x="52730" y="88011"/>
                </a:lnTo>
                <a:lnTo>
                  <a:pt x="52730" y="83440"/>
                </a:lnTo>
                <a:lnTo>
                  <a:pt x="52730" y="70612"/>
                </a:lnTo>
                <a:lnTo>
                  <a:pt x="52730" y="61849"/>
                </a:lnTo>
                <a:lnTo>
                  <a:pt x="52730" y="57278"/>
                </a:lnTo>
                <a:lnTo>
                  <a:pt x="52730" y="44450"/>
                </a:lnTo>
                <a:lnTo>
                  <a:pt x="52730" y="35560"/>
                </a:lnTo>
                <a:lnTo>
                  <a:pt x="52730" y="30989"/>
                </a:lnTo>
                <a:lnTo>
                  <a:pt x="52730" y="26416"/>
                </a:lnTo>
                <a:lnTo>
                  <a:pt x="48463" y="26416"/>
                </a:lnTo>
                <a:lnTo>
                  <a:pt x="48463" y="30989"/>
                </a:lnTo>
                <a:lnTo>
                  <a:pt x="48463" y="35560"/>
                </a:lnTo>
                <a:lnTo>
                  <a:pt x="48463" y="39879"/>
                </a:lnTo>
                <a:lnTo>
                  <a:pt x="48463" y="44450"/>
                </a:lnTo>
                <a:lnTo>
                  <a:pt x="48463" y="48387"/>
                </a:lnTo>
                <a:lnTo>
                  <a:pt x="48463" y="57278"/>
                </a:lnTo>
                <a:lnTo>
                  <a:pt x="65836" y="61849"/>
                </a:lnTo>
                <a:lnTo>
                  <a:pt x="70104" y="66041"/>
                </a:lnTo>
                <a:lnTo>
                  <a:pt x="74371" y="66041"/>
                </a:lnTo>
                <a:lnTo>
                  <a:pt x="78943" y="66041"/>
                </a:lnTo>
                <a:lnTo>
                  <a:pt x="83210" y="66041"/>
                </a:lnTo>
                <a:lnTo>
                  <a:pt x="83210" y="61849"/>
                </a:lnTo>
                <a:lnTo>
                  <a:pt x="83210" y="57278"/>
                </a:lnTo>
                <a:lnTo>
                  <a:pt x="83210" y="48387"/>
                </a:lnTo>
                <a:lnTo>
                  <a:pt x="83210" y="44450"/>
                </a:lnTo>
                <a:lnTo>
                  <a:pt x="83210" y="39879"/>
                </a:lnTo>
                <a:lnTo>
                  <a:pt x="83210" y="35560"/>
                </a:lnTo>
                <a:lnTo>
                  <a:pt x="83210" y="30989"/>
                </a:lnTo>
                <a:lnTo>
                  <a:pt x="83210" y="26416"/>
                </a:lnTo>
                <a:lnTo>
                  <a:pt x="83210" y="22225"/>
                </a:lnTo>
                <a:lnTo>
                  <a:pt x="83210" y="13335"/>
                </a:lnTo>
                <a:lnTo>
                  <a:pt x="83210" y="9144"/>
                </a:lnTo>
                <a:lnTo>
                  <a:pt x="83210" y="4573"/>
                </a:lnTo>
                <a:lnTo>
                  <a:pt x="87782" y="4573"/>
                </a:lnTo>
                <a:lnTo>
                  <a:pt x="87782" y="0"/>
                </a:lnTo>
                <a:lnTo>
                  <a:pt x="91745" y="4573"/>
                </a:lnTo>
                <a:lnTo>
                  <a:pt x="100584" y="9144"/>
                </a:lnTo>
                <a:lnTo>
                  <a:pt x="105156" y="17908"/>
                </a:lnTo>
                <a:lnTo>
                  <a:pt x="109423" y="26416"/>
                </a:lnTo>
                <a:lnTo>
                  <a:pt x="113995" y="30989"/>
                </a:lnTo>
                <a:lnTo>
                  <a:pt x="113995" y="48387"/>
                </a:lnTo>
                <a:lnTo>
                  <a:pt x="118262" y="52705"/>
                </a:lnTo>
                <a:lnTo>
                  <a:pt x="118262" y="57278"/>
                </a:lnTo>
                <a:lnTo>
                  <a:pt x="122529" y="61849"/>
                </a:lnTo>
                <a:lnTo>
                  <a:pt x="122529" y="70612"/>
                </a:lnTo>
                <a:lnTo>
                  <a:pt x="131064" y="74930"/>
                </a:lnTo>
                <a:lnTo>
                  <a:pt x="131064" y="78867"/>
                </a:lnTo>
                <a:lnTo>
                  <a:pt x="135636" y="78867"/>
                </a:lnTo>
                <a:lnTo>
                  <a:pt x="139903" y="788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3" name="Freeform 1133"/>
          <p:cNvSpPr/>
          <p:nvPr/>
        </p:nvSpPr>
        <p:spPr>
          <a:xfrm>
            <a:off x="791260" y="6189218"/>
            <a:ext cx="87478" cy="91821"/>
          </a:xfrm>
          <a:custGeom>
            <a:avLst/>
            <a:gdLst/>
            <a:ahLst/>
            <a:cxnLst/>
            <a:rect l="0" t="0" r="0" b="0"/>
            <a:pathLst>
              <a:path w="87478" h="91821">
                <a:moveTo>
                  <a:pt x="39015" y="8890"/>
                </a:moveTo>
                <a:lnTo>
                  <a:pt x="39015" y="8890"/>
                </a:lnTo>
                <a:lnTo>
                  <a:pt x="39015" y="4571"/>
                </a:lnTo>
                <a:lnTo>
                  <a:pt x="35052" y="4571"/>
                </a:lnTo>
                <a:lnTo>
                  <a:pt x="30480" y="4571"/>
                </a:lnTo>
                <a:lnTo>
                  <a:pt x="26213" y="4571"/>
                </a:lnTo>
                <a:lnTo>
                  <a:pt x="21641" y="8890"/>
                </a:lnTo>
                <a:lnTo>
                  <a:pt x="17374" y="13461"/>
                </a:lnTo>
                <a:lnTo>
                  <a:pt x="17374" y="17398"/>
                </a:lnTo>
                <a:lnTo>
                  <a:pt x="12802" y="21716"/>
                </a:lnTo>
                <a:lnTo>
                  <a:pt x="8535" y="26289"/>
                </a:lnTo>
                <a:lnTo>
                  <a:pt x="0" y="30860"/>
                </a:lnTo>
                <a:lnTo>
                  <a:pt x="0" y="39623"/>
                </a:lnTo>
                <a:lnTo>
                  <a:pt x="0" y="43941"/>
                </a:lnTo>
                <a:lnTo>
                  <a:pt x="0" y="47878"/>
                </a:lnTo>
                <a:lnTo>
                  <a:pt x="3963" y="52451"/>
                </a:lnTo>
                <a:lnTo>
                  <a:pt x="12802" y="52451"/>
                </a:lnTo>
                <a:lnTo>
                  <a:pt x="17374" y="57022"/>
                </a:lnTo>
                <a:lnTo>
                  <a:pt x="21641" y="57022"/>
                </a:lnTo>
                <a:lnTo>
                  <a:pt x="26213" y="57022"/>
                </a:lnTo>
                <a:lnTo>
                  <a:pt x="39015" y="52451"/>
                </a:lnTo>
                <a:lnTo>
                  <a:pt x="39015" y="43941"/>
                </a:lnTo>
                <a:lnTo>
                  <a:pt x="43587" y="39623"/>
                </a:lnTo>
                <a:lnTo>
                  <a:pt x="47854" y="21716"/>
                </a:lnTo>
                <a:lnTo>
                  <a:pt x="56693" y="17398"/>
                </a:lnTo>
                <a:lnTo>
                  <a:pt x="56693" y="13461"/>
                </a:lnTo>
                <a:lnTo>
                  <a:pt x="56693" y="8890"/>
                </a:lnTo>
                <a:lnTo>
                  <a:pt x="56693" y="4571"/>
                </a:lnTo>
                <a:lnTo>
                  <a:pt x="56693" y="0"/>
                </a:lnTo>
                <a:lnTo>
                  <a:pt x="56693" y="4571"/>
                </a:lnTo>
                <a:lnTo>
                  <a:pt x="56693" y="13461"/>
                </a:lnTo>
                <a:lnTo>
                  <a:pt x="61265" y="21716"/>
                </a:lnTo>
                <a:lnTo>
                  <a:pt x="61265" y="30860"/>
                </a:lnTo>
                <a:lnTo>
                  <a:pt x="74067" y="43941"/>
                </a:lnTo>
                <a:lnTo>
                  <a:pt x="74067" y="52451"/>
                </a:lnTo>
                <a:lnTo>
                  <a:pt x="78639" y="61340"/>
                </a:lnTo>
                <a:lnTo>
                  <a:pt x="82906" y="70103"/>
                </a:lnTo>
                <a:lnTo>
                  <a:pt x="82906" y="74421"/>
                </a:lnTo>
                <a:lnTo>
                  <a:pt x="87478" y="78994"/>
                </a:lnTo>
                <a:lnTo>
                  <a:pt x="87478" y="82930"/>
                </a:lnTo>
                <a:lnTo>
                  <a:pt x="82906" y="82930"/>
                </a:lnTo>
                <a:lnTo>
                  <a:pt x="82906" y="91821"/>
                </a:lnTo>
                <a:lnTo>
                  <a:pt x="78639" y="91821"/>
                </a:lnTo>
                <a:lnTo>
                  <a:pt x="70104" y="91821"/>
                </a:lnTo>
                <a:lnTo>
                  <a:pt x="65532" y="91821"/>
                </a:lnTo>
                <a:lnTo>
                  <a:pt x="61265" y="91821"/>
                </a:lnTo>
                <a:lnTo>
                  <a:pt x="56693" y="91821"/>
                </a:lnTo>
                <a:lnTo>
                  <a:pt x="52426" y="87502"/>
                </a:lnTo>
                <a:lnTo>
                  <a:pt x="47854" y="87502"/>
                </a:lnTo>
                <a:lnTo>
                  <a:pt x="47854" y="82930"/>
                </a:lnTo>
                <a:lnTo>
                  <a:pt x="47854" y="789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4" name="Freeform 1134"/>
          <p:cNvSpPr/>
          <p:nvPr/>
        </p:nvSpPr>
        <p:spPr>
          <a:xfrm>
            <a:off x="865327" y="6162802"/>
            <a:ext cx="83210" cy="83438"/>
          </a:xfrm>
          <a:custGeom>
            <a:avLst/>
            <a:gdLst/>
            <a:ahLst/>
            <a:cxnLst/>
            <a:rect l="0" t="0" r="0" b="0"/>
            <a:pathLst>
              <a:path w="83210" h="83438">
                <a:moveTo>
                  <a:pt x="26517" y="61468"/>
                </a:moveTo>
                <a:lnTo>
                  <a:pt x="26517" y="52705"/>
                </a:lnTo>
                <a:lnTo>
                  <a:pt x="31089" y="52705"/>
                </a:lnTo>
                <a:lnTo>
                  <a:pt x="35052" y="48132"/>
                </a:lnTo>
                <a:lnTo>
                  <a:pt x="39624" y="43814"/>
                </a:lnTo>
                <a:lnTo>
                  <a:pt x="43891" y="43814"/>
                </a:lnTo>
                <a:lnTo>
                  <a:pt x="48463" y="35306"/>
                </a:lnTo>
                <a:lnTo>
                  <a:pt x="52730" y="26416"/>
                </a:lnTo>
                <a:lnTo>
                  <a:pt x="52730" y="17652"/>
                </a:lnTo>
                <a:lnTo>
                  <a:pt x="52730" y="13335"/>
                </a:lnTo>
                <a:lnTo>
                  <a:pt x="52730" y="8762"/>
                </a:lnTo>
                <a:lnTo>
                  <a:pt x="52730" y="4571"/>
                </a:lnTo>
                <a:lnTo>
                  <a:pt x="48463" y="0"/>
                </a:lnTo>
                <a:lnTo>
                  <a:pt x="39624" y="0"/>
                </a:lnTo>
                <a:lnTo>
                  <a:pt x="35052" y="0"/>
                </a:lnTo>
                <a:lnTo>
                  <a:pt x="22250" y="4571"/>
                </a:lnTo>
                <a:lnTo>
                  <a:pt x="17678" y="8762"/>
                </a:lnTo>
                <a:lnTo>
                  <a:pt x="13411" y="21843"/>
                </a:lnTo>
                <a:lnTo>
                  <a:pt x="4572" y="30987"/>
                </a:lnTo>
                <a:lnTo>
                  <a:pt x="4572" y="39877"/>
                </a:lnTo>
                <a:lnTo>
                  <a:pt x="0" y="48132"/>
                </a:lnTo>
                <a:lnTo>
                  <a:pt x="0" y="52705"/>
                </a:lnTo>
                <a:lnTo>
                  <a:pt x="0" y="57276"/>
                </a:lnTo>
                <a:lnTo>
                  <a:pt x="0" y="61468"/>
                </a:lnTo>
                <a:lnTo>
                  <a:pt x="0" y="70357"/>
                </a:lnTo>
                <a:lnTo>
                  <a:pt x="0" y="74294"/>
                </a:lnTo>
                <a:lnTo>
                  <a:pt x="4572" y="78867"/>
                </a:lnTo>
                <a:lnTo>
                  <a:pt x="8839" y="78867"/>
                </a:lnTo>
                <a:lnTo>
                  <a:pt x="17678" y="78867"/>
                </a:lnTo>
                <a:lnTo>
                  <a:pt x="26517" y="78867"/>
                </a:lnTo>
                <a:lnTo>
                  <a:pt x="31089" y="78867"/>
                </a:lnTo>
                <a:lnTo>
                  <a:pt x="48463" y="83438"/>
                </a:lnTo>
                <a:lnTo>
                  <a:pt x="52730" y="83438"/>
                </a:lnTo>
                <a:lnTo>
                  <a:pt x="57302" y="83438"/>
                </a:lnTo>
                <a:lnTo>
                  <a:pt x="70104" y="83438"/>
                </a:lnTo>
                <a:lnTo>
                  <a:pt x="74676" y="83438"/>
                </a:lnTo>
                <a:lnTo>
                  <a:pt x="78943" y="83438"/>
                </a:lnTo>
                <a:lnTo>
                  <a:pt x="83210" y="8343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5" name="Freeform 1135"/>
          <p:cNvSpPr/>
          <p:nvPr/>
        </p:nvSpPr>
        <p:spPr>
          <a:xfrm>
            <a:off x="970483" y="6066789"/>
            <a:ext cx="4267" cy="179451"/>
          </a:xfrm>
          <a:custGeom>
            <a:avLst/>
            <a:gdLst/>
            <a:ahLst/>
            <a:cxnLst/>
            <a:rect l="0" t="0" r="0" b="0"/>
            <a:pathLst>
              <a:path w="4267" h="179451">
                <a:moveTo>
                  <a:pt x="4267" y="179451"/>
                </a:moveTo>
                <a:lnTo>
                  <a:pt x="4267" y="174880"/>
                </a:lnTo>
                <a:lnTo>
                  <a:pt x="4267" y="170307"/>
                </a:lnTo>
                <a:lnTo>
                  <a:pt x="4267" y="157481"/>
                </a:lnTo>
                <a:lnTo>
                  <a:pt x="4267" y="153289"/>
                </a:lnTo>
                <a:lnTo>
                  <a:pt x="4267" y="135890"/>
                </a:lnTo>
                <a:lnTo>
                  <a:pt x="0" y="109348"/>
                </a:lnTo>
                <a:lnTo>
                  <a:pt x="0" y="100584"/>
                </a:lnTo>
                <a:lnTo>
                  <a:pt x="0" y="65532"/>
                </a:lnTo>
                <a:lnTo>
                  <a:pt x="0" y="52325"/>
                </a:lnTo>
                <a:lnTo>
                  <a:pt x="0" y="43562"/>
                </a:lnTo>
                <a:lnTo>
                  <a:pt x="0" y="21844"/>
                </a:lnTo>
                <a:lnTo>
                  <a:pt x="0" y="1308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6" name="Freeform 1136"/>
          <p:cNvSpPr/>
          <p:nvPr/>
        </p:nvSpPr>
        <p:spPr>
          <a:xfrm>
            <a:off x="957376" y="6158229"/>
            <a:ext cx="39320" cy="17908"/>
          </a:xfrm>
          <a:custGeom>
            <a:avLst/>
            <a:gdLst/>
            <a:ahLst/>
            <a:cxnLst/>
            <a:rect l="0" t="0" r="0" b="0"/>
            <a:pathLst>
              <a:path w="39320" h="17908">
                <a:moveTo>
                  <a:pt x="39320" y="0"/>
                </a:moveTo>
                <a:lnTo>
                  <a:pt x="13107" y="9144"/>
                </a:lnTo>
                <a:lnTo>
                  <a:pt x="8535" y="9144"/>
                </a:lnTo>
                <a:lnTo>
                  <a:pt x="0" y="13335"/>
                </a:lnTo>
                <a:lnTo>
                  <a:pt x="0" y="179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7" name="Freeform 1137"/>
          <p:cNvSpPr/>
          <p:nvPr/>
        </p:nvSpPr>
        <p:spPr>
          <a:xfrm>
            <a:off x="6002401" y="5721984"/>
            <a:ext cx="87502" cy="69850"/>
          </a:xfrm>
          <a:custGeom>
            <a:avLst/>
            <a:gdLst/>
            <a:ahLst/>
            <a:cxnLst/>
            <a:rect l="0" t="0" r="0" b="0"/>
            <a:pathLst>
              <a:path w="87502" h="69850">
                <a:moveTo>
                  <a:pt x="0" y="69850"/>
                </a:moveTo>
                <a:lnTo>
                  <a:pt x="0" y="69850"/>
                </a:lnTo>
                <a:lnTo>
                  <a:pt x="0" y="65532"/>
                </a:lnTo>
                <a:lnTo>
                  <a:pt x="0" y="61342"/>
                </a:lnTo>
                <a:lnTo>
                  <a:pt x="0" y="48134"/>
                </a:lnTo>
                <a:lnTo>
                  <a:pt x="0" y="43561"/>
                </a:lnTo>
                <a:lnTo>
                  <a:pt x="0" y="39370"/>
                </a:lnTo>
                <a:lnTo>
                  <a:pt x="0" y="21972"/>
                </a:lnTo>
                <a:lnTo>
                  <a:pt x="0" y="17399"/>
                </a:lnTo>
                <a:lnTo>
                  <a:pt x="0" y="13081"/>
                </a:lnTo>
                <a:lnTo>
                  <a:pt x="3937" y="17399"/>
                </a:lnTo>
                <a:lnTo>
                  <a:pt x="3937" y="21972"/>
                </a:lnTo>
                <a:lnTo>
                  <a:pt x="13081" y="34799"/>
                </a:lnTo>
                <a:lnTo>
                  <a:pt x="13081" y="43561"/>
                </a:lnTo>
                <a:lnTo>
                  <a:pt x="13081" y="48134"/>
                </a:lnTo>
                <a:lnTo>
                  <a:pt x="13081" y="52451"/>
                </a:lnTo>
                <a:lnTo>
                  <a:pt x="17399" y="34799"/>
                </a:lnTo>
                <a:lnTo>
                  <a:pt x="17399" y="26289"/>
                </a:lnTo>
                <a:lnTo>
                  <a:pt x="17399" y="21972"/>
                </a:lnTo>
                <a:lnTo>
                  <a:pt x="17399" y="8891"/>
                </a:lnTo>
                <a:lnTo>
                  <a:pt x="21716" y="4318"/>
                </a:lnTo>
                <a:lnTo>
                  <a:pt x="21716" y="0"/>
                </a:lnTo>
                <a:lnTo>
                  <a:pt x="26289" y="0"/>
                </a:lnTo>
                <a:lnTo>
                  <a:pt x="30479" y="0"/>
                </a:lnTo>
                <a:lnTo>
                  <a:pt x="34797" y="0"/>
                </a:lnTo>
                <a:lnTo>
                  <a:pt x="43560" y="0"/>
                </a:lnTo>
                <a:lnTo>
                  <a:pt x="47878" y="0"/>
                </a:lnTo>
                <a:lnTo>
                  <a:pt x="52451" y="0"/>
                </a:lnTo>
                <a:lnTo>
                  <a:pt x="56769" y="4318"/>
                </a:lnTo>
                <a:lnTo>
                  <a:pt x="56769" y="8891"/>
                </a:lnTo>
                <a:lnTo>
                  <a:pt x="69850" y="21972"/>
                </a:lnTo>
                <a:lnTo>
                  <a:pt x="69850" y="26289"/>
                </a:lnTo>
                <a:lnTo>
                  <a:pt x="74421" y="39370"/>
                </a:lnTo>
                <a:lnTo>
                  <a:pt x="74421" y="43561"/>
                </a:lnTo>
                <a:lnTo>
                  <a:pt x="78613" y="48134"/>
                </a:lnTo>
                <a:lnTo>
                  <a:pt x="78613" y="52451"/>
                </a:lnTo>
                <a:lnTo>
                  <a:pt x="78613" y="56769"/>
                </a:lnTo>
                <a:lnTo>
                  <a:pt x="78613" y="61342"/>
                </a:lnTo>
                <a:lnTo>
                  <a:pt x="82931" y="61342"/>
                </a:lnTo>
                <a:lnTo>
                  <a:pt x="87502" y="613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8" name="Freeform 1138"/>
          <p:cNvSpPr/>
          <p:nvPr/>
        </p:nvSpPr>
        <p:spPr>
          <a:xfrm>
            <a:off x="6120384" y="5686933"/>
            <a:ext cx="87502" cy="100583"/>
          </a:xfrm>
          <a:custGeom>
            <a:avLst/>
            <a:gdLst/>
            <a:ahLst/>
            <a:cxnLst/>
            <a:rect l="0" t="0" r="0" b="0"/>
            <a:pathLst>
              <a:path w="87502" h="100583">
                <a:moveTo>
                  <a:pt x="0" y="48132"/>
                </a:moveTo>
                <a:lnTo>
                  <a:pt x="4571" y="48132"/>
                </a:lnTo>
                <a:lnTo>
                  <a:pt x="8889" y="48132"/>
                </a:lnTo>
                <a:lnTo>
                  <a:pt x="17652" y="48132"/>
                </a:lnTo>
                <a:lnTo>
                  <a:pt x="21970" y="48132"/>
                </a:lnTo>
                <a:lnTo>
                  <a:pt x="26162" y="48132"/>
                </a:lnTo>
                <a:lnTo>
                  <a:pt x="30480" y="48132"/>
                </a:lnTo>
                <a:lnTo>
                  <a:pt x="35051" y="48132"/>
                </a:lnTo>
                <a:lnTo>
                  <a:pt x="35051" y="39369"/>
                </a:lnTo>
                <a:lnTo>
                  <a:pt x="35051" y="35051"/>
                </a:lnTo>
                <a:lnTo>
                  <a:pt x="39369" y="30861"/>
                </a:lnTo>
                <a:lnTo>
                  <a:pt x="39369" y="21717"/>
                </a:lnTo>
                <a:lnTo>
                  <a:pt x="39369" y="17399"/>
                </a:lnTo>
                <a:lnTo>
                  <a:pt x="35051" y="17399"/>
                </a:lnTo>
                <a:lnTo>
                  <a:pt x="30480" y="17399"/>
                </a:lnTo>
                <a:lnTo>
                  <a:pt x="26162" y="17399"/>
                </a:lnTo>
                <a:lnTo>
                  <a:pt x="21970" y="21717"/>
                </a:lnTo>
                <a:lnTo>
                  <a:pt x="21970" y="30861"/>
                </a:lnTo>
                <a:lnTo>
                  <a:pt x="13081" y="35051"/>
                </a:lnTo>
                <a:lnTo>
                  <a:pt x="8889" y="43942"/>
                </a:lnTo>
                <a:lnTo>
                  <a:pt x="8889" y="57023"/>
                </a:lnTo>
                <a:lnTo>
                  <a:pt x="8889" y="65531"/>
                </a:lnTo>
                <a:lnTo>
                  <a:pt x="8889" y="69850"/>
                </a:lnTo>
                <a:lnTo>
                  <a:pt x="8889" y="74421"/>
                </a:lnTo>
                <a:lnTo>
                  <a:pt x="4571" y="74421"/>
                </a:lnTo>
                <a:lnTo>
                  <a:pt x="4571" y="78612"/>
                </a:lnTo>
                <a:lnTo>
                  <a:pt x="4571" y="83185"/>
                </a:lnTo>
                <a:lnTo>
                  <a:pt x="4571" y="87502"/>
                </a:lnTo>
                <a:lnTo>
                  <a:pt x="17652" y="96393"/>
                </a:lnTo>
                <a:lnTo>
                  <a:pt x="21970" y="100583"/>
                </a:lnTo>
                <a:lnTo>
                  <a:pt x="39369" y="100583"/>
                </a:lnTo>
                <a:lnTo>
                  <a:pt x="43942" y="100583"/>
                </a:lnTo>
                <a:lnTo>
                  <a:pt x="48132" y="100583"/>
                </a:lnTo>
                <a:lnTo>
                  <a:pt x="61594" y="100583"/>
                </a:lnTo>
                <a:lnTo>
                  <a:pt x="65531" y="100583"/>
                </a:lnTo>
                <a:lnTo>
                  <a:pt x="74421" y="100583"/>
                </a:lnTo>
                <a:lnTo>
                  <a:pt x="78612" y="100583"/>
                </a:lnTo>
                <a:lnTo>
                  <a:pt x="87502" y="91820"/>
                </a:lnTo>
                <a:lnTo>
                  <a:pt x="87502" y="87502"/>
                </a:lnTo>
                <a:lnTo>
                  <a:pt x="87502" y="69850"/>
                </a:lnTo>
                <a:lnTo>
                  <a:pt x="87502" y="61340"/>
                </a:lnTo>
                <a:lnTo>
                  <a:pt x="83185" y="57023"/>
                </a:lnTo>
                <a:lnTo>
                  <a:pt x="83185" y="39369"/>
                </a:lnTo>
                <a:lnTo>
                  <a:pt x="83185" y="35051"/>
                </a:lnTo>
                <a:lnTo>
                  <a:pt x="83185" y="30861"/>
                </a:lnTo>
                <a:lnTo>
                  <a:pt x="83185" y="21717"/>
                </a:lnTo>
                <a:lnTo>
                  <a:pt x="83185" y="17399"/>
                </a:lnTo>
                <a:lnTo>
                  <a:pt x="83185" y="12826"/>
                </a:lnTo>
                <a:lnTo>
                  <a:pt x="83185" y="8889"/>
                </a:lnTo>
                <a:lnTo>
                  <a:pt x="87502" y="4318"/>
                </a:lnTo>
                <a:lnTo>
                  <a:pt x="8750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39" name="Freeform 1139"/>
          <p:cNvSpPr/>
          <p:nvPr/>
        </p:nvSpPr>
        <p:spPr>
          <a:xfrm>
            <a:off x="6220967" y="5752464"/>
            <a:ext cx="57278" cy="39625"/>
          </a:xfrm>
          <a:custGeom>
            <a:avLst/>
            <a:gdLst/>
            <a:ahLst/>
            <a:cxnLst/>
            <a:rect l="0" t="0" r="0" b="0"/>
            <a:pathLst>
              <a:path w="57278" h="39625">
                <a:moveTo>
                  <a:pt x="0" y="13463"/>
                </a:moveTo>
                <a:lnTo>
                  <a:pt x="4573" y="13463"/>
                </a:lnTo>
                <a:lnTo>
                  <a:pt x="4573" y="8890"/>
                </a:lnTo>
                <a:lnTo>
                  <a:pt x="13462" y="4573"/>
                </a:lnTo>
                <a:lnTo>
                  <a:pt x="17654" y="0"/>
                </a:lnTo>
                <a:lnTo>
                  <a:pt x="21972" y="0"/>
                </a:lnTo>
                <a:lnTo>
                  <a:pt x="26543" y="0"/>
                </a:lnTo>
                <a:lnTo>
                  <a:pt x="31116" y="0"/>
                </a:lnTo>
                <a:lnTo>
                  <a:pt x="35053" y="4573"/>
                </a:lnTo>
                <a:lnTo>
                  <a:pt x="35053" y="8890"/>
                </a:lnTo>
                <a:lnTo>
                  <a:pt x="39624" y="8890"/>
                </a:lnTo>
                <a:lnTo>
                  <a:pt x="39624" y="13463"/>
                </a:lnTo>
                <a:lnTo>
                  <a:pt x="39624" y="17654"/>
                </a:lnTo>
                <a:lnTo>
                  <a:pt x="39624" y="22225"/>
                </a:lnTo>
                <a:lnTo>
                  <a:pt x="43942" y="30862"/>
                </a:lnTo>
                <a:lnTo>
                  <a:pt x="43942" y="35052"/>
                </a:lnTo>
                <a:lnTo>
                  <a:pt x="43942" y="39625"/>
                </a:lnTo>
                <a:lnTo>
                  <a:pt x="52705" y="39625"/>
                </a:lnTo>
                <a:lnTo>
                  <a:pt x="57278" y="396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0" name="Freeform 1140"/>
          <p:cNvSpPr/>
          <p:nvPr/>
        </p:nvSpPr>
        <p:spPr>
          <a:xfrm>
            <a:off x="6273672" y="5699759"/>
            <a:ext cx="13462" cy="92330"/>
          </a:xfrm>
          <a:custGeom>
            <a:avLst/>
            <a:gdLst/>
            <a:ahLst/>
            <a:cxnLst/>
            <a:rect l="0" t="0" r="0" b="0"/>
            <a:pathLst>
              <a:path w="13462" h="92330">
                <a:moveTo>
                  <a:pt x="13462" y="92330"/>
                </a:moveTo>
                <a:lnTo>
                  <a:pt x="13462" y="87757"/>
                </a:lnTo>
                <a:lnTo>
                  <a:pt x="13462" y="74930"/>
                </a:lnTo>
                <a:lnTo>
                  <a:pt x="13462" y="66168"/>
                </a:lnTo>
                <a:lnTo>
                  <a:pt x="13462" y="52705"/>
                </a:lnTo>
                <a:lnTo>
                  <a:pt x="4573" y="39879"/>
                </a:lnTo>
                <a:lnTo>
                  <a:pt x="4573" y="31116"/>
                </a:lnTo>
                <a:lnTo>
                  <a:pt x="0" y="18035"/>
                </a:lnTo>
                <a:lnTo>
                  <a:pt x="0" y="13462"/>
                </a:lnTo>
                <a:lnTo>
                  <a:pt x="0" y="8891"/>
                </a:lnTo>
                <a:lnTo>
                  <a:pt x="134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1" name="Freeform 1141"/>
          <p:cNvSpPr/>
          <p:nvPr/>
        </p:nvSpPr>
        <p:spPr>
          <a:xfrm>
            <a:off x="6295390" y="5699759"/>
            <a:ext cx="254" cy="0"/>
          </a:xfrm>
          <a:custGeom>
            <a:avLst/>
            <a:gdLst/>
            <a:ahLst/>
            <a:cxnLst/>
            <a:rect l="0" t="0" r="0" b="0"/>
            <a:pathLst>
              <a:path w="254">
                <a:moveTo>
                  <a:pt x="0" y="0"/>
                </a:moveTo>
                <a:lnTo>
                  <a:pt x="25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2" name="Freeform 1142"/>
          <p:cNvSpPr/>
          <p:nvPr/>
        </p:nvSpPr>
        <p:spPr>
          <a:xfrm>
            <a:off x="5499227" y="5730875"/>
            <a:ext cx="87502" cy="74295"/>
          </a:xfrm>
          <a:custGeom>
            <a:avLst/>
            <a:gdLst/>
            <a:ahLst/>
            <a:cxnLst/>
            <a:rect l="0" t="0" r="0" b="0"/>
            <a:pathLst>
              <a:path w="87502" h="74295">
                <a:moveTo>
                  <a:pt x="0" y="65151"/>
                </a:moveTo>
                <a:lnTo>
                  <a:pt x="0" y="57022"/>
                </a:lnTo>
                <a:lnTo>
                  <a:pt x="0" y="52451"/>
                </a:lnTo>
                <a:lnTo>
                  <a:pt x="0" y="47878"/>
                </a:lnTo>
                <a:lnTo>
                  <a:pt x="0" y="43560"/>
                </a:lnTo>
                <a:lnTo>
                  <a:pt x="0" y="39243"/>
                </a:lnTo>
                <a:lnTo>
                  <a:pt x="0" y="34670"/>
                </a:lnTo>
                <a:lnTo>
                  <a:pt x="0" y="21589"/>
                </a:lnTo>
                <a:lnTo>
                  <a:pt x="0" y="17398"/>
                </a:lnTo>
                <a:lnTo>
                  <a:pt x="0" y="13081"/>
                </a:lnTo>
                <a:lnTo>
                  <a:pt x="0" y="8508"/>
                </a:lnTo>
                <a:lnTo>
                  <a:pt x="4571" y="4190"/>
                </a:lnTo>
                <a:lnTo>
                  <a:pt x="13081" y="0"/>
                </a:lnTo>
                <a:lnTo>
                  <a:pt x="17652" y="0"/>
                </a:lnTo>
                <a:lnTo>
                  <a:pt x="21970" y="0"/>
                </a:lnTo>
                <a:lnTo>
                  <a:pt x="26543" y="0"/>
                </a:lnTo>
                <a:lnTo>
                  <a:pt x="30733" y="0"/>
                </a:lnTo>
                <a:lnTo>
                  <a:pt x="35051" y="0"/>
                </a:lnTo>
                <a:lnTo>
                  <a:pt x="39243" y="0"/>
                </a:lnTo>
                <a:lnTo>
                  <a:pt x="52705" y="0"/>
                </a:lnTo>
                <a:lnTo>
                  <a:pt x="52705" y="4190"/>
                </a:lnTo>
                <a:lnTo>
                  <a:pt x="57023" y="17398"/>
                </a:lnTo>
                <a:lnTo>
                  <a:pt x="65532" y="25908"/>
                </a:lnTo>
                <a:lnTo>
                  <a:pt x="65532" y="30479"/>
                </a:lnTo>
                <a:lnTo>
                  <a:pt x="74676" y="57022"/>
                </a:lnTo>
                <a:lnTo>
                  <a:pt x="74676" y="60959"/>
                </a:lnTo>
                <a:lnTo>
                  <a:pt x="74676" y="74295"/>
                </a:lnTo>
                <a:lnTo>
                  <a:pt x="78867" y="74295"/>
                </a:lnTo>
                <a:lnTo>
                  <a:pt x="87502" y="742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3" name="Freeform 1143"/>
          <p:cNvSpPr/>
          <p:nvPr/>
        </p:nvSpPr>
        <p:spPr>
          <a:xfrm>
            <a:off x="5608954" y="5678170"/>
            <a:ext cx="4192" cy="0"/>
          </a:xfrm>
          <a:custGeom>
            <a:avLst/>
            <a:gdLst/>
            <a:ahLst/>
            <a:cxnLst/>
            <a:rect l="0" t="0" r="0" b="0"/>
            <a:pathLst>
              <a:path w="4192">
                <a:moveTo>
                  <a:pt x="419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4" name="Freeform 1144"/>
          <p:cNvSpPr/>
          <p:nvPr/>
        </p:nvSpPr>
        <p:spPr>
          <a:xfrm>
            <a:off x="5613146" y="5721984"/>
            <a:ext cx="4318" cy="69850"/>
          </a:xfrm>
          <a:custGeom>
            <a:avLst/>
            <a:gdLst/>
            <a:ahLst/>
            <a:cxnLst/>
            <a:rect l="0" t="0" r="0" b="0"/>
            <a:pathLst>
              <a:path w="4318" h="69850">
                <a:moveTo>
                  <a:pt x="4318" y="69850"/>
                </a:moveTo>
                <a:lnTo>
                  <a:pt x="4318" y="65913"/>
                </a:lnTo>
                <a:lnTo>
                  <a:pt x="4318" y="61342"/>
                </a:lnTo>
                <a:lnTo>
                  <a:pt x="4318" y="56769"/>
                </a:lnTo>
                <a:lnTo>
                  <a:pt x="4318" y="43561"/>
                </a:lnTo>
                <a:lnTo>
                  <a:pt x="4318" y="39370"/>
                </a:lnTo>
                <a:lnTo>
                  <a:pt x="0" y="34799"/>
                </a:lnTo>
                <a:lnTo>
                  <a:pt x="0" y="26289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5" name="Freeform 1145"/>
          <p:cNvSpPr/>
          <p:nvPr/>
        </p:nvSpPr>
        <p:spPr>
          <a:xfrm>
            <a:off x="5634863" y="5730875"/>
            <a:ext cx="70358" cy="74295"/>
          </a:xfrm>
          <a:custGeom>
            <a:avLst/>
            <a:gdLst/>
            <a:ahLst/>
            <a:cxnLst/>
            <a:rect l="0" t="0" r="0" b="0"/>
            <a:pathLst>
              <a:path w="70358" h="74295">
                <a:moveTo>
                  <a:pt x="48133" y="0"/>
                </a:moveTo>
                <a:lnTo>
                  <a:pt x="39242" y="0"/>
                </a:lnTo>
                <a:lnTo>
                  <a:pt x="35052" y="0"/>
                </a:lnTo>
                <a:lnTo>
                  <a:pt x="30733" y="4190"/>
                </a:lnTo>
                <a:lnTo>
                  <a:pt x="26162" y="8508"/>
                </a:lnTo>
                <a:lnTo>
                  <a:pt x="17652" y="21589"/>
                </a:lnTo>
                <a:lnTo>
                  <a:pt x="17652" y="25908"/>
                </a:lnTo>
                <a:lnTo>
                  <a:pt x="4571" y="34670"/>
                </a:lnTo>
                <a:lnTo>
                  <a:pt x="4571" y="39243"/>
                </a:lnTo>
                <a:lnTo>
                  <a:pt x="0" y="52451"/>
                </a:lnTo>
                <a:lnTo>
                  <a:pt x="0" y="57022"/>
                </a:lnTo>
                <a:lnTo>
                  <a:pt x="0" y="60959"/>
                </a:lnTo>
                <a:lnTo>
                  <a:pt x="0" y="65151"/>
                </a:lnTo>
                <a:lnTo>
                  <a:pt x="4571" y="74295"/>
                </a:lnTo>
                <a:lnTo>
                  <a:pt x="17652" y="74295"/>
                </a:lnTo>
                <a:lnTo>
                  <a:pt x="26162" y="74295"/>
                </a:lnTo>
                <a:lnTo>
                  <a:pt x="30733" y="74295"/>
                </a:lnTo>
                <a:lnTo>
                  <a:pt x="43815" y="74295"/>
                </a:lnTo>
                <a:lnTo>
                  <a:pt x="48133" y="74295"/>
                </a:lnTo>
                <a:lnTo>
                  <a:pt x="52451" y="74295"/>
                </a:lnTo>
                <a:lnTo>
                  <a:pt x="57022" y="74295"/>
                </a:lnTo>
                <a:lnTo>
                  <a:pt x="57022" y="65151"/>
                </a:lnTo>
                <a:lnTo>
                  <a:pt x="61595" y="65151"/>
                </a:lnTo>
                <a:lnTo>
                  <a:pt x="61595" y="60959"/>
                </a:lnTo>
                <a:lnTo>
                  <a:pt x="70358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6" name="Freeform 1146"/>
          <p:cNvSpPr/>
          <p:nvPr/>
        </p:nvSpPr>
        <p:spPr>
          <a:xfrm>
            <a:off x="5705221" y="5656198"/>
            <a:ext cx="12826" cy="127128"/>
          </a:xfrm>
          <a:custGeom>
            <a:avLst/>
            <a:gdLst/>
            <a:ahLst/>
            <a:cxnLst/>
            <a:rect l="0" t="0" r="0" b="0"/>
            <a:pathLst>
              <a:path w="12826" h="127128">
                <a:moveTo>
                  <a:pt x="12826" y="127128"/>
                </a:moveTo>
                <a:lnTo>
                  <a:pt x="12826" y="122555"/>
                </a:lnTo>
                <a:lnTo>
                  <a:pt x="12826" y="118237"/>
                </a:lnTo>
                <a:lnTo>
                  <a:pt x="12826" y="113920"/>
                </a:lnTo>
                <a:lnTo>
                  <a:pt x="12826" y="100585"/>
                </a:lnTo>
                <a:lnTo>
                  <a:pt x="3937" y="87758"/>
                </a:lnTo>
                <a:lnTo>
                  <a:pt x="0" y="43561"/>
                </a:lnTo>
                <a:lnTo>
                  <a:pt x="0" y="30735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7" name="Freeform 1147"/>
          <p:cNvSpPr/>
          <p:nvPr/>
        </p:nvSpPr>
        <p:spPr>
          <a:xfrm>
            <a:off x="5726938" y="5748273"/>
            <a:ext cx="52323" cy="52324"/>
          </a:xfrm>
          <a:custGeom>
            <a:avLst/>
            <a:gdLst/>
            <a:ahLst/>
            <a:cxnLst/>
            <a:rect l="0" t="0" r="0" b="0"/>
            <a:pathLst>
              <a:path w="52323" h="52324">
                <a:moveTo>
                  <a:pt x="0" y="0"/>
                </a:moveTo>
                <a:lnTo>
                  <a:pt x="0" y="0"/>
                </a:lnTo>
                <a:lnTo>
                  <a:pt x="0" y="4191"/>
                </a:lnTo>
                <a:lnTo>
                  <a:pt x="4190" y="4191"/>
                </a:lnTo>
                <a:lnTo>
                  <a:pt x="8763" y="4191"/>
                </a:lnTo>
                <a:lnTo>
                  <a:pt x="13081" y="4191"/>
                </a:lnTo>
                <a:lnTo>
                  <a:pt x="17271" y="4191"/>
                </a:lnTo>
                <a:lnTo>
                  <a:pt x="26162" y="4191"/>
                </a:lnTo>
                <a:lnTo>
                  <a:pt x="30479" y="4191"/>
                </a:lnTo>
                <a:lnTo>
                  <a:pt x="35052" y="4191"/>
                </a:lnTo>
                <a:lnTo>
                  <a:pt x="39242" y="4191"/>
                </a:lnTo>
                <a:lnTo>
                  <a:pt x="39242" y="8510"/>
                </a:lnTo>
                <a:lnTo>
                  <a:pt x="39242" y="13081"/>
                </a:lnTo>
                <a:lnTo>
                  <a:pt x="43815" y="30480"/>
                </a:lnTo>
                <a:lnTo>
                  <a:pt x="43815" y="35053"/>
                </a:lnTo>
                <a:lnTo>
                  <a:pt x="43815" y="43561"/>
                </a:lnTo>
                <a:lnTo>
                  <a:pt x="52323" y="523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8" name="Freeform 1148"/>
          <p:cNvSpPr/>
          <p:nvPr/>
        </p:nvSpPr>
        <p:spPr>
          <a:xfrm>
            <a:off x="5792470" y="5673852"/>
            <a:ext cx="83439" cy="43942"/>
          </a:xfrm>
          <a:custGeom>
            <a:avLst/>
            <a:gdLst/>
            <a:ahLst/>
            <a:cxnLst/>
            <a:rect l="0" t="0" r="0" b="0"/>
            <a:pathLst>
              <a:path w="83439" h="43942">
                <a:moveTo>
                  <a:pt x="83439" y="0"/>
                </a:moveTo>
                <a:lnTo>
                  <a:pt x="74295" y="4318"/>
                </a:lnTo>
                <a:lnTo>
                  <a:pt x="70103" y="4318"/>
                </a:lnTo>
                <a:lnTo>
                  <a:pt x="52324" y="13081"/>
                </a:lnTo>
                <a:lnTo>
                  <a:pt x="39243" y="13081"/>
                </a:lnTo>
                <a:lnTo>
                  <a:pt x="35051" y="17399"/>
                </a:lnTo>
                <a:lnTo>
                  <a:pt x="17652" y="30480"/>
                </a:lnTo>
                <a:lnTo>
                  <a:pt x="13081" y="30480"/>
                </a:lnTo>
                <a:lnTo>
                  <a:pt x="0" y="35051"/>
                </a:lnTo>
                <a:lnTo>
                  <a:pt x="0" y="39369"/>
                </a:lnTo>
                <a:lnTo>
                  <a:pt x="0" y="439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49" name="Freeform 1149"/>
          <p:cNvSpPr/>
          <p:nvPr/>
        </p:nvSpPr>
        <p:spPr>
          <a:xfrm>
            <a:off x="5823203" y="5586095"/>
            <a:ext cx="0" cy="166369"/>
          </a:xfrm>
          <a:custGeom>
            <a:avLst/>
            <a:gdLst/>
            <a:ahLst/>
            <a:cxnLst/>
            <a:rect l="0" t="0" r="0" b="0"/>
            <a:pathLst>
              <a:path h="166369">
                <a:moveTo>
                  <a:pt x="0" y="166369"/>
                </a:moveTo>
                <a:lnTo>
                  <a:pt x="0" y="166369"/>
                </a:lnTo>
                <a:lnTo>
                  <a:pt x="0" y="140207"/>
                </a:lnTo>
                <a:lnTo>
                  <a:pt x="0" y="131699"/>
                </a:lnTo>
                <a:lnTo>
                  <a:pt x="0" y="105156"/>
                </a:lnTo>
                <a:lnTo>
                  <a:pt x="0" y="61594"/>
                </a:lnTo>
                <a:lnTo>
                  <a:pt x="0" y="48132"/>
                </a:lnTo>
                <a:lnTo>
                  <a:pt x="0" y="31114"/>
                </a:lnTo>
                <a:lnTo>
                  <a:pt x="0" y="17652"/>
                </a:lnTo>
                <a:lnTo>
                  <a:pt x="0" y="13334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0" name="Freeform 1150"/>
          <p:cNvSpPr/>
          <p:nvPr/>
        </p:nvSpPr>
        <p:spPr>
          <a:xfrm>
            <a:off x="5022469" y="5647689"/>
            <a:ext cx="114046" cy="131064"/>
          </a:xfrm>
          <a:custGeom>
            <a:avLst/>
            <a:gdLst/>
            <a:ahLst/>
            <a:cxnLst/>
            <a:rect l="0" t="0" r="0" b="0"/>
            <a:pathLst>
              <a:path w="114046" h="131064">
                <a:moveTo>
                  <a:pt x="21971" y="0"/>
                </a:moveTo>
                <a:lnTo>
                  <a:pt x="17652" y="8509"/>
                </a:lnTo>
                <a:lnTo>
                  <a:pt x="17652" y="21590"/>
                </a:lnTo>
                <a:lnTo>
                  <a:pt x="13081" y="35052"/>
                </a:lnTo>
                <a:lnTo>
                  <a:pt x="4571" y="61214"/>
                </a:lnTo>
                <a:lnTo>
                  <a:pt x="4571" y="70105"/>
                </a:lnTo>
                <a:lnTo>
                  <a:pt x="0" y="74295"/>
                </a:lnTo>
                <a:lnTo>
                  <a:pt x="0" y="91694"/>
                </a:lnTo>
                <a:lnTo>
                  <a:pt x="0" y="96267"/>
                </a:lnTo>
                <a:lnTo>
                  <a:pt x="0" y="109094"/>
                </a:lnTo>
                <a:lnTo>
                  <a:pt x="0" y="113665"/>
                </a:lnTo>
                <a:lnTo>
                  <a:pt x="0" y="117856"/>
                </a:lnTo>
                <a:lnTo>
                  <a:pt x="4571" y="122429"/>
                </a:lnTo>
                <a:lnTo>
                  <a:pt x="8509" y="122429"/>
                </a:lnTo>
                <a:lnTo>
                  <a:pt x="17652" y="126746"/>
                </a:lnTo>
                <a:lnTo>
                  <a:pt x="21971" y="126746"/>
                </a:lnTo>
                <a:lnTo>
                  <a:pt x="30479" y="126746"/>
                </a:lnTo>
                <a:lnTo>
                  <a:pt x="35052" y="126746"/>
                </a:lnTo>
                <a:lnTo>
                  <a:pt x="39370" y="126746"/>
                </a:lnTo>
                <a:lnTo>
                  <a:pt x="52704" y="109094"/>
                </a:lnTo>
                <a:lnTo>
                  <a:pt x="57022" y="104775"/>
                </a:lnTo>
                <a:lnTo>
                  <a:pt x="57022" y="100584"/>
                </a:lnTo>
                <a:lnTo>
                  <a:pt x="70103" y="83186"/>
                </a:lnTo>
                <a:lnTo>
                  <a:pt x="70103" y="70105"/>
                </a:lnTo>
                <a:lnTo>
                  <a:pt x="70103" y="48133"/>
                </a:lnTo>
                <a:lnTo>
                  <a:pt x="70103" y="35052"/>
                </a:lnTo>
                <a:lnTo>
                  <a:pt x="70103" y="30481"/>
                </a:lnTo>
                <a:lnTo>
                  <a:pt x="70103" y="17273"/>
                </a:lnTo>
                <a:lnTo>
                  <a:pt x="70103" y="13081"/>
                </a:lnTo>
                <a:lnTo>
                  <a:pt x="70103" y="8509"/>
                </a:lnTo>
                <a:lnTo>
                  <a:pt x="65532" y="8509"/>
                </a:lnTo>
                <a:lnTo>
                  <a:pt x="65532" y="21590"/>
                </a:lnTo>
                <a:lnTo>
                  <a:pt x="65532" y="39244"/>
                </a:lnTo>
                <a:lnTo>
                  <a:pt x="57022" y="52070"/>
                </a:lnTo>
                <a:lnTo>
                  <a:pt x="57022" y="78613"/>
                </a:lnTo>
                <a:lnTo>
                  <a:pt x="57022" y="87376"/>
                </a:lnTo>
                <a:lnTo>
                  <a:pt x="61340" y="100584"/>
                </a:lnTo>
                <a:lnTo>
                  <a:pt x="65532" y="104775"/>
                </a:lnTo>
                <a:lnTo>
                  <a:pt x="70103" y="109094"/>
                </a:lnTo>
                <a:lnTo>
                  <a:pt x="78613" y="122429"/>
                </a:lnTo>
                <a:lnTo>
                  <a:pt x="78613" y="126746"/>
                </a:lnTo>
                <a:lnTo>
                  <a:pt x="96392" y="131064"/>
                </a:lnTo>
                <a:lnTo>
                  <a:pt x="100584" y="131064"/>
                </a:lnTo>
                <a:lnTo>
                  <a:pt x="109473" y="131064"/>
                </a:lnTo>
                <a:lnTo>
                  <a:pt x="114046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1" name="Freeform 1151"/>
          <p:cNvSpPr/>
          <p:nvPr/>
        </p:nvSpPr>
        <p:spPr>
          <a:xfrm>
            <a:off x="5145023" y="5634227"/>
            <a:ext cx="13081" cy="140208"/>
          </a:xfrm>
          <a:custGeom>
            <a:avLst/>
            <a:gdLst/>
            <a:ahLst/>
            <a:cxnLst/>
            <a:rect l="0" t="0" r="0" b="0"/>
            <a:pathLst>
              <a:path w="13081" h="140208">
                <a:moveTo>
                  <a:pt x="0" y="140208"/>
                </a:moveTo>
                <a:lnTo>
                  <a:pt x="0" y="135891"/>
                </a:lnTo>
                <a:lnTo>
                  <a:pt x="8891" y="35052"/>
                </a:lnTo>
                <a:lnTo>
                  <a:pt x="8891" y="30735"/>
                </a:lnTo>
                <a:lnTo>
                  <a:pt x="8891" y="17654"/>
                </a:lnTo>
                <a:lnTo>
                  <a:pt x="8891" y="8891"/>
                </a:lnTo>
                <a:lnTo>
                  <a:pt x="13081" y="4573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2" name="Freeform 1152"/>
          <p:cNvSpPr/>
          <p:nvPr/>
        </p:nvSpPr>
        <p:spPr>
          <a:xfrm>
            <a:off x="5175503" y="5669279"/>
            <a:ext cx="35052" cy="65786"/>
          </a:xfrm>
          <a:custGeom>
            <a:avLst/>
            <a:gdLst/>
            <a:ahLst/>
            <a:cxnLst/>
            <a:rect l="0" t="0" r="0" b="0"/>
            <a:pathLst>
              <a:path w="35052" h="65786">
                <a:moveTo>
                  <a:pt x="0" y="65786"/>
                </a:moveTo>
                <a:lnTo>
                  <a:pt x="4573" y="65786"/>
                </a:lnTo>
                <a:lnTo>
                  <a:pt x="8891" y="65786"/>
                </a:lnTo>
                <a:lnTo>
                  <a:pt x="8891" y="52705"/>
                </a:lnTo>
                <a:lnTo>
                  <a:pt x="13462" y="48515"/>
                </a:lnTo>
                <a:lnTo>
                  <a:pt x="17654" y="39624"/>
                </a:lnTo>
                <a:lnTo>
                  <a:pt x="26543" y="17654"/>
                </a:lnTo>
                <a:lnTo>
                  <a:pt x="26543" y="13462"/>
                </a:lnTo>
                <a:lnTo>
                  <a:pt x="30735" y="8891"/>
                </a:lnTo>
                <a:lnTo>
                  <a:pt x="30735" y="4573"/>
                </a:lnTo>
                <a:lnTo>
                  <a:pt x="30735" y="0"/>
                </a:lnTo>
                <a:lnTo>
                  <a:pt x="3505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3" name="Freeform 1153"/>
          <p:cNvSpPr/>
          <p:nvPr/>
        </p:nvSpPr>
        <p:spPr>
          <a:xfrm>
            <a:off x="5206238" y="5717794"/>
            <a:ext cx="61340" cy="60959"/>
          </a:xfrm>
          <a:custGeom>
            <a:avLst/>
            <a:gdLst/>
            <a:ahLst/>
            <a:cxnLst/>
            <a:rect l="0" t="0" r="0" b="0"/>
            <a:pathLst>
              <a:path w="61340" h="60959">
                <a:moveTo>
                  <a:pt x="0" y="0"/>
                </a:moveTo>
                <a:lnTo>
                  <a:pt x="0" y="0"/>
                </a:lnTo>
                <a:lnTo>
                  <a:pt x="0" y="4190"/>
                </a:lnTo>
                <a:lnTo>
                  <a:pt x="0" y="8508"/>
                </a:lnTo>
                <a:lnTo>
                  <a:pt x="0" y="17271"/>
                </a:lnTo>
                <a:lnTo>
                  <a:pt x="0" y="21589"/>
                </a:lnTo>
                <a:lnTo>
                  <a:pt x="4317" y="26162"/>
                </a:lnTo>
                <a:lnTo>
                  <a:pt x="4317" y="30479"/>
                </a:lnTo>
                <a:lnTo>
                  <a:pt x="8890" y="30479"/>
                </a:lnTo>
                <a:lnTo>
                  <a:pt x="8890" y="34670"/>
                </a:lnTo>
                <a:lnTo>
                  <a:pt x="13462" y="34670"/>
                </a:lnTo>
                <a:lnTo>
                  <a:pt x="17398" y="47751"/>
                </a:lnTo>
                <a:lnTo>
                  <a:pt x="26289" y="52324"/>
                </a:lnTo>
                <a:lnTo>
                  <a:pt x="30860" y="56641"/>
                </a:lnTo>
                <a:lnTo>
                  <a:pt x="35052" y="56641"/>
                </a:lnTo>
                <a:lnTo>
                  <a:pt x="39623" y="60959"/>
                </a:lnTo>
                <a:lnTo>
                  <a:pt x="43941" y="60959"/>
                </a:lnTo>
                <a:lnTo>
                  <a:pt x="57022" y="60959"/>
                </a:lnTo>
                <a:lnTo>
                  <a:pt x="61340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4" name="Freeform 1154"/>
          <p:cNvSpPr/>
          <p:nvPr/>
        </p:nvSpPr>
        <p:spPr>
          <a:xfrm>
            <a:off x="5271770" y="5647689"/>
            <a:ext cx="26289" cy="117856"/>
          </a:xfrm>
          <a:custGeom>
            <a:avLst/>
            <a:gdLst/>
            <a:ahLst/>
            <a:cxnLst/>
            <a:rect l="0" t="0" r="0" b="0"/>
            <a:pathLst>
              <a:path w="26289" h="117856">
                <a:moveTo>
                  <a:pt x="26289" y="117856"/>
                </a:moveTo>
                <a:lnTo>
                  <a:pt x="26289" y="117856"/>
                </a:lnTo>
                <a:lnTo>
                  <a:pt x="21970" y="104775"/>
                </a:lnTo>
                <a:lnTo>
                  <a:pt x="21970" y="100584"/>
                </a:lnTo>
                <a:lnTo>
                  <a:pt x="17780" y="87376"/>
                </a:lnTo>
                <a:lnTo>
                  <a:pt x="13462" y="70105"/>
                </a:lnTo>
                <a:lnTo>
                  <a:pt x="8889" y="65532"/>
                </a:lnTo>
                <a:lnTo>
                  <a:pt x="8889" y="52070"/>
                </a:lnTo>
                <a:lnTo>
                  <a:pt x="0" y="26163"/>
                </a:lnTo>
                <a:lnTo>
                  <a:pt x="0" y="215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5" name="Freeform 1155"/>
          <p:cNvSpPr/>
          <p:nvPr/>
        </p:nvSpPr>
        <p:spPr>
          <a:xfrm>
            <a:off x="5346191" y="5656198"/>
            <a:ext cx="0" cy="96266"/>
          </a:xfrm>
          <a:custGeom>
            <a:avLst/>
            <a:gdLst/>
            <a:ahLst/>
            <a:cxnLst/>
            <a:rect l="0" t="0" r="0" b="0"/>
            <a:pathLst>
              <a:path h="96266">
                <a:moveTo>
                  <a:pt x="0" y="96266"/>
                </a:moveTo>
                <a:lnTo>
                  <a:pt x="0" y="87758"/>
                </a:lnTo>
                <a:lnTo>
                  <a:pt x="0" y="74677"/>
                </a:lnTo>
                <a:lnTo>
                  <a:pt x="0" y="65786"/>
                </a:lnTo>
                <a:lnTo>
                  <a:pt x="0" y="52705"/>
                </a:lnTo>
                <a:lnTo>
                  <a:pt x="0" y="39624"/>
                </a:lnTo>
                <a:lnTo>
                  <a:pt x="0" y="30735"/>
                </a:lnTo>
                <a:lnTo>
                  <a:pt x="0" y="13081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6" name="Freeform 1156"/>
          <p:cNvSpPr/>
          <p:nvPr/>
        </p:nvSpPr>
        <p:spPr>
          <a:xfrm>
            <a:off x="5342254" y="5634227"/>
            <a:ext cx="52071" cy="83567"/>
          </a:xfrm>
          <a:custGeom>
            <a:avLst/>
            <a:gdLst/>
            <a:ahLst/>
            <a:cxnLst/>
            <a:rect l="0" t="0" r="0" b="0"/>
            <a:pathLst>
              <a:path w="52071" h="83567">
                <a:moveTo>
                  <a:pt x="0" y="13462"/>
                </a:moveTo>
                <a:lnTo>
                  <a:pt x="3937" y="8891"/>
                </a:lnTo>
                <a:lnTo>
                  <a:pt x="12828" y="4573"/>
                </a:lnTo>
                <a:lnTo>
                  <a:pt x="17399" y="4573"/>
                </a:lnTo>
                <a:lnTo>
                  <a:pt x="25909" y="0"/>
                </a:lnTo>
                <a:lnTo>
                  <a:pt x="30480" y="0"/>
                </a:lnTo>
                <a:lnTo>
                  <a:pt x="34672" y="0"/>
                </a:lnTo>
                <a:lnTo>
                  <a:pt x="43561" y="4573"/>
                </a:lnTo>
                <a:lnTo>
                  <a:pt x="52071" y="8891"/>
                </a:lnTo>
                <a:lnTo>
                  <a:pt x="52071" y="13462"/>
                </a:lnTo>
                <a:lnTo>
                  <a:pt x="52071" y="26543"/>
                </a:lnTo>
                <a:lnTo>
                  <a:pt x="47880" y="30735"/>
                </a:lnTo>
                <a:lnTo>
                  <a:pt x="43561" y="48514"/>
                </a:lnTo>
                <a:lnTo>
                  <a:pt x="38990" y="61595"/>
                </a:lnTo>
                <a:lnTo>
                  <a:pt x="38990" y="65532"/>
                </a:lnTo>
                <a:lnTo>
                  <a:pt x="30480" y="74676"/>
                </a:lnTo>
                <a:lnTo>
                  <a:pt x="25909" y="78994"/>
                </a:lnTo>
                <a:lnTo>
                  <a:pt x="21591" y="835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7" name="Freeform 1157"/>
          <p:cNvSpPr/>
          <p:nvPr/>
        </p:nvSpPr>
        <p:spPr>
          <a:xfrm>
            <a:off x="4712208" y="5682107"/>
            <a:ext cx="48132" cy="161797"/>
          </a:xfrm>
          <a:custGeom>
            <a:avLst/>
            <a:gdLst/>
            <a:ahLst/>
            <a:cxnLst/>
            <a:rect l="0" t="0" r="0" b="0"/>
            <a:pathLst>
              <a:path w="48132" h="161797">
                <a:moveTo>
                  <a:pt x="34797" y="92075"/>
                </a:moveTo>
                <a:lnTo>
                  <a:pt x="34797" y="83184"/>
                </a:lnTo>
                <a:lnTo>
                  <a:pt x="30733" y="83184"/>
                </a:lnTo>
                <a:lnTo>
                  <a:pt x="26162" y="83184"/>
                </a:lnTo>
                <a:lnTo>
                  <a:pt x="13081" y="87757"/>
                </a:lnTo>
                <a:lnTo>
                  <a:pt x="13081" y="96265"/>
                </a:lnTo>
                <a:lnTo>
                  <a:pt x="8889" y="100583"/>
                </a:lnTo>
                <a:lnTo>
                  <a:pt x="4318" y="113664"/>
                </a:lnTo>
                <a:lnTo>
                  <a:pt x="4318" y="122555"/>
                </a:lnTo>
                <a:lnTo>
                  <a:pt x="0" y="131318"/>
                </a:lnTo>
                <a:lnTo>
                  <a:pt x="0" y="135636"/>
                </a:lnTo>
                <a:lnTo>
                  <a:pt x="0" y="144399"/>
                </a:lnTo>
                <a:lnTo>
                  <a:pt x="0" y="148716"/>
                </a:lnTo>
                <a:lnTo>
                  <a:pt x="0" y="153288"/>
                </a:lnTo>
                <a:lnTo>
                  <a:pt x="4318" y="161797"/>
                </a:lnTo>
                <a:lnTo>
                  <a:pt x="21970" y="157607"/>
                </a:lnTo>
                <a:lnTo>
                  <a:pt x="26162" y="153288"/>
                </a:lnTo>
                <a:lnTo>
                  <a:pt x="39370" y="131318"/>
                </a:lnTo>
                <a:lnTo>
                  <a:pt x="43942" y="118237"/>
                </a:lnTo>
                <a:lnTo>
                  <a:pt x="48132" y="105156"/>
                </a:lnTo>
                <a:lnTo>
                  <a:pt x="48132" y="61595"/>
                </a:lnTo>
                <a:lnTo>
                  <a:pt x="48132" y="48387"/>
                </a:lnTo>
                <a:lnTo>
                  <a:pt x="48132" y="30733"/>
                </a:lnTo>
                <a:lnTo>
                  <a:pt x="48132" y="13081"/>
                </a:lnTo>
                <a:lnTo>
                  <a:pt x="4813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8" name="Freeform 1158"/>
          <p:cNvSpPr/>
          <p:nvPr/>
        </p:nvSpPr>
        <p:spPr>
          <a:xfrm>
            <a:off x="4756150" y="5673597"/>
            <a:ext cx="25908" cy="117856"/>
          </a:xfrm>
          <a:custGeom>
            <a:avLst/>
            <a:gdLst/>
            <a:ahLst/>
            <a:cxnLst/>
            <a:rect l="0" t="0" r="0" b="0"/>
            <a:pathLst>
              <a:path w="25908" h="117856">
                <a:moveTo>
                  <a:pt x="4190" y="0"/>
                </a:moveTo>
                <a:lnTo>
                  <a:pt x="4190" y="4192"/>
                </a:lnTo>
                <a:lnTo>
                  <a:pt x="4190" y="17273"/>
                </a:lnTo>
                <a:lnTo>
                  <a:pt x="4190" y="25909"/>
                </a:lnTo>
                <a:lnTo>
                  <a:pt x="0" y="39243"/>
                </a:lnTo>
                <a:lnTo>
                  <a:pt x="0" y="56897"/>
                </a:lnTo>
                <a:lnTo>
                  <a:pt x="0" y="70105"/>
                </a:lnTo>
                <a:lnTo>
                  <a:pt x="0" y="87376"/>
                </a:lnTo>
                <a:lnTo>
                  <a:pt x="0" y="100585"/>
                </a:lnTo>
                <a:lnTo>
                  <a:pt x="0" y="104775"/>
                </a:lnTo>
                <a:lnTo>
                  <a:pt x="0" y="109093"/>
                </a:lnTo>
                <a:lnTo>
                  <a:pt x="0" y="113666"/>
                </a:lnTo>
                <a:lnTo>
                  <a:pt x="0" y="117856"/>
                </a:lnTo>
                <a:lnTo>
                  <a:pt x="4190" y="117856"/>
                </a:lnTo>
                <a:lnTo>
                  <a:pt x="17271" y="117856"/>
                </a:lnTo>
                <a:lnTo>
                  <a:pt x="21590" y="117856"/>
                </a:lnTo>
                <a:lnTo>
                  <a:pt x="25908" y="1178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59" name="Freeform 1159"/>
          <p:cNvSpPr/>
          <p:nvPr/>
        </p:nvSpPr>
        <p:spPr>
          <a:xfrm>
            <a:off x="4799710" y="5725921"/>
            <a:ext cx="96267" cy="83312"/>
          </a:xfrm>
          <a:custGeom>
            <a:avLst/>
            <a:gdLst/>
            <a:ahLst/>
            <a:cxnLst/>
            <a:rect l="0" t="0" r="0" b="0"/>
            <a:pathLst>
              <a:path w="96267" h="83312">
                <a:moveTo>
                  <a:pt x="43561" y="21718"/>
                </a:moveTo>
                <a:lnTo>
                  <a:pt x="39243" y="21718"/>
                </a:lnTo>
                <a:lnTo>
                  <a:pt x="30735" y="21718"/>
                </a:lnTo>
                <a:lnTo>
                  <a:pt x="26162" y="26289"/>
                </a:lnTo>
                <a:lnTo>
                  <a:pt x="13081" y="30481"/>
                </a:lnTo>
                <a:lnTo>
                  <a:pt x="13081" y="39370"/>
                </a:lnTo>
                <a:lnTo>
                  <a:pt x="4192" y="52451"/>
                </a:lnTo>
                <a:lnTo>
                  <a:pt x="4192" y="61342"/>
                </a:lnTo>
                <a:lnTo>
                  <a:pt x="0" y="65532"/>
                </a:lnTo>
                <a:lnTo>
                  <a:pt x="0" y="69850"/>
                </a:lnTo>
                <a:lnTo>
                  <a:pt x="0" y="74423"/>
                </a:lnTo>
                <a:lnTo>
                  <a:pt x="0" y="78741"/>
                </a:lnTo>
                <a:lnTo>
                  <a:pt x="4192" y="83312"/>
                </a:lnTo>
                <a:lnTo>
                  <a:pt x="13081" y="83312"/>
                </a:lnTo>
                <a:lnTo>
                  <a:pt x="26162" y="83312"/>
                </a:lnTo>
                <a:lnTo>
                  <a:pt x="30735" y="83312"/>
                </a:lnTo>
                <a:lnTo>
                  <a:pt x="43561" y="83312"/>
                </a:lnTo>
                <a:lnTo>
                  <a:pt x="48134" y="78741"/>
                </a:lnTo>
                <a:lnTo>
                  <a:pt x="52451" y="48261"/>
                </a:lnTo>
                <a:lnTo>
                  <a:pt x="61215" y="35052"/>
                </a:lnTo>
                <a:lnTo>
                  <a:pt x="61215" y="21718"/>
                </a:lnTo>
                <a:lnTo>
                  <a:pt x="61215" y="4573"/>
                </a:lnTo>
                <a:lnTo>
                  <a:pt x="61215" y="0"/>
                </a:lnTo>
                <a:lnTo>
                  <a:pt x="61215" y="4573"/>
                </a:lnTo>
                <a:lnTo>
                  <a:pt x="61215" y="17781"/>
                </a:lnTo>
                <a:lnTo>
                  <a:pt x="61215" y="30481"/>
                </a:lnTo>
                <a:lnTo>
                  <a:pt x="61215" y="35052"/>
                </a:lnTo>
                <a:lnTo>
                  <a:pt x="65786" y="39370"/>
                </a:lnTo>
                <a:lnTo>
                  <a:pt x="69724" y="56769"/>
                </a:lnTo>
                <a:lnTo>
                  <a:pt x="69724" y="61342"/>
                </a:lnTo>
                <a:lnTo>
                  <a:pt x="74295" y="65532"/>
                </a:lnTo>
                <a:lnTo>
                  <a:pt x="74295" y="69850"/>
                </a:lnTo>
                <a:lnTo>
                  <a:pt x="78868" y="69850"/>
                </a:lnTo>
                <a:lnTo>
                  <a:pt x="82931" y="69850"/>
                </a:lnTo>
                <a:lnTo>
                  <a:pt x="96267" y="698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0" name="Freeform 1160"/>
          <p:cNvSpPr/>
          <p:nvPr/>
        </p:nvSpPr>
        <p:spPr>
          <a:xfrm>
            <a:off x="3670427" y="5639053"/>
            <a:ext cx="34670" cy="179579"/>
          </a:xfrm>
          <a:custGeom>
            <a:avLst/>
            <a:gdLst/>
            <a:ahLst/>
            <a:cxnLst/>
            <a:rect l="0" t="0" r="0" b="0"/>
            <a:pathLst>
              <a:path w="34670" h="179579">
                <a:moveTo>
                  <a:pt x="30480" y="179579"/>
                </a:moveTo>
                <a:lnTo>
                  <a:pt x="34670" y="170688"/>
                </a:lnTo>
                <a:lnTo>
                  <a:pt x="34670" y="166117"/>
                </a:lnTo>
                <a:lnTo>
                  <a:pt x="34670" y="161925"/>
                </a:lnTo>
                <a:lnTo>
                  <a:pt x="34670" y="153417"/>
                </a:lnTo>
                <a:lnTo>
                  <a:pt x="34670" y="126874"/>
                </a:lnTo>
                <a:lnTo>
                  <a:pt x="34670" y="122555"/>
                </a:lnTo>
                <a:lnTo>
                  <a:pt x="30480" y="96393"/>
                </a:lnTo>
                <a:lnTo>
                  <a:pt x="30480" y="87504"/>
                </a:lnTo>
                <a:lnTo>
                  <a:pt x="25907" y="74676"/>
                </a:lnTo>
                <a:lnTo>
                  <a:pt x="8508" y="48261"/>
                </a:lnTo>
                <a:lnTo>
                  <a:pt x="8508" y="39370"/>
                </a:lnTo>
                <a:lnTo>
                  <a:pt x="4190" y="17780"/>
                </a:lnTo>
                <a:lnTo>
                  <a:pt x="0" y="13209"/>
                </a:lnTo>
                <a:lnTo>
                  <a:pt x="0" y="8891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1" name="Freeform 1161"/>
          <p:cNvSpPr/>
          <p:nvPr/>
        </p:nvSpPr>
        <p:spPr>
          <a:xfrm>
            <a:off x="3696334" y="5726302"/>
            <a:ext cx="30481" cy="74295"/>
          </a:xfrm>
          <a:custGeom>
            <a:avLst/>
            <a:gdLst/>
            <a:ahLst/>
            <a:cxnLst/>
            <a:rect l="0" t="0" r="0" b="0"/>
            <a:pathLst>
              <a:path w="30481" h="74295">
                <a:moveTo>
                  <a:pt x="0" y="0"/>
                </a:moveTo>
                <a:lnTo>
                  <a:pt x="0" y="4573"/>
                </a:lnTo>
                <a:lnTo>
                  <a:pt x="4573" y="4573"/>
                </a:lnTo>
                <a:lnTo>
                  <a:pt x="8763" y="8763"/>
                </a:lnTo>
                <a:lnTo>
                  <a:pt x="13336" y="13336"/>
                </a:lnTo>
                <a:lnTo>
                  <a:pt x="13336" y="21971"/>
                </a:lnTo>
                <a:lnTo>
                  <a:pt x="21971" y="21971"/>
                </a:lnTo>
                <a:lnTo>
                  <a:pt x="21971" y="26543"/>
                </a:lnTo>
                <a:lnTo>
                  <a:pt x="21971" y="35052"/>
                </a:lnTo>
                <a:lnTo>
                  <a:pt x="21971" y="39625"/>
                </a:lnTo>
                <a:lnTo>
                  <a:pt x="26544" y="43816"/>
                </a:lnTo>
                <a:lnTo>
                  <a:pt x="26544" y="57024"/>
                </a:lnTo>
                <a:lnTo>
                  <a:pt x="26544" y="61595"/>
                </a:lnTo>
                <a:lnTo>
                  <a:pt x="26544" y="65787"/>
                </a:lnTo>
                <a:lnTo>
                  <a:pt x="26544" y="70105"/>
                </a:lnTo>
                <a:lnTo>
                  <a:pt x="26544" y="74295"/>
                </a:lnTo>
                <a:lnTo>
                  <a:pt x="30481" y="742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2" name="Freeform 1162"/>
          <p:cNvSpPr/>
          <p:nvPr/>
        </p:nvSpPr>
        <p:spPr>
          <a:xfrm>
            <a:off x="3770629" y="5700014"/>
            <a:ext cx="8891" cy="96393"/>
          </a:xfrm>
          <a:custGeom>
            <a:avLst/>
            <a:gdLst/>
            <a:ahLst/>
            <a:cxnLst/>
            <a:rect l="0" t="0" r="0" b="0"/>
            <a:pathLst>
              <a:path w="8891" h="96393">
                <a:moveTo>
                  <a:pt x="0" y="96393"/>
                </a:moveTo>
                <a:lnTo>
                  <a:pt x="0" y="92075"/>
                </a:lnTo>
                <a:lnTo>
                  <a:pt x="0" y="78994"/>
                </a:lnTo>
                <a:lnTo>
                  <a:pt x="0" y="70104"/>
                </a:lnTo>
                <a:lnTo>
                  <a:pt x="0" y="48259"/>
                </a:lnTo>
                <a:lnTo>
                  <a:pt x="0" y="22351"/>
                </a:lnTo>
                <a:lnTo>
                  <a:pt x="8891" y="13207"/>
                </a:lnTo>
                <a:lnTo>
                  <a:pt x="889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3" name="Freeform 1163"/>
          <p:cNvSpPr/>
          <p:nvPr/>
        </p:nvSpPr>
        <p:spPr>
          <a:xfrm>
            <a:off x="3797172" y="5665343"/>
            <a:ext cx="4318" cy="0"/>
          </a:xfrm>
          <a:custGeom>
            <a:avLst/>
            <a:gdLst/>
            <a:ahLst/>
            <a:cxnLst/>
            <a:rect l="0" t="0" r="0" b="0"/>
            <a:pathLst>
              <a:path w="4318">
                <a:moveTo>
                  <a:pt x="4318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4" name="Freeform 1164"/>
          <p:cNvSpPr/>
          <p:nvPr/>
        </p:nvSpPr>
        <p:spPr>
          <a:xfrm>
            <a:off x="3805682" y="5743956"/>
            <a:ext cx="26543" cy="61214"/>
          </a:xfrm>
          <a:custGeom>
            <a:avLst/>
            <a:gdLst/>
            <a:ahLst/>
            <a:cxnLst/>
            <a:rect l="0" t="0" r="0" b="0"/>
            <a:pathLst>
              <a:path w="26543" h="61214">
                <a:moveTo>
                  <a:pt x="0" y="48133"/>
                </a:moveTo>
                <a:lnTo>
                  <a:pt x="0" y="43941"/>
                </a:lnTo>
                <a:lnTo>
                  <a:pt x="0" y="39370"/>
                </a:lnTo>
                <a:lnTo>
                  <a:pt x="0" y="35052"/>
                </a:lnTo>
                <a:lnTo>
                  <a:pt x="0" y="30479"/>
                </a:lnTo>
                <a:lnTo>
                  <a:pt x="0" y="17398"/>
                </a:lnTo>
                <a:lnTo>
                  <a:pt x="0" y="13081"/>
                </a:lnTo>
                <a:lnTo>
                  <a:pt x="0" y="8889"/>
                </a:lnTo>
                <a:lnTo>
                  <a:pt x="0" y="4317"/>
                </a:lnTo>
                <a:lnTo>
                  <a:pt x="0" y="0"/>
                </a:lnTo>
                <a:lnTo>
                  <a:pt x="4571" y="0"/>
                </a:lnTo>
                <a:lnTo>
                  <a:pt x="9144" y="0"/>
                </a:lnTo>
                <a:lnTo>
                  <a:pt x="17779" y="8889"/>
                </a:lnTo>
                <a:lnTo>
                  <a:pt x="17779" y="21971"/>
                </a:lnTo>
                <a:lnTo>
                  <a:pt x="21971" y="26162"/>
                </a:lnTo>
                <a:lnTo>
                  <a:pt x="21971" y="39370"/>
                </a:lnTo>
                <a:lnTo>
                  <a:pt x="21971" y="43941"/>
                </a:lnTo>
                <a:lnTo>
                  <a:pt x="21971" y="52451"/>
                </a:lnTo>
                <a:lnTo>
                  <a:pt x="21971" y="56641"/>
                </a:lnTo>
                <a:lnTo>
                  <a:pt x="21971" y="61214"/>
                </a:lnTo>
                <a:lnTo>
                  <a:pt x="26543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5" name="Freeform 1165"/>
          <p:cNvSpPr/>
          <p:nvPr/>
        </p:nvSpPr>
        <p:spPr>
          <a:xfrm>
            <a:off x="3853941" y="5730875"/>
            <a:ext cx="35053" cy="82931"/>
          </a:xfrm>
          <a:custGeom>
            <a:avLst/>
            <a:gdLst/>
            <a:ahLst/>
            <a:cxnLst/>
            <a:rect l="0" t="0" r="0" b="0"/>
            <a:pathLst>
              <a:path w="35053" h="82931">
                <a:moveTo>
                  <a:pt x="0" y="0"/>
                </a:moveTo>
                <a:lnTo>
                  <a:pt x="8763" y="0"/>
                </a:lnTo>
                <a:lnTo>
                  <a:pt x="13081" y="0"/>
                </a:lnTo>
                <a:lnTo>
                  <a:pt x="17654" y="0"/>
                </a:lnTo>
                <a:lnTo>
                  <a:pt x="21844" y="4190"/>
                </a:lnTo>
                <a:lnTo>
                  <a:pt x="26417" y="8763"/>
                </a:lnTo>
                <a:lnTo>
                  <a:pt x="26417" y="13081"/>
                </a:lnTo>
                <a:lnTo>
                  <a:pt x="30735" y="21970"/>
                </a:lnTo>
                <a:lnTo>
                  <a:pt x="30735" y="26162"/>
                </a:lnTo>
                <a:lnTo>
                  <a:pt x="30735" y="35052"/>
                </a:lnTo>
                <a:lnTo>
                  <a:pt x="30735" y="39243"/>
                </a:lnTo>
                <a:lnTo>
                  <a:pt x="26417" y="43560"/>
                </a:lnTo>
                <a:lnTo>
                  <a:pt x="21844" y="57022"/>
                </a:lnTo>
                <a:lnTo>
                  <a:pt x="13081" y="69722"/>
                </a:lnTo>
                <a:lnTo>
                  <a:pt x="8763" y="74295"/>
                </a:lnTo>
                <a:lnTo>
                  <a:pt x="4573" y="78866"/>
                </a:lnTo>
                <a:lnTo>
                  <a:pt x="4573" y="82931"/>
                </a:lnTo>
                <a:lnTo>
                  <a:pt x="8763" y="82931"/>
                </a:lnTo>
                <a:lnTo>
                  <a:pt x="17654" y="82931"/>
                </a:lnTo>
                <a:lnTo>
                  <a:pt x="21844" y="82931"/>
                </a:lnTo>
                <a:lnTo>
                  <a:pt x="26417" y="78866"/>
                </a:lnTo>
                <a:lnTo>
                  <a:pt x="30735" y="74295"/>
                </a:lnTo>
                <a:lnTo>
                  <a:pt x="35053" y="74295"/>
                </a:lnTo>
                <a:lnTo>
                  <a:pt x="35053" y="697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6" name="Freeform 1166"/>
          <p:cNvSpPr/>
          <p:nvPr/>
        </p:nvSpPr>
        <p:spPr>
          <a:xfrm>
            <a:off x="3906265" y="5726302"/>
            <a:ext cx="105156" cy="92075"/>
          </a:xfrm>
          <a:custGeom>
            <a:avLst/>
            <a:gdLst/>
            <a:ahLst/>
            <a:cxnLst/>
            <a:rect l="0" t="0" r="0" b="0"/>
            <a:pathLst>
              <a:path w="105156" h="92075">
                <a:moveTo>
                  <a:pt x="0" y="0"/>
                </a:moveTo>
                <a:lnTo>
                  <a:pt x="0" y="4573"/>
                </a:lnTo>
                <a:lnTo>
                  <a:pt x="0" y="8763"/>
                </a:lnTo>
                <a:lnTo>
                  <a:pt x="0" y="13336"/>
                </a:lnTo>
                <a:lnTo>
                  <a:pt x="0" y="30735"/>
                </a:lnTo>
                <a:lnTo>
                  <a:pt x="0" y="52706"/>
                </a:lnTo>
                <a:lnTo>
                  <a:pt x="0" y="61595"/>
                </a:lnTo>
                <a:lnTo>
                  <a:pt x="0" y="74295"/>
                </a:lnTo>
                <a:lnTo>
                  <a:pt x="0" y="78868"/>
                </a:lnTo>
                <a:lnTo>
                  <a:pt x="4573" y="83439"/>
                </a:lnTo>
                <a:lnTo>
                  <a:pt x="8890" y="83439"/>
                </a:lnTo>
                <a:lnTo>
                  <a:pt x="13208" y="83439"/>
                </a:lnTo>
                <a:lnTo>
                  <a:pt x="26544" y="83439"/>
                </a:lnTo>
                <a:lnTo>
                  <a:pt x="30481" y="83439"/>
                </a:lnTo>
                <a:lnTo>
                  <a:pt x="35052" y="83439"/>
                </a:lnTo>
                <a:lnTo>
                  <a:pt x="48261" y="78868"/>
                </a:lnTo>
                <a:lnTo>
                  <a:pt x="48261" y="70105"/>
                </a:lnTo>
                <a:lnTo>
                  <a:pt x="52832" y="48133"/>
                </a:lnTo>
                <a:lnTo>
                  <a:pt x="52832" y="30735"/>
                </a:lnTo>
                <a:lnTo>
                  <a:pt x="52832" y="17654"/>
                </a:lnTo>
                <a:lnTo>
                  <a:pt x="52832" y="13336"/>
                </a:lnTo>
                <a:lnTo>
                  <a:pt x="52832" y="8763"/>
                </a:lnTo>
                <a:lnTo>
                  <a:pt x="52832" y="21971"/>
                </a:lnTo>
                <a:lnTo>
                  <a:pt x="52832" y="30735"/>
                </a:lnTo>
                <a:lnTo>
                  <a:pt x="52832" y="43816"/>
                </a:lnTo>
                <a:lnTo>
                  <a:pt x="52832" y="52706"/>
                </a:lnTo>
                <a:lnTo>
                  <a:pt x="52832" y="57024"/>
                </a:lnTo>
                <a:lnTo>
                  <a:pt x="57024" y="65787"/>
                </a:lnTo>
                <a:lnTo>
                  <a:pt x="70105" y="78868"/>
                </a:lnTo>
                <a:lnTo>
                  <a:pt x="74676" y="87504"/>
                </a:lnTo>
                <a:lnTo>
                  <a:pt x="78994" y="92075"/>
                </a:lnTo>
                <a:lnTo>
                  <a:pt x="83313" y="92075"/>
                </a:lnTo>
                <a:lnTo>
                  <a:pt x="87504" y="92075"/>
                </a:lnTo>
                <a:lnTo>
                  <a:pt x="92075" y="92075"/>
                </a:lnTo>
                <a:lnTo>
                  <a:pt x="96394" y="92075"/>
                </a:lnTo>
                <a:lnTo>
                  <a:pt x="105156" y="920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7" name="Freeform 1167"/>
          <p:cNvSpPr/>
          <p:nvPr/>
        </p:nvSpPr>
        <p:spPr>
          <a:xfrm>
            <a:off x="4002659" y="5722365"/>
            <a:ext cx="87756" cy="131064"/>
          </a:xfrm>
          <a:custGeom>
            <a:avLst/>
            <a:gdLst/>
            <a:ahLst/>
            <a:cxnLst/>
            <a:rect l="0" t="0" r="0" b="0"/>
            <a:pathLst>
              <a:path w="87756" h="131064">
                <a:moveTo>
                  <a:pt x="52705" y="3937"/>
                </a:moveTo>
                <a:lnTo>
                  <a:pt x="48132" y="3937"/>
                </a:lnTo>
                <a:lnTo>
                  <a:pt x="48132" y="0"/>
                </a:lnTo>
                <a:lnTo>
                  <a:pt x="43814" y="0"/>
                </a:lnTo>
                <a:lnTo>
                  <a:pt x="39243" y="0"/>
                </a:lnTo>
                <a:lnTo>
                  <a:pt x="26162" y="8510"/>
                </a:lnTo>
                <a:lnTo>
                  <a:pt x="22225" y="12700"/>
                </a:lnTo>
                <a:lnTo>
                  <a:pt x="17652" y="17273"/>
                </a:lnTo>
                <a:lnTo>
                  <a:pt x="13081" y="34672"/>
                </a:lnTo>
                <a:lnTo>
                  <a:pt x="13081" y="38989"/>
                </a:lnTo>
                <a:lnTo>
                  <a:pt x="8762" y="52070"/>
                </a:lnTo>
                <a:lnTo>
                  <a:pt x="0" y="56643"/>
                </a:lnTo>
                <a:lnTo>
                  <a:pt x="0" y="60961"/>
                </a:lnTo>
                <a:lnTo>
                  <a:pt x="0" y="65532"/>
                </a:lnTo>
                <a:lnTo>
                  <a:pt x="4571" y="65532"/>
                </a:lnTo>
                <a:lnTo>
                  <a:pt x="8762" y="69724"/>
                </a:lnTo>
                <a:lnTo>
                  <a:pt x="17652" y="69724"/>
                </a:lnTo>
                <a:lnTo>
                  <a:pt x="22225" y="69724"/>
                </a:lnTo>
                <a:lnTo>
                  <a:pt x="26162" y="69724"/>
                </a:lnTo>
                <a:lnTo>
                  <a:pt x="39243" y="69724"/>
                </a:lnTo>
                <a:lnTo>
                  <a:pt x="43814" y="56643"/>
                </a:lnTo>
                <a:lnTo>
                  <a:pt x="48132" y="52070"/>
                </a:lnTo>
                <a:lnTo>
                  <a:pt x="56642" y="47753"/>
                </a:lnTo>
                <a:lnTo>
                  <a:pt x="56642" y="34672"/>
                </a:lnTo>
                <a:lnTo>
                  <a:pt x="56642" y="30480"/>
                </a:lnTo>
                <a:lnTo>
                  <a:pt x="56642" y="12700"/>
                </a:lnTo>
                <a:lnTo>
                  <a:pt x="56642" y="8510"/>
                </a:lnTo>
                <a:lnTo>
                  <a:pt x="56642" y="3937"/>
                </a:lnTo>
                <a:lnTo>
                  <a:pt x="56642" y="0"/>
                </a:lnTo>
                <a:lnTo>
                  <a:pt x="52705" y="0"/>
                </a:lnTo>
                <a:lnTo>
                  <a:pt x="52705" y="3937"/>
                </a:lnTo>
                <a:lnTo>
                  <a:pt x="52705" y="8510"/>
                </a:lnTo>
                <a:lnTo>
                  <a:pt x="52705" y="25908"/>
                </a:lnTo>
                <a:lnTo>
                  <a:pt x="52705" y="38989"/>
                </a:lnTo>
                <a:lnTo>
                  <a:pt x="56642" y="52070"/>
                </a:lnTo>
                <a:lnTo>
                  <a:pt x="61213" y="60961"/>
                </a:lnTo>
                <a:lnTo>
                  <a:pt x="65786" y="65532"/>
                </a:lnTo>
                <a:lnTo>
                  <a:pt x="78867" y="82805"/>
                </a:lnTo>
                <a:lnTo>
                  <a:pt x="78867" y="91441"/>
                </a:lnTo>
                <a:lnTo>
                  <a:pt x="83185" y="104522"/>
                </a:lnTo>
                <a:lnTo>
                  <a:pt x="87756" y="113666"/>
                </a:lnTo>
                <a:lnTo>
                  <a:pt x="87756" y="117856"/>
                </a:lnTo>
                <a:lnTo>
                  <a:pt x="87756" y="121920"/>
                </a:lnTo>
                <a:lnTo>
                  <a:pt x="87756" y="126493"/>
                </a:lnTo>
                <a:lnTo>
                  <a:pt x="83185" y="126493"/>
                </a:lnTo>
                <a:lnTo>
                  <a:pt x="78867" y="126493"/>
                </a:lnTo>
                <a:lnTo>
                  <a:pt x="70104" y="126493"/>
                </a:lnTo>
                <a:lnTo>
                  <a:pt x="70104" y="131064"/>
                </a:lnTo>
                <a:lnTo>
                  <a:pt x="61213" y="131064"/>
                </a:lnTo>
                <a:lnTo>
                  <a:pt x="52705" y="131064"/>
                </a:lnTo>
                <a:lnTo>
                  <a:pt x="48132" y="131064"/>
                </a:lnTo>
                <a:lnTo>
                  <a:pt x="48132" y="117856"/>
                </a:lnTo>
                <a:lnTo>
                  <a:pt x="48132" y="11366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8" name="Freeform 1168"/>
          <p:cNvSpPr/>
          <p:nvPr/>
        </p:nvSpPr>
        <p:spPr>
          <a:xfrm>
            <a:off x="4090415" y="5704332"/>
            <a:ext cx="78613" cy="109474"/>
          </a:xfrm>
          <a:custGeom>
            <a:avLst/>
            <a:gdLst/>
            <a:ahLst/>
            <a:cxnLst/>
            <a:rect l="0" t="0" r="0" b="0"/>
            <a:pathLst>
              <a:path w="78613" h="109474">
                <a:moveTo>
                  <a:pt x="39370" y="61595"/>
                </a:moveTo>
                <a:lnTo>
                  <a:pt x="43562" y="61595"/>
                </a:lnTo>
                <a:lnTo>
                  <a:pt x="47880" y="61595"/>
                </a:lnTo>
                <a:lnTo>
                  <a:pt x="56643" y="48513"/>
                </a:lnTo>
                <a:lnTo>
                  <a:pt x="60961" y="39624"/>
                </a:lnTo>
                <a:lnTo>
                  <a:pt x="60961" y="35306"/>
                </a:lnTo>
                <a:lnTo>
                  <a:pt x="60961" y="21970"/>
                </a:lnTo>
                <a:lnTo>
                  <a:pt x="60961" y="18033"/>
                </a:lnTo>
                <a:lnTo>
                  <a:pt x="60961" y="4571"/>
                </a:lnTo>
                <a:lnTo>
                  <a:pt x="56643" y="0"/>
                </a:lnTo>
                <a:lnTo>
                  <a:pt x="43562" y="0"/>
                </a:lnTo>
                <a:lnTo>
                  <a:pt x="39370" y="0"/>
                </a:lnTo>
                <a:lnTo>
                  <a:pt x="34799" y="8889"/>
                </a:lnTo>
                <a:lnTo>
                  <a:pt x="21590" y="26543"/>
                </a:lnTo>
                <a:lnTo>
                  <a:pt x="17019" y="39624"/>
                </a:lnTo>
                <a:lnTo>
                  <a:pt x="0" y="65786"/>
                </a:lnTo>
                <a:lnTo>
                  <a:pt x="0" y="78994"/>
                </a:lnTo>
                <a:lnTo>
                  <a:pt x="0" y="83565"/>
                </a:lnTo>
                <a:lnTo>
                  <a:pt x="0" y="96265"/>
                </a:lnTo>
                <a:lnTo>
                  <a:pt x="0" y="100838"/>
                </a:lnTo>
                <a:lnTo>
                  <a:pt x="0" y="105409"/>
                </a:lnTo>
                <a:lnTo>
                  <a:pt x="0" y="109474"/>
                </a:lnTo>
                <a:lnTo>
                  <a:pt x="13081" y="109474"/>
                </a:lnTo>
                <a:lnTo>
                  <a:pt x="17019" y="109474"/>
                </a:lnTo>
                <a:lnTo>
                  <a:pt x="21590" y="109474"/>
                </a:lnTo>
                <a:lnTo>
                  <a:pt x="25908" y="109474"/>
                </a:lnTo>
                <a:lnTo>
                  <a:pt x="39370" y="109474"/>
                </a:lnTo>
                <a:lnTo>
                  <a:pt x="43562" y="109474"/>
                </a:lnTo>
                <a:lnTo>
                  <a:pt x="52070" y="109474"/>
                </a:lnTo>
                <a:lnTo>
                  <a:pt x="56643" y="109474"/>
                </a:lnTo>
                <a:lnTo>
                  <a:pt x="65532" y="109474"/>
                </a:lnTo>
                <a:lnTo>
                  <a:pt x="74042" y="109474"/>
                </a:lnTo>
                <a:lnTo>
                  <a:pt x="78613" y="109474"/>
                </a:lnTo>
                <a:lnTo>
                  <a:pt x="78613" y="1054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69" name="Freeform 1169"/>
          <p:cNvSpPr/>
          <p:nvPr/>
        </p:nvSpPr>
        <p:spPr>
          <a:xfrm>
            <a:off x="2895600" y="5700014"/>
            <a:ext cx="135889" cy="196976"/>
          </a:xfrm>
          <a:custGeom>
            <a:avLst/>
            <a:gdLst/>
            <a:ahLst/>
            <a:cxnLst/>
            <a:rect l="0" t="0" r="0" b="0"/>
            <a:pathLst>
              <a:path w="135889" h="196976">
                <a:moveTo>
                  <a:pt x="65785" y="0"/>
                </a:moveTo>
                <a:lnTo>
                  <a:pt x="52704" y="0"/>
                </a:lnTo>
                <a:lnTo>
                  <a:pt x="43942" y="0"/>
                </a:lnTo>
                <a:lnTo>
                  <a:pt x="30733" y="0"/>
                </a:lnTo>
                <a:lnTo>
                  <a:pt x="26161" y="8889"/>
                </a:lnTo>
                <a:lnTo>
                  <a:pt x="13461" y="13462"/>
                </a:lnTo>
                <a:lnTo>
                  <a:pt x="8889" y="22351"/>
                </a:lnTo>
                <a:lnTo>
                  <a:pt x="4572" y="26288"/>
                </a:lnTo>
                <a:lnTo>
                  <a:pt x="4572" y="44195"/>
                </a:lnTo>
                <a:lnTo>
                  <a:pt x="0" y="48259"/>
                </a:lnTo>
                <a:lnTo>
                  <a:pt x="0" y="57023"/>
                </a:lnTo>
                <a:lnTo>
                  <a:pt x="0" y="61594"/>
                </a:lnTo>
                <a:lnTo>
                  <a:pt x="0" y="65913"/>
                </a:lnTo>
                <a:lnTo>
                  <a:pt x="8889" y="78994"/>
                </a:lnTo>
                <a:lnTo>
                  <a:pt x="22225" y="78994"/>
                </a:lnTo>
                <a:lnTo>
                  <a:pt x="48132" y="83312"/>
                </a:lnTo>
                <a:lnTo>
                  <a:pt x="61214" y="92075"/>
                </a:lnTo>
                <a:lnTo>
                  <a:pt x="78994" y="92075"/>
                </a:lnTo>
                <a:lnTo>
                  <a:pt x="114045" y="92075"/>
                </a:lnTo>
                <a:lnTo>
                  <a:pt x="127126" y="96393"/>
                </a:lnTo>
                <a:lnTo>
                  <a:pt x="131317" y="100964"/>
                </a:lnTo>
                <a:lnTo>
                  <a:pt x="131317" y="105156"/>
                </a:lnTo>
                <a:lnTo>
                  <a:pt x="135889" y="114045"/>
                </a:lnTo>
                <a:lnTo>
                  <a:pt x="135889" y="122936"/>
                </a:lnTo>
                <a:lnTo>
                  <a:pt x="135889" y="127126"/>
                </a:lnTo>
                <a:lnTo>
                  <a:pt x="135889" y="149098"/>
                </a:lnTo>
                <a:lnTo>
                  <a:pt x="135889" y="157988"/>
                </a:lnTo>
                <a:lnTo>
                  <a:pt x="135889" y="166496"/>
                </a:lnTo>
                <a:lnTo>
                  <a:pt x="122554" y="188468"/>
                </a:lnTo>
                <a:lnTo>
                  <a:pt x="118236" y="193039"/>
                </a:lnTo>
                <a:lnTo>
                  <a:pt x="100838" y="196976"/>
                </a:lnTo>
                <a:lnTo>
                  <a:pt x="96266" y="196976"/>
                </a:lnTo>
                <a:lnTo>
                  <a:pt x="83185" y="196976"/>
                </a:lnTo>
                <a:lnTo>
                  <a:pt x="57023" y="196976"/>
                </a:lnTo>
                <a:lnTo>
                  <a:pt x="52704" y="196976"/>
                </a:lnTo>
                <a:lnTo>
                  <a:pt x="48132" y="196976"/>
                </a:lnTo>
                <a:lnTo>
                  <a:pt x="48132" y="19303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0" name="Freeform 1170"/>
          <p:cNvSpPr/>
          <p:nvPr/>
        </p:nvSpPr>
        <p:spPr>
          <a:xfrm>
            <a:off x="3070860" y="5691504"/>
            <a:ext cx="21590" cy="144527"/>
          </a:xfrm>
          <a:custGeom>
            <a:avLst/>
            <a:gdLst/>
            <a:ahLst/>
            <a:cxnLst/>
            <a:rect l="0" t="0" r="0" b="0"/>
            <a:pathLst>
              <a:path w="21590" h="144527">
                <a:moveTo>
                  <a:pt x="0" y="144527"/>
                </a:moveTo>
                <a:lnTo>
                  <a:pt x="0" y="131446"/>
                </a:lnTo>
                <a:lnTo>
                  <a:pt x="0" y="122555"/>
                </a:lnTo>
                <a:lnTo>
                  <a:pt x="0" y="109474"/>
                </a:lnTo>
                <a:lnTo>
                  <a:pt x="8890" y="96393"/>
                </a:lnTo>
                <a:lnTo>
                  <a:pt x="13081" y="70104"/>
                </a:lnTo>
                <a:lnTo>
                  <a:pt x="13081" y="61341"/>
                </a:lnTo>
                <a:lnTo>
                  <a:pt x="13081" y="48134"/>
                </a:lnTo>
                <a:lnTo>
                  <a:pt x="21590" y="13081"/>
                </a:lnTo>
                <a:lnTo>
                  <a:pt x="2159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1" name="Freeform 1171"/>
          <p:cNvSpPr/>
          <p:nvPr/>
        </p:nvSpPr>
        <p:spPr>
          <a:xfrm>
            <a:off x="3066288" y="5752845"/>
            <a:ext cx="74422" cy="30481"/>
          </a:xfrm>
          <a:custGeom>
            <a:avLst/>
            <a:gdLst/>
            <a:ahLst/>
            <a:cxnLst/>
            <a:rect l="0" t="0" r="0" b="0"/>
            <a:pathLst>
              <a:path w="74422" h="30481">
                <a:moveTo>
                  <a:pt x="74422" y="0"/>
                </a:moveTo>
                <a:lnTo>
                  <a:pt x="74422" y="4192"/>
                </a:lnTo>
                <a:lnTo>
                  <a:pt x="65785" y="4192"/>
                </a:lnTo>
                <a:lnTo>
                  <a:pt x="57022" y="8763"/>
                </a:lnTo>
                <a:lnTo>
                  <a:pt x="43941" y="13082"/>
                </a:lnTo>
                <a:lnTo>
                  <a:pt x="39623" y="21844"/>
                </a:lnTo>
                <a:lnTo>
                  <a:pt x="17653" y="26163"/>
                </a:lnTo>
                <a:lnTo>
                  <a:pt x="8889" y="30481"/>
                </a:lnTo>
                <a:lnTo>
                  <a:pt x="4572" y="30481"/>
                </a:lnTo>
                <a:lnTo>
                  <a:pt x="0" y="304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2" name="Freeform 1172"/>
          <p:cNvSpPr/>
          <p:nvPr/>
        </p:nvSpPr>
        <p:spPr>
          <a:xfrm>
            <a:off x="3158363" y="5761608"/>
            <a:ext cx="4191" cy="78613"/>
          </a:xfrm>
          <a:custGeom>
            <a:avLst/>
            <a:gdLst/>
            <a:ahLst/>
            <a:cxnLst/>
            <a:rect l="0" t="0" r="0" b="0"/>
            <a:pathLst>
              <a:path w="4191" h="78613">
                <a:moveTo>
                  <a:pt x="4191" y="78613"/>
                </a:moveTo>
                <a:lnTo>
                  <a:pt x="0" y="78613"/>
                </a:lnTo>
                <a:lnTo>
                  <a:pt x="0" y="74423"/>
                </a:lnTo>
                <a:lnTo>
                  <a:pt x="0" y="61342"/>
                </a:lnTo>
                <a:lnTo>
                  <a:pt x="0" y="52451"/>
                </a:lnTo>
                <a:lnTo>
                  <a:pt x="0" y="26289"/>
                </a:lnTo>
                <a:lnTo>
                  <a:pt x="0" y="21718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3" name="Freeform 1173"/>
          <p:cNvSpPr/>
          <p:nvPr/>
        </p:nvSpPr>
        <p:spPr>
          <a:xfrm>
            <a:off x="3140710" y="5700014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4" name="Freeform 1174"/>
          <p:cNvSpPr/>
          <p:nvPr/>
        </p:nvSpPr>
        <p:spPr>
          <a:xfrm>
            <a:off x="3188842" y="5739638"/>
            <a:ext cx="113919" cy="74421"/>
          </a:xfrm>
          <a:custGeom>
            <a:avLst/>
            <a:gdLst/>
            <a:ahLst/>
            <a:cxnLst/>
            <a:rect l="0" t="0" r="0" b="0"/>
            <a:pathLst>
              <a:path w="113919" h="74421">
                <a:moveTo>
                  <a:pt x="0" y="74421"/>
                </a:moveTo>
                <a:lnTo>
                  <a:pt x="0" y="70103"/>
                </a:lnTo>
                <a:lnTo>
                  <a:pt x="0" y="65532"/>
                </a:lnTo>
                <a:lnTo>
                  <a:pt x="0" y="61340"/>
                </a:lnTo>
                <a:lnTo>
                  <a:pt x="0" y="56769"/>
                </a:lnTo>
                <a:lnTo>
                  <a:pt x="0" y="52451"/>
                </a:lnTo>
                <a:lnTo>
                  <a:pt x="0" y="35051"/>
                </a:lnTo>
                <a:lnTo>
                  <a:pt x="0" y="30860"/>
                </a:lnTo>
                <a:lnTo>
                  <a:pt x="0" y="26289"/>
                </a:lnTo>
                <a:lnTo>
                  <a:pt x="4191" y="13207"/>
                </a:lnTo>
                <a:lnTo>
                  <a:pt x="4191" y="8635"/>
                </a:lnTo>
                <a:lnTo>
                  <a:pt x="8763" y="8635"/>
                </a:lnTo>
                <a:lnTo>
                  <a:pt x="13081" y="8635"/>
                </a:lnTo>
                <a:lnTo>
                  <a:pt x="17653" y="8635"/>
                </a:lnTo>
                <a:lnTo>
                  <a:pt x="21972" y="8635"/>
                </a:lnTo>
                <a:lnTo>
                  <a:pt x="26162" y="8635"/>
                </a:lnTo>
                <a:lnTo>
                  <a:pt x="39625" y="8635"/>
                </a:lnTo>
                <a:lnTo>
                  <a:pt x="43815" y="21970"/>
                </a:lnTo>
                <a:lnTo>
                  <a:pt x="43815" y="35051"/>
                </a:lnTo>
                <a:lnTo>
                  <a:pt x="52706" y="52451"/>
                </a:lnTo>
                <a:lnTo>
                  <a:pt x="52706" y="56769"/>
                </a:lnTo>
                <a:lnTo>
                  <a:pt x="52706" y="70103"/>
                </a:lnTo>
                <a:lnTo>
                  <a:pt x="52706" y="74421"/>
                </a:lnTo>
                <a:lnTo>
                  <a:pt x="52706" y="61340"/>
                </a:lnTo>
                <a:lnTo>
                  <a:pt x="52706" y="52451"/>
                </a:lnTo>
                <a:lnTo>
                  <a:pt x="52706" y="39370"/>
                </a:lnTo>
                <a:lnTo>
                  <a:pt x="57024" y="26289"/>
                </a:lnTo>
                <a:lnTo>
                  <a:pt x="61215" y="17399"/>
                </a:lnTo>
                <a:lnTo>
                  <a:pt x="61215" y="8635"/>
                </a:lnTo>
                <a:lnTo>
                  <a:pt x="74677" y="0"/>
                </a:lnTo>
                <a:lnTo>
                  <a:pt x="78613" y="0"/>
                </a:lnTo>
                <a:lnTo>
                  <a:pt x="83186" y="0"/>
                </a:lnTo>
                <a:lnTo>
                  <a:pt x="87758" y="0"/>
                </a:lnTo>
                <a:lnTo>
                  <a:pt x="92075" y="0"/>
                </a:lnTo>
                <a:lnTo>
                  <a:pt x="92075" y="4571"/>
                </a:lnTo>
                <a:lnTo>
                  <a:pt x="100838" y="17399"/>
                </a:lnTo>
                <a:lnTo>
                  <a:pt x="100838" y="26289"/>
                </a:lnTo>
                <a:lnTo>
                  <a:pt x="100838" y="48259"/>
                </a:lnTo>
                <a:lnTo>
                  <a:pt x="105156" y="52451"/>
                </a:lnTo>
                <a:lnTo>
                  <a:pt x="105156" y="56769"/>
                </a:lnTo>
                <a:lnTo>
                  <a:pt x="105156" y="65532"/>
                </a:lnTo>
                <a:lnTo>
                  <a:pt x="105156" y="70103"/>
                </a:lnTo>
                <a:lnTo>
                  <a:pt x="109729" y="70103"/>
                </a:lnTo>
                <a:lnTo>
                  <a:pt x="113919" y="701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5" name="Freeform 1175"/>
          <p:cNvSpPr/>
          <p:nvPr/>
        </p:nvSpPr>
        <p:spPr>
          <a:xfrm>
            <a:off x="3333241" y="5726302"/>
            <a:ext cx="100585" cy="96648"/>
          </a:xfrm>
          <a:custGeom>
            <a:avLst/>
            <a:gdLst/>
            <a:ahLst/>
            <a:cxnLst/>
            <a:rect l="0" t="0" r="0" b="0"/>
            <a:pathLst>
              <a:path w="100585" h="96648">
                <a:moveTo>
                  <a:pt x="0" y="83439"/>
                </a:moveTo>
                <a:lnTo>
                  <a:pt x="0" y="78868"/>
                </a:lnTo>
                <a:lnTo>
                  <a:pt x="0" y="65787"/>
                </a:lnTo>
                <a:lnTo>
                  <a:pt x="0" y="57024"/>
                </a:lnTo>
                <a:lnTo>
                  <a:pt x="0" y="52706"/>
                </a:lnTo>
                <a:lnTo>
                  <a:pt x="0" y="39625"/>
                </a:lnTo>
                <a:lnTo>
                  <a:pt x="0" y="13336"/>
                </a:lnTo>
                <a:lnTo>
                  <a:pt x="0" y="9144"/>
                </a:lnTo>
                <a:lnTo>
                  <a:pt x="0" y="4573"/>
                </a:lnTo>
                <a:lnTo>
                  <a:pt x="4318" y="0"/>
                </a:lnTo>
                <a:lnTo>
                  <a:pt x="8891" y="0"/>
                </a:lnTo>
                <a:lnTo>
                  <a:pt x="13209" y="0"/>
                </a:lnTo>
                <a:lnTo>
                  <a:pt x="21972" y="0"/>
                </a:lnTo>
                <a:lnTo>
                  <a:pt x="26289" y="0"/>
                </a:lnTo>
                <a:lnTo>
                  <a:pt x="35053" y="17907"/>
                </a:lnTo>
                <a:lnTo>
                  <a:pt x="35053" y="30735"/>
                </a:lnTo>
                <a:lnTo>
                  <a:pt x="43943" y="39625"/>
                </a:lnTo>
                <a:lnTo>
                  <a:pt x="47880" y="65787"/>
                </a:lnTo>
                <a:lnTo>
                  <a:pt x="47880" y="78868"/>
                </a:lnTo>
                <a:lnTo>
                  <a:pt x="47880" y="92075"/>
                </a:lnTo>
                <a:lnTo>
                  <a:pt x="47880" y="96648"/>
                </a:lnTo>
                <a:lnTo>
                  <a:pt x="52451" y="96648"/>
                </a:lnTo>
                <a:lnTo>
                  <a:pt x="52451" y="87757"/>
                </a:lnTo>
                <a:lnTo>
                  <a:pt x="52451" y="83439"/>
                </a:lnTo>
                <a:lnTo>
                  <a:pt x="61342" y="52706"/>
                </a:lnTo>
                <a:lnTo>
                  <a:pt x="61342" y="39625"/>
                </a:lnTo>
                <a:lnTo>
                  <a:pt x="74423" y="13336"/>
                </a:lnTo>
                <a:lnTo>
                  <a:pt x="78741" y="9144"/>
                </a:lnTo>
                <a:lnTo>
                  <a:pt x="83312" y="4573"/>
                </a:lnTo>
                <a:lnTo>
                  <a:pt x="83312" y="0"/>
                </a:lnTo>
                <a:lnTo>
                  <a:pt x="87504" y="4573"/>
                </a:lnTo>
                <a:lnTo>
                  <a:pt x="87504" y="9144"/>
                </a:lnTo>
                <a:lnTo>
                  <a:pt x="87504" y="21971"/>
                </a:lnTo>
                <a:lnTo>
                  <a:pt x="96393" y="30735"/>
                </a:lnTo>
                <a:lnTo>
                  <a:pt x="96393" y="39625"/>
                </a:lnTo>
                <a:lnTo>
                  <a:pt x="96393" y="48387"/>
                </a:lnTo>
                <a:lnTo>
                  <a:pt x="96393" y="52706"/>
                </a:lnTo>
                <a:lnTo>
                  <a:pt x="96393" y="65787"/>
                </a:lnTo>
                <a:lnTo>
                  <a:pt x="96393" y="70105"/>
                </a:lnTo>
                <a:lnTo>
                  <a:pt x="100585" y="701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6" name="Freeform 1176"/>
          <p:cNvSpPr/>
          <p:nvPr/>
        </p:nvSpPr>
        <p:spPr>
          <a:xfrm>
            <a:off x="3451605" y="5748273"/>
            <a:ext cx="122174" cy="87758"/>
          </a:xfrm>
          <a:custGeom>
            <a:avLst/>
            <a:gdLst/>
            <a:ahLst/>
            <a:cxnLst/>
            <a:rect l="0" t="0" r="0" b="0"/>
            <a:pathLst>
              <a:path w="122174" h="87758">
                <a:moveTo>
                  <a:pt x="4191" y="48134"/>
                </a:moveTo>
                <a:lnTo>
                  <a:pt x="8510" y="48134"/>
                </a:lnTo>
                <a:lnTo>
                  <a:pt x="30480" y="22225"/>
                </a:lnTo>
                <a:lnTo>
                  <a:pt x="30480" y="17654"/>
                </a:lnTo>
                <a:lnTo>
                  <a:pt x="30480" y="4572"/>
                </a:lnTo>
                <a:lnTo>
                  <a:pt x="30480" y="0"/>
                </a:lnTo>
                <a:lnTo>
                  <a:pt x="25909" y="0"/>
                </a:lnTo>
                <a:lnTo>
                  <a:pt x="21591" y="0"/>
                </a:lnTo>
                <a:lnTo>
                  <a:pt x="17273" y="0"/>
                </a:lnTo>
                <a:lnTo>
                  <a:pt x="4191" y="4572"/>
                </a:lnTo>
                <a:lnTo>
                  <a:pt x="0" y="13335"/>
                </a:lnTo>
                <a:lnTo>
                  <a:pt x="0" y="26416"/>
                </a:lnTo>
                <a:lnTo>
                  <a:pt x="0" y="35053"/>
                </a:lnTo>
                <a:lnTo>
                  <a:pt x="0" y="39624"/>
                </a:lnTo>
                <a:lnTo>
                  <a:pt x="0" y="56897"/>
                </a:lnTo>
                <a:lnTo>
                  <a:pt x="0" y="61468"/>
                </a:lnTo>
                <a:lnTo>
                  <a:pt x="0" y="78867"/>
                </a:lnTo>
                <a:lnTo>
                  <a:pt x="8510" y="78867"/>
                </a:lnTo>
                <a:lnTo>
                  <a:pt x="13081" y="83185"/>
                </a:lnTo>
                <a:lnTo>
                  <a:pt x="21591" y="87758"/>
                </a:lnTo>
                <a:lnTo>
                  <a:pt x="25909" y="87758"/>
                </a:lnTo>
                <a:lnTo>
                  <a:pt x="35053" y="87758"/>
                </a:lnTo>
                <a:lnTo>
                  <a:pt x="39243" y="87758"/>
                </a:lnTo>
                <a:lnTo>
                  <a:pt x="43561" y="83185"/>
                </a:lnTo>
                <a:lnTo>
                  <a:pt x="52071" y="65786"/>
                </a:lnTo>
                <a:lnTo>
                  <a:pt x="61215" y="61468"/>
                </a:lnTo>
                <a:lnTo>
                  <a:pt x="65533" y="48134"/>
                </a:lnTo>
                <a:lnTo>
                  <a:pt x="65533" y="43816"/>
                </a:lnTo>
                <a:lnTo>
                  <a:pt x="65533" y="39624"/>
                </a:lnTo>
                <a:lnTo>
                  <a:pt x="65533" y="35053"/>
                </a:lnTo>
                <a:lnTo>
                  <a:pt x="65533" y="30735"/>
                </a:lnTo>
                <a:lnTo>
                  <a:pt x="70104" y="17654"/>
                </a:lnTo>
                <a:lnTo>
                  <a:pt x="70104" y="13335"/>
                </a:lnTo>
                <a:lnTo>
                  <a:pt x="74041" y="13335"/>
                </a:lnTo>
                <a:lnTo>
                  <a:pt x="78614" y="13335"/>
                </a:lnTo>
                <a:lnTo>
                  <a:pt x="82804" y="13335"/>
                </a:lnTo>
                <a:lnTo>
                  <a:pt x="91695" y="13335"/>
                </a:lnTo>
                <a:lnTo>
                  <a:pt x="100585" y="13335"/>
                </a:lnTo>
                <a:lnTo>
                  <a:pt x="104775" y="17654"/>
                </a:lnTo>
                <a:lnTo>
                  <a:pt x="113666" y="30735"/>
                </a:lnTo>
                <a:lnTo>
                  <a:pt x="113666" y="35053"/>
                </a:lnTo>
                <a:lnTo>
                  <a:pt x="117856" y="39624"/>
                </a:lnTo>
                <a:lnTo>
                  <a:pt x="117856" y="52705"/>
                </a:lnTo>
                <a:lnTo>
                  <a:pt x="117856" y="56897"/>
                </a:lnTo>
                <a:lnTo>
                  <a:pt x="122174" y="5689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7" name="Freeform 1177"/>
          <p:cNvSpPr/>
          <p:nvPr/>
        </p:nvSpPr>
        <p:spPr>
          <a:xfrm>
            <a:off x="4195317" y="5748782"/>
            <a:ext cx="78613" cy="65532"/>
          </a:xfrm>
          <a:custGeom>
            <a:avLst/>
            <a:gdLst/>
            <a:ahLst/>
            <a:cxnLst/>
            <a:rect l="0" t="0" r="0" b="0"/>
            <a:pathLst>
              <a:path w="78613" h="65532">
                <a:moveTo>
                  <a:pt x="4192" y="0"/>
                </a:moveTo>
                <a:lnTo>
                  <a:pt x="0" y="4318"/>
                </a:lnTo>
                <a:lnTo>
                  <a:pt x="0" y="26288"/>
                </a:lnTo>
                <a:lnTo>
                  <a:pt x="0" y="43688"/>
                </a:lnTo>
                <a:lnTo>
                  <a:pt x="0" y="47878"/>
                </a:lnTo>
                <a:lnTo>
                  <a:pt x="0" y="56769"/>
                </a:lnTo>
                <a:lnTo>
                  <a:pt x="0" y="65532"/>
                </a:lnTo>
                <a:lnTo>
                  <a:pt x="4192" y="65532"/>
                </a:lnTo>
                <a:lnTo>
                  <a:pt x="8510" y="61340"/>
                </a:lnTo>
                <a:lnTo>
                  <a:pt x="13081" y="56769"/>
                </a:lnTo>
                <a:lnTo>
                  <a:pt x="26162" y="47878"/>
                </a:lnTo>
                <a:lnTo>
                  <a:pt x="39243" y="35051"/>
                </a:lnTo>
                <a:lnTo>
                  <a:pt x="43561" y="21970"/>
                </a:lnTo>
                <a:lnTo>
                  <a:pt x="43561" y="17399"/>
                </a:lnTo>
                <a:lnTo>
                  <a:pt x="43561" y="8636"/>
                </a:lnTo>
                <a:lnTo>
                  <a:pt x="43561" y="13207"/>
                </a:lnTo>
                <a:lnTo>
                  <a:pt x="43561" y="17399"/>
                </a:lnTo>
                <a:lnTo>
                  <a:pt x="43561" y="26288"/>
                </a:lnTo>
                <a:lnTo>
                  <a:pt x="43561" y="35051"/>
                </a:lnTo>
                <a:lnTo>
                  <a:pt x="43561" y="39624"/>
                </a:lnTo>
                <a:lnTo>
                  <a:pt x="43561" y="47878"/>
                </a:lnTo>
                <a:lnTo>
                  <a:pt x="48134" y="52451"/>
                </a:lnTo>
                <a:lnTo>
                  <a:pt x="61215" y="61340"/>
                </a:lnTo>
                <a:lnTo>
                  <a:pt x="65533" y="61340"/>
                </a:lnTo>
                <a:lnTo>
                  <a:pt x="69723" y="61340"/>
                </a:lnTo>
                <a:lnTo>
                  <a:pt x="74296" y="56769"/>
                </a:lnTo>
                <a:lnTo>
                  <a:pt x="74296" y="52451"/>
                </a:lnTo>
                <a:lnTo>
                  <a:pt x="78613" y="43688"/>
                </a:lnTo>
                <a:lnTo>
                  <a:pt x="78613" y="30480"/>
                </a:lnTo>
                <a:lnTo>
                  <a:pt x="78613" y="26288"/>
                </a:lnTo>
                <a:lnTo>
                  <a:pt x="78613" y="21970"/>
                </a:lnTo>
                <a:lnTo>
                  <a:pt x="78613" y="173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8" name="Freeform 1178"/>
          <p:cNvSpPr/>
          <p:nvPr/>
        </p:nvSpPr>
        <p:spPr>
          <a:xfrm>
            <a:off x="4304665" y="5735701"/>
            <a:ext cx="0" cy="87249"/>
          </a:xfrm>
          <a:custGeom>
            <a:avLst/>
            <a:gdLst/>
            <a:ahLst/>
            <a:cxnLst/>
            <a:rect l="0" t="0" r="0" b="0"/>
            <a:pathLst>
              <a:path h="87249">
                <a:moveTo>
                  <a:pt x="0" y="87249"/>
                </a:moveTo>
                <a:lnTo>
                  <a:pt x="0" y="83184"/>
                </a:lnTo>
                <a:lnTo>
                  <a:pt x="0" y="87249"/>
                </a:lnTo>
                <a:lnTo>
                  <a:pt x="0" y="78613"/>
                </a:lnTo>
                <a:lnTo>
                  <a:pt x="0" y="74421"/>
                </a:lnTo>
                <a:lnTo>
                  <a:pt x="0" y="65532"/>
                </a:lnTo>
                <a:lnTo>
                  <a:pt x="0" y="60959"/>
                </a:lnTo>
                <a:lnTo>
                  <a:pt x="0" y="35051"/>
                </a:lnTo>
                <a:lnTo>
                  <a:pt x="0" y="26288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9" name="Freeform 1179"/>
          <p:cNvSpPr/>
          <p:nvPr/>
        </p:nvSpPr>
        <p:spPr>
          <a:xfrm>
            <a:off x="4291584" y="5691885"/>
            <a:ext cx="4318" cy="0"/>
          </a:xfrm>
          <a:custGeom>
            <a:avLst/>
            <a:gdLst/>
            <a:ahLst/>
            <a:cxnLst/>
            <a:rect l="0" t="0" r="0" b="0"/>
            <a:pathLst>
              <a:path w="4318">
                <a:moveTo>
                  <a:pt x="4318" y="0"/>
                </a:moveTo>
                <a:lnTo>
                  <a:pt x="431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0" name="Freeform 1180"/>
          <p:cNvSpPr/>
          <p:nvPr/>
        </p:nvSpPr>
        <p:spPr>
          <a:xfrm>
            <a:off x="4322064" y="5722620"/>
            <a:ext cx="70103" cy="69850"/>
          </a:xfrm>
          <a:custGeom>
            <a:avLst/>
            <a:gdLst/>
            <a:ahLst/>
            <a:cxnLst/>
            <a:rect l="0" t="0" r="0" b="0"/>
            <a:pathLst>
              <a:path w="70103" h="69850">
                <a:moveTo>
                  <a:pt x="0" y="69850"/>
                </a:moveTo>
                <a:lnTo>
                  <a:pt x="0" y="65786"/>
                </a:lnTo>
                <a:lnTo>
                  <a:pt x="0" y="52450"/>
                </a:lnTo>
                <a:lnTo>
                  <a:pt x="0" y="48132"/>
                </a:lnTo>
                <a:lnTo>
                  <a:pt x="0" y="30480"/>
                </a:lnTo>
                <a:lnTo>
                  <a:pt x="4318" y="26162"/>
                </a:lnTo>
                <a:lnTo>
                  <a:pt x="4318" y="21970"/>
                </a:lnTo>
                <a:lnTo>
                  <a:pt x="17652" y="8889"/>
                </a:lnTo>
                <a:lnTo>
                  <a:pt x="17652" y="4318"/>
                </a:lnTo>
                <a:lnTo>
                  <a:pt x="26543" y="0"/>
                </a:lnTo>
                <a:lnTo>
                  <a:pt x="35051" y="0"/>
                </a:lnTo>
                <a:lnTo>
                  <a:pt x="39370" y="0"/>
                </a:lnTo>
                <a:lnTo>
                  <a:pt x="43941" y="0"/>
                </a:lnTo>
                <a:lnTo>
                  <a:pt x="48514" y="0"/>
                </a:lnTo>
                <a:lnTo>
                  <a:pt x="52451" y="4318"/>
                </a:lnTo>
                <a:lnTo>
                  <a:pt x="52451" y="8889"/>
                </a:lnTo>
                <a:lnTo>
                  <a:pt x="57022" y="21970"/>
                </a:lnTo>
                <a:lnTo>
                  <a:pt x="65532" y="39369"/>
                </a:lnTo>
                <a:lnTo>
                  <a:pt x="65532" y="43561"/>
                </a:lnTo>
                <a:lnTo>
                  <a:pt x="70103" y="56642"/>
                </a:lnTo>
                <a:lnTo>
                  <a:pt x="70103" y="61213"/>
                </a:lnTo>
                <a:lnTo>
                  <a:pt x="70103" y="657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1" name="Freeform 1181"/>
          <p:cNvSpPr/>
          <p:nvPr/>
        </p:nvSpPr>
        <p:spPr>
          <a:xfrm>
            <a:off x="4405248" y="5722620"/>
            <a:ext cx="56769" cy="69850"/>
          </a:xfrm>
          <a:custGeom>
            <a:avLst/>
            <a:gdLst/>
            <a:ahLst/>
            <a:cxnLst/>
            <a:rect l="0" t="0" r="0" b="0"/>
            <a:pathLst>
              <a:path w="56769" h="69850">
                <a:moveTo>
                  <a:pt x="0" y="65786"/>
                </a:moveTo>
                <a:lnTo>
                  <a:pt x="0" y="61213"/>
                </a:lnTo>
                <a:lnTo>
                  <a:pt x="0" y="56642"/>
                </a:lnTo>
                <a:lnTo>
                  <a:pt x="0" y="52450"/>
                </a:lnTo>
                <a:lnTo>
                  <a:pt x="0" y="39369"/>
                </a:lnTo>
                <a:lnTo>
                  <a:pt x="0" y="34798"/>
                </a:lnTo>
                <a:lnTo>
                  <a:pt x="0" y="30480"/>
                </a:lnTo>
                <a:lnTo>
                  <a:pt x="0" y="26162"/>
                </a:lnTo>
                <a:lnTo>
                  <a:pt x="0" y="13081"/>
                </a:lnTo>
                <a:lnTo>
                  <a:pt x="0" y="8889"/>
                </a:lnTo>
                <a:lnTo>
                  <a:pt x="8891" y="4318"/>
                </a:lnTo>
                <a:lnTo>
                  <a:pt x="8891" y="0"/>
                </a:lnTo>
                <a:lnTo>
                  <a:pt x="13081" y="0"/>
                </a:lnTo>
                <a:lnTo>
                  <a:pt x="17399" y="0"/>
                </a:lnTo>
                <a:lnTo>
                  <a:pt x="21972" y="0"/>
                </a:lnTo>
                <a:lnTo>
                  <a:pt x="26290" y="0"/>
                </a:lnTo>
                <a:lnTo>
                  <a:pt x="35053" y="4318"/>
                </a:lnTo>
                <a:lnTo>
                  <a:pt x="39371" y="8889"/>
                </a:lnTo>
                <a:lnTo>
                  <a:pt x="43561" y="34798"/>
                </a:lnTo>
                <a:lnTo>
                  <a:pt x="43561" y="43561"/>
                </a:lnTo>
                <a:lnTo>
                  <a:pt x="48134" y="56642"/>
                </a:lnTo>
                <a:lnTo>
                  <a:pt x="56769" y="61213"/>
                </a:lnTo>
                <a:lnTo>
                  <a:pt x="56769" y="65786"/>
                </a:lnTo>
                <a:lnTo>
                  <a:pt x="56769" y="698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2" name="Freeform 1182"/>
          <p:cNvSpPr/>
          <p:nvPr/>
        </p:nvSpPr>
        <p:spPr>
          <a:xfrm>
            <a:off x="4453382" y="5700395"/>
            <a:ext cx="153415" cy="100838"/>
          </a:xfrm>
          <a:custGeom>
            <a:avLst/>
            <a:gdLst/>
            <a:ahLst/>
            <a:cxnLst/>
            <a:rect l="0" t="0" r="0" b="0"/>
            <a:pathLst>
              <a:path w="153415" h="100838">
                <a:moveTo>
                  <a:pt x="34797" y="52705"/>
                </a:moveTo>
                <a:lnTo>
                  <a:pt x="43688" y="52705"/>
                </a:lnTo>
                <a:lnTo>
                  <a:pt x="48259" y="52705"/>
                </a:lnTo>
                <a:lnTo>
                  <a:pt x="52451" y="52705"/>
                </a:lnTo>
                <a:lnTo>
                  <a:pt x="56769" y="52705"/>
                </a:lnTo>
                <a:lnTo>
                  <a:pt x="56769" y="48387"/>
                </a:lnTo>
                <a:lnTo>
                  <a:pt x="56769" y="35306"/>
                </a:lnTo>
                <a:lnTo>
                  <a:pt x="56769" y="26543"/>
                </a:lnTo>
                <a:lnTo>
                  <a:pt x="56769" y="13334"/>
                </a:lnTo>
                <a:lnTo>
                  <a:pt x="56769" y="9144"/>
                </a:lnTo>
                <a:lnTo>
                  <a:pt x="48259" y="4571"/>
                </a:lnTo>
                <a:lnTo>
                  <a:pt x="43688" y="0"/>
                </a:lnTo>
                <a:lnTo>
                  <a:pt x="39370" y="0"/>
                </a:lnTo>
                <a:lnTo>
                  <a:pt x="30479" y="0"/>
                </a:lnTo>
                <a:lnTo>
                  <a:pt x="26289" y="4571"/>
                </a:lnTo>
                <a:lnTo>
                  <a:pt x="13208" y="22225"/>
                </a:lnTo>
                <a:lnTo>
                  <a:pt x="13208" y="26543"/>
                </a:lnTo>
                <a:lnTo>
                  <a:pt x="8635" y="39624"/>
                </a:lnTo>
                <a:lnTo>
                  <a:pt x="0" y="48387"/>
                </a:lnTo>
                <a:lnTo>
                  <a:pt x="0" y="61594"/>
                </a:lnTo>
                <a:lnTo>
                  <a:pt x="0" y="70357"/>
                </a:lnTo>
                <a:lnTo>
                  <a:pt x="0" y="78867"/>
                </a:lnTo>
                <a:lnTo>
                  <a:pt x="0" y="83438"/>
                </a:lnTo>
                <a:lnTo>
                  <a:pt x="8635" y="92075"/>
                </a:lnTo>
                <a:lnTo>
                  <a:pt x="17398" y="92075"/>
                </a:lnTo>
                <a:lnTo>
                  <a:pt x="39370" y="100838"/>
                </a:lnTo>
                <a:lnTo>
                  <a:pt x="43688" y="100838"/>
                </a:lnTo>
                <a:lnTo>
                  <a:pt x="52451" y="100838"/>
                </a:lnTo>
                <a:lnTo>
                  <a:pt x="65277" y="100838"/>
                </a:lnTo>
                <a:lnTo>
                  <a:pt x="69850" y="100838"/>
                </a:lnTo>
                <a:lnTo>
                  <a:pt x="83312" y="92075"/>
                </a:lnTo>
                <a:lnTo>
                  <a:pt x="87502" y="92075"/>
                </a:lnTo>
                <a:lnTo>
                  <a:pt x="91821" y="88011"/>
                </a:lnTo>
                <a:lnTo>
                  <a:pt x="96393" y="88011"/>
                </a:lnTo>
                <a:lnTo>
                  <a:pt x="96393" y="83438"/>
                </a:lnTo>
                <a:lnTo>
                  <a:pt x="96393" y="78867"/>
                </a:lnTo>
                <a:lnTo>
                  <a:pt x="96393" y="74675"/>
                </a:lnTo>
                <a:lnTo>
                  <a:pt x="100583" y="74675"/>
                </a:lnTo>
                <a:lnTo>
                  <a:pt x="100583" y="65786"/>
                </a:lnTo>
                <a:lnTo>
                  <a:pt x="100583" y="61594"/>
                </a:lnTo>
                <a:lnTo>
                  <a:pt x="100583" y="57023"/>
                </a:lnTo>
                <a:lnTo>
                  <a:pt x="105156" y="52705"/>
                </a:lnTo>
                <a:lnTo>
                  <a:pt x="105156" y="48387"/>
                </a:lnTo>
                <a:lnTo>
                  <a:pt x="105156" y="35306"/>
                </a:lnTo>
                <a:lnTo>
                  <a:pt x="109473" y="31114"/>
                </a:lnTo>
                <a:lnTo>
                  <a:pt x="109473" y="26543"/>
                </a:lnTo>
                <a:lnTo>
                  <a:pt x="117983" y="26543"/>
                </a:lnTo>
                <a:lnTo>
                  <a:pt x="122301" y="26543"/>
                </a:lnTo>
                <a:lnTo>
                  <a:pt x="126872" y="26543"/>
                </a:lnTo>
                <a:lnTo>
                  <a:pt x="135635" y="35306"/>
                </a:lnTo>
                <a:lnTo>
                  <a:pt x="144271" y="44195"/>
                </a:lnTo>
                <a:lnTo>
                  <a:pt x="148844" y="65786"/>
                </a:lnTo>
                <a:lnTo>
                  <a:pt x="148844" y="74675"/>
                </a:lnTo>
                <a:lnTo>
                  <a:pt x="148844" y="88011"/>
                </a:lnTo>
                <a:lnTo>
                  <a:pt x="153415" y="8801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3" name="Freeform 1183"/>
          <p:cNvSpPr/>
          <p:nvPr/>
        </p:nvSpPr>
        <p:spPr>
          <a:xfrm>
            <a:off x="4641215" y="5779262"/>
            <a:ext cx="4571" cy="100583"/>
          </a:xfrm>
          <a:custGeom>
            <a:avLst/>
            <a:gdLst/>
            <a:ahLst/>
            <a:cxnLst/>
            <a:rect l="0" t="0" r="0" b="0"/>
            <a:pathLst>
              <a:path w="4571" h="100583">
                <a:moveTo>
                  <a:pt x="0" y="0"/>
                </a:moveTo>
                <a:lnTo>
                  <a:pt x="0" y="21971"/>
                </a:lnTo>
                <a:lnTo>
                  <a:pt x="0" y="39623"/>
                </a:lnTo>
                <a:lnTo>
                  <a:pt x="0" y="57022"/>
                </a:lnTo>
                <a:lnTo>
                  <a:pt x="0" y="83311"/>
                </a:lnTo>
                <a:lnTo>
                  <a:pt x="0" y="91821"/>
                </a:lnTo>
                <a:lnTo>
                  <a:pt x="0" y="96392"/>
                </a:lnTo>
                <a:lnTo>
                  <a:pt x="0" y="100583"/>
                </a:lnTo>
                <a:lnTo>
                  <a:pt x="4571" y="1005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4" name="Freeform 1184"/>
          <p:cNvSpPr/>
          <p:nvPr/>
        </p:nvSpPr>
        <p:spPr>
          <a:xfrm>
            <a:off x="2121407" y="5722365"/>
            <a:ext cx="0" cy="187961"/>
          </a:xfrm>
          <a:custGeom>
            <a:avLst/>
            <a:gdLst/>
            <a:ahLst/>
            <a:cxnLst/>
            <a:rect l="0" t="0" r="0" b="0"/>
            <a:pathLst>
              <a:path h="187961">
                <a:moveTo>
                  <a:pt x="0" y="187961"/>
                </a:moveTo>
                <a:lnTo>
                  <a:pt x="0" y="179198"/>
                </a:lnTo>
                <a:lnTo>
                  <a:pt x="0" y="170688"/>
                </a:lnTo>
                <a:lnTo>
                  <a:pt x="0" y="157226"/>
                </a:lnTo>
                <a:lnTo>
                  <a:pt x="0" y="139574"/>
                </a:lnTo>
                <a:lnTo>
                  <a:pt x="0" y="104775"/>
                </a:lnTo>
                <a:lnTo>
                  <a:pt x="0" y="78613"/>
                </a:lnTo>
                <a:lnTo>
                  <a:pt x="0" y="34672"/>
                </a:lnTo>
                <a:lnTo>
                  <a:pt x="0" y="13081"/>
                </a:lnTo>
                <a:lnTo>
                  <a:pt x="0" y="393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5" name="Freeform 1185"/>
          <p:cNvSpPr/>
          <p:nvPr/>
        </p:nvSpPr>
        <p:spPr>
          <a:xfrm>
            <a:off x="2169286" y="5774435"/>
            <a:ext cx="48134" cy="35306"/>
          </a:xfrm>
          <a:custGeom>
            <a:avLst/>
            <a:gdLst/>
            <a:ahLst/>
            <a:cxnLst/>
            <a:rect l="0" t="0" r="0" b="0"/>
            <a:pathLst>
              <a:path w="48134" h="35306">
                <a:moveTo>
                  <a:pt x="0" y="35306"/>
                </a:moveTo>
                <a:lnTo>
                  <a:pt x="4572" y="35306"/>
                </a:lnTo>
                <a:lnTo>
                  <a:pt x="0" y="35306"/>
                </a:lnTo>
                <a:lnTo>
                  <a:pt x="8764" y="35306"/>
                </a:lnTo>
                <a:lnTo>
                  <a:pt x="13336" y="35306"/>
                </a:lnTo>
                <a:lnTo>
                  <a:pt x="17653" y="30735"/>
                </a:lnTo>
                <a:lnTo>
                  <a:pt x="30734" y="21972"/>
                </a:lnTo>
                <a:lnTo>
                  <a:pt x="35306" y="17654"/>
                </a:lnTo>
                <a:lnTo>
                  <a:pt x="39243" y="13462"/>
                </a:lnTo>
                <a:lnTo>
                  <a:pt x="4813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6" name="Freeform 1186"/>
          <p:cNvSpPr/>
          <p:nvPr/>
        </p:nvSpPr>
        <p:spPr>
          <a:xfrm>
            <a:off x="2186939" y="5826887"/>
            <a:ext cx="48134" cy="35052"/>
          </a:xfrm>
          <a:custGeom>
            <a:avLst/>
            <a:gdLst/>
            <a:ahLst/>
            <a:cxnLst/>
            <a:rect l="0" t="0" r="0" b="0"/>
            <a:pathLst>
              <a:path w="48134" h="35052">
                <a:moveTo>
                  <a:pt x="0" y="0"/>
                </a:moveTo>
                <a:lnTo>
                  <a:pt x="0" y="4571"/>
                </a:lnTo>
                <a:lnTo>
                  <a:pt x="0" y="9144"/>
                </a:lnTo>
                <a:lnTo>
                  <a:pt x="0" y="13334"/>
                </a:lnTo>
                <a:lnTo>
                  <a:pt x="8509" y="13334"/>
                </a:lnTo>
                <a:lnTo>
                  <a:pt x="17653" y="17398"/>
                </a:lnTo>
                <a:lnTo>
                  <a:pt x="26162" y="26542"/>
                </a:lnTo>
                <a:lnTo>
                  <a:pt x="39371" y="30733"/>
                </a:lnTo>
                <a:lnTo>
                  <a:pt x="43943" y="35052"/>
                </a:lnTo>
                <a:lnTo>
                  <a:pt x="48134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7" name="Freeform 1187"/>
          <p:cNvSpPr/>
          <p:nvPr/>
        </p:nvSpPr>
        <p:spPr>
          <a:xfrm>
            <a:off x="2257044" y="5792089"/>
            <a:ext cx="82931" cy="78613"/>
          </a:xfrm>
          <a:custGeom>
            <a:avLst/>
            <a:gdLst/>
            <a:ahLst/>
            <a:cxnLst/>
            <a:rect l="0" t="0" r="0" b="0"/>
            <a:pathLst>
              <a:path w="82931" h="78613">
                <a:moveTo>
                  <a:pt x="52451" y="17652"/>
                </a:moveTo>
                <a:lnTo>
                  <a:pt x="43560" y="17652"/>
                </a:lnTo>
                <a:lnTo>
                  <a:pt x="35051" y="17652"/>
                </a:lnTo>
                <a:lnTo>
                  <a:pt x="30479" y="17652"/>
                </a:lnTo>
                <a:lnTo>
                  <a:pt x="17398" y="17652"/>
                </a:lnTo>
                <a:lnTo>
                  <a:pt x="13081" y="17652"/>
                </a:lnTo>
                <a:lnTo>
                  <a:pt x="13081" y="26288"/>
                </a:lnTo>
                <a:lnTo>
                  <a:pt x="4317" y="30480"/>
                </a:lnTo>
                <a:lnTo>
                  <a:pt x="0" y="34798"/>
                </a:lnTo>
                <a:lnTo>
                  <a:pt x="0" y="43942"/>
                </a:lnTo>
                <a:lnTo>
                  <a:pt x="0" y="52196"/>
                </a:lnTo>
                <a:lnTo>
                  <a:pt x="0" y="56769"/>
                </a:lnTo>
                <a:lnTo>
                  <a:pt x="0" y="61340"/>
                </a:lnTo>
                <a:lnTo>
                  <a:pt x="4317" y="65531"/>
                </a:lnTo>
                <a:lnTo>
                  <a:pt x="8508" y="69850"/>
                </a:lnTo>
                <a:lnTo>
                  <a:pt x="21970" y="69850"/>
                </a:lnTo>
                <a:lnTo>
                  <a:pt x="30479" y="78613"/>
                </a:lnTo>
                <a:lnTo>
                  <a:pt x="56641" y="78613"/>
                </a:lnTo>
                <a:lnTo>
                  <a:pt x="65532" y="74421"/>
                </a:lnTo>
                <a:lnTo>
                  <a:pt x="74422" y="65531"/>
                </a:lnTo>
                <a:lnTo>
                  <a:pt x="82931" y="52196"/>
                </a:lnTo>
                <a:lnTo>
                  <a:pt x="82931" y="48132"/>
                </a:lnTo>
                <a:lnTo>
                  <a:pt x="82931" y="30480"/>
                </a:lnTo>
                <a:lnTo>
                  <a:pt x="82931" y="26288"/>
                </a:lnTo>
                <a:lnTo>
                  <a:pt x="78613" y="17652"/>
                </a:lnTo>
                <a:lnTo>
                  <a:pt x="74422" y="8508"/>
                </a:lnTo>
                <a:lnTo>
                  <a:pt x="70104" y="4318"/>
                </a:lnTo>
                <a:lnTo>
                  <a:pt x="56641" y="0"/>
                </a:lnTo>
                <a:lnTo>
                  <a:pt x="524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8" name="Freeform 1188"/>
          <p:cNvSpPr/>
          <p:nvPr/>
        </p:nvSpPr>
        <p:spPr>
          <a:xfrm>
            <a:off x="2335657" y="5800597"/>
            <a:ext cx="57022" cy="74676"/>
          </a:xfrm>
          <a:custGeom>
            <a:avLst/>
            <a:gdLst/>
            <a:ahLst/>
            <a:cxnLst/>
            <a:rect l="0" t="0" r="0" b="0"/>
            <a:pathLst>
              <a:path w="57022" h="74676">
                <a:moveTo>
                  <a:pt x="0" y="61342"/>
                </a:moveTo>
                <a:lnTo>
                  <a:pt x="0" y="57023"/>
                </a:lnTo>
                <a:lnTo>
                  <a:pt x="0" y="52832"/>
                </a:lnTo>
                <a:lnTo>
                  <a:pt x="0" y="43688"/>
                </a:lnTo>
                <a:lnTo>
                  <a:pt x="0" y="39624"/>
                </a:lnTo>
                <a:lnTo>
                  <a:pt x="0" y="21972"/>
                </a:lnTo>
                <a:lnTo>
                  <a:pt x="0" y="17780"/>
                </a:lnTo>
                <a:lnTo>
                  <a:pt x="0" y="4573"/>
                </a:lnTo>
                <a:lnTo>
                  <a:pt x="4318" y="4573"/>
                </a:lnTo>
                <a:lnTo>
                  <a:pt x="4318" y="0"/>
                </a:lnTo>
                <a:lnTo>
                  <a:pt x="17653" y="0"/>
                </a:lnTo>
                <a:lnTo>
                  <a:pt x="21970" y="0"/>
                </a:lnTo>
                <a:lnTo>
                  <a:pt x="39369" y="0"/>
                </a:lnTo>
                <a:lnTo>
                  <a:pt x="39369" y="9144"/>
                </a:lnTo>
                <a:lnTo>
                  <a:pt x="43941" y="9144"/>
                </a:lnTo>
                <a:lnTo>
                  <a:pt x="48513" y="17780"/>
                </a:lnTo>
                <a:lnTo>
                  <a:pt x="48513" y="21972"/>
                </a:lnTo>
                <a:lnTo>
                  <a:pt x="48513" y="39624"/>
                </a:lnTo>
                <a:lnTo>
                  <a:pt x="57022" y="52832"/>
                </a:lnTo>
                <a:lnTo>
                  <a:pt x="57022" y="57023"/>
                </a:lnTo>
                <a:lnTo>
                  <a:pt x="57022" y="61342"/>
                </a:lnTo>
                <a:lnTo>
                  <a:pt x="57022" y="65913"/>
                </a:lnTo>
                <a:lnTo>
                  <a:pt x="57022" y="70105"/>
                </a:lnTo>
                <a:lnTo>
                  <a:pt x="57022" y="746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89" name="Freeform 1189"/>
          <p:cNvSpPr/>
          <p:nvPr/>
        </p:nvSpPr>
        <p:spPr>
          <a:xfrm>
            <a:off x="2436241" y="5796407"/>
            <a:ext cx="61341" cy="83184"/>
          </a:xfrm>
          <a:custGeom>
            <a:avLst/>
            <a:gdLst/>
            <a:ahLst/>
            <a:cxnLst/>
            <a:rect l="0" t="0" r="0" b="0"/>
            <a:pathLst>
              <a:path w="61341" h="83184">
                <a:moveTo>
                  <a:pt x="0" y="70103"/>
                </a:moveTo>
                <a:lnTo>
                  <a:pt x="0" y="65532"/>
                </a:lnTo>
                <a:lnTo>
                  <a:pt x="0" y="61213"/>
                </a:lnTo>
                <a:lnTo>
                  <a:pt x="0" y="57022"/>
                </a:lnTo>
                <a:lnTo>
                  <a:pt x="0" y="47878"/>
                </a:lnTo>
                <a:lnTo>
                  <a:pt x="0" y="39624"/>
                </a:lnTo>
                <a:lnTo>
                  <a:pt x="0" y="35051"/>
                </a:lnTo>
                <a:lnTo>
                  <a:pt x="0" y="21970"/>
                </a:lnTo>
                <a:lnTo>
                  <a:pt x="13461" y="13334"/>
                </a:lnTo>
                <a:lnTo>
                  <a:pt x="17653" y="4190"/>
                </a:lnTo>
                <a:lnTo>
                  <a:pt x="21970" y="0"/>
                </a:lnTo>
                <a:lnTo>
                  <a:pt x="30860" y="0"/>
                </a:lnTo>
                <a:lnTo>
                  <a:pt x="35051" y="0"/>
                </a:lnTo>
                <a:lnTo>
                  <a:pt x="39369" y="0"/>
                </a:lnTo>
                <a:lnTo>
                  <a:pt x="43941" y="0"/>
                </a:lnTo>
                <a:lnTo>
                  <a:pt x="57023" y="13334"/>
                </a:lnTo>
                <a:lnTo>
                  <a:pt x="57023" y="26162"/>
                </a:lnTo>
                <a:lnTo>
                  <a:pt x="57023" y="52451"/>
                </a:lnTo>
                <a:lnTo>
                  <a:pt x="57023" y="57022"/>
                </a:lnTo>
                <a:lnTo>
                  <a:pt x="61341" y="65532"/>
                </a:lnTo>
                <a:lnTo>
                  <a:pt x="61341" y="70103"/>
                </a:lnTo>
                <a:lnTo>
                  <a:pt x="61341" y="74295"/>
                </a:lnTo>
                <a:lnTo>
                  <a:pt x="61341" y="831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0" name="Freeform 1190"/>
          <p:cNvSpPr/>
          <p:nvPr/>
        </p:nvSpPr>
        <p:spPr>
          <a:xfrm>
            <a:off x="2506726" y="5787897"/>
            <a:ext cx="52069" cy="8510"/>
          </a:xfrm>
          <a:custGeom>
            <a:avLst/>
            <a:gdLst/>
            <a:ahLst/>
            <a:cxnLst/>
            <a:rect l="0" t="0" r="0" b="0"/>
            <a:pathLst>
              <a:path w="52069" h="8510">
                <a:moveTo>
                  <a:pt x="52069" y="0"/>
                </a:moveTo>
                <a:lnTo>
                  <a:pt x="47751" y="0"/>
                </a:lnTo>
                <a:lnTo>
                  <a:pt x="52069" y="0"/>
                </a:lnTo>
                <a:lnTo>
                  <a:pt x="38988" y="0"/>
                </a:lnTo>
                <a:lnTo>
                  <a:pt x="34671" y="0"/>
                </a:lnTo>
                <a:lnTo>
                  <a:pt x="21590" y="0"/>
                </a:lnTo>
                <a:lnTo>
                  <a:pt x="12700" y="8510"/>
                </a:lnTo>
                <a:lnTo>
                  <a:pt x="3937" y="8510"/>
                </a:lnTo>
                <a:lnTo>
                  <a:pt x="0" y="851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1" name="Freeform 1191"/>
          <p:cNvSpPr/>
          <p:nvPr/>
        </p:nvSpPr>
        <p:spPr>
          <a:xfrm>
            <a:off x="2523744" y="5704332"/>
            <a:ext cx="4572" cy="170941"/>
          </a:xfrm>
          <a:custGeom>
            <a:avLst/>
            <a:gdLst/>
            <a:ahLst/>
            <a:cxnLst/>
            <a:rect l="0" t="0" r="0" b="0"/>
            <a:pathLst>
              <a:path w="4572" h="170941">
                <a:moveTo>
                  <a:pt x="4572" y="170941"/>
                </a:moveTo>
                <a:lnTo>
                  <a:pt x="4572" y="166370"/>
                </a:lnTo>
                <a:lnTo>
                  <a:pt x="4572" y="162178"/>
                </a:lnTo>
                <a:lnTo>
                  <a:pt x="4572" y="157607"/>
                </a:lnTo>
                <a:lnTo>
                  <a:pt x="4572" y="135889"/>
                </a:lnTo>
                <a:lnTo>
                  <a:pt x="4572" y="122555"/>
                </a:lnTo>
                <a:lnTo>
                  <a:pt x="4572" y="96265"/>
                </a:lnTo>
                <a:lnTo>
                  <a:pt x="4572" y="87757"/>
                </a:lnTo>
                <a:lnTo>
                  <a:pt x="4572" y="74676"/>
                </a:lnTo>
                <a:lnTo>
                  <a:pt x="4572" y="48513"/>
                </a:lnTo>
                <a:lnTo>
                  <a:pt x="4572" y="39624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2" name="Freeform 1192"/>
          <p:cNvSpPr/>
          <p:nvPr/>
        </p:nvSpPr>
        <p:spPr>
          <a:xfrm>
            <a:off x="2584957" y="5783326"/>
            <a:ext cx="144526" cy="87376"/>
          </a:xfrm>
          <a:custGeom>
            <a:avLst/>
            <a:gdLst/>
            <a:ahLst/>
            <a:cxnLst/>
            <a:rect l="0" t="0" r="0" b="0"/>
            <a:pathLst>
              <a:path w="144526" h="87376">
                <a:moveTo>
                  <a:pt x="8891" y="52324"/>
                </a:moveTo>
                <a:lnTo>
                  <a:pt x="17781" y="52324"/>
                </a:lnTo>
                <a:lnTo>
                  <a:pt x="26290" y="52324"/>
                </a:lnTo>
                <a:lnTo>
                  <a:pt x="30862" y="47751"/>
                </a:lnTo>
                <a:lnTo>
                  <a:pt x="35053" y="43561"/>
                </a:lnTo>
                <a:lnTo>
                  <a:pt x="39370" y="30480"/>
                </a:lnTo>
                <a:lnTo>
                  <a:pt x="39370" y="26162"/>
                </a:lnTo>
                <a:lnTo>
                  <a:pt x="39370" y="17271"/>
                </a:lnTo>
                <a:lnTo>
                  <a:pt x="39370" y="12700"/>
                </a:lnTo>
                <a:lnTo>
                  <a:pt x="35053" y="4190"/>
                </a:lnTo>
                <a:lnTo>
                  <a:pt x="26290" y="4190"/>
                </a:lnTo>
                <a:lnTo>
                  <a:pt x="21972" y="0"/>
                </a:lnTo>
                <a:lnTo>
                  <a:pt x="13209" y="0"/>
                </a:lnTo>
                <a:lnTo>
                  <a:pt x="8891" y="0"/>
                </a:lnTo>
                <a:lnTo>
                  <a:pt x="0" y="17271"/>
                </a:lnTo>
                <a:lnTo>
                  <a:pt x="0" y="21589"/>
                </a:lnTo>
                <a:lnTo>
                  <a:pt x="0" y="30480"/>
                </a:lnTo>
                <a:lnTo>
                  <a:pt x="0" y="43561"/>
                </a:lnTo>
                <a:lnTo>
                  <a:pt x="0" y="52324"/>
                </a:lnTo>
                <a:lnTo>
                  <a:pt x="0" y="60959"/>
                </a:lnTo>
                <a:lnTo>
                  <a:pt x="0" y="65532"/>
                </a:lnTo>
                <a:lnTo>
                  <a:pt x="0" y="69722"/>
                </a:lnTo>
                <a:lnTo>
                  <a:pt x="0" y="83184"/>
                </a:lnTo>
                <a:lnTo>
                  <a:pt x="8891" y="87376"/>
                </a:lnTo>
                <a:lnTo>
                  <a:pt x="30862" y="87376"/>
                </a:lnTo>
                <a:lnTo>
                  <a:pt x="39370" y="87376"/>
                </a:lnTo>
                <a:lnTo>
                  <a:pt x="43688" y="87376"/>
                </a:lnTo>
                <a:lnTo>
                  <a:pt x="61341" y="87376"/>
                </a:lnTo>
                <a:lnTo>
                  <a:pt x="65913" y="87376"/>
                </a:lnTo>
                <a:lnTo>
                  <a:pt x="74676" y="65532"/>
                </a:lnTo>
                <a:lnTo>
                  <a:pt x="78994" y="56895"/>
                </a:lnTo>
                <a:lnTo>
                  <a:pt x="78994" y="52324"/>
                </a:lnTo>
                <a:lnTo>
                  <a:pt x="78994" y="47751"/>
                </a:lnTo>
                <a:lnTo>
                  <a:pt x="78994" y="43561"/>
                </a:lnTo>
                <a:lnTo>
                  <a:pt x="78994" y="38988"/>
                </a:lnTo>
                <a:lnTo>
                  <a:pt x="78994" y="35051"/>
                </a:lnTo>
                <a:lnTo>
                  <a:pt x="78994" y="30480"/>
                </a:lnTo>
                <a:lnTo>
                  <a:pt x="83313" y="30480"/>
                </a:lnTo>
                <a:lnTo>
                  <a:pt x="83313" y="21589"/>
                </a:lnTo>
                <a:lnTo>
                  <a:pt x="87885" y="17271"/>
                </a:lnTo>
                <a:lnTo>
                  <a:pt x="96394" y="17271"/>
                </a:lnTo>
                <a:lnTo>
                  <a:pt x="100585" y="17271"/>
                </a:lnTo>
                <a:lnTo>
                  <a:pt x="109475" y="17271"/>
                </a:lnTo>
                <a:lnTo>
                  <a:pt x="114047" y="26162"/>
                </a:lnTo>
                <a:lnTo>
                  <a:pt x="118365" y="30480"/>
                </a:lnTo>
                <a:lnTo>
                  <a:pt x="122556" y="35051"/>
                </a:lnTo>
                <a:lnTo>
                  <a:pt x="126873" y="38988"/>
                </a:lnTo>
                <a:lnTo>
                  <a:pt x="131445" y="47751"/>
                </a:lnTo>
                <a:lnTo>
                  <a:pt x="131445" y="56895"/>
                </a:lnTo>
                <a:lnTo>
                  <a:pt x="140209" y="60959"/>
                </a:lnTo>
                <a:lnTo>
                  <a:pt x="140209" y="65532"/>
                </a:lnTo>
                <a:lnTo>
                  <a:pt x="144526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3" name="Freeform 1193"/>
          <p:cNvSpPr/>
          <p:nvPr/>
        </p:nvSpPr>
        <p:spPr>
          <a:xfrm>
            <a:off x="1482216" y="5765545"/>
            <a:ext cx="8891" cy="135637"/>
          </a:xfrm>
          <a:custGeom>
            <a:avLst/>
            <a:gdLst/>
            <a:ahLst/>
            <a:cxnLst/>
            <a:rect l="0" t="0" r="0" b="0"/>
            <a:pathLst>
              <a:path w="8891" h="135637">
                <a:moveTo>
                  <a:pt x="0" y="135637"/>
                </a:moveTo>
                <a:lnTo>
                  <a:pt x="8891" y="100584"/>
                </a:lnTo>
                <a:lnTo>
                  <a:pt x="0" y="135637"/>
                </a:lnTo>
                <a:lnTo>
                  <a:pt x="8891" y="83313"/>
                </a:lnTo>
                <a:lnTo>
                  <a:pt x="8891" y="48261"/>
                </a:lnTo>
                <a:lnTo>
                  <a:pt x="8891" y="35052"/>
                </a:lnTo>
                <a:lnTo>
                  <a:pt x="8891" y="8637"/>
                </a:lnTo>
                <a:lnTo>
                  <a:pt x="8891" y="4573"/>
                </a:lnTo>
                <a:lnTo>
                  <a:pt x="889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4" name="Freeform 1194"/>
          <p:cNvSpPr/>
          <p:nvPr/>
        </p:nvSpPr>
        <p:spPr>
          <a:xfrm>
            <a:off x="1451736" y="5735065"/>
            <a:ext cx="100966" cy="78741"/>
          </a:xfrm>
          <a:custGeom>
            <a:avLst/>
            <a:gdLst/>
            <a:ahLst/>
            <a:cxnLst/>
            <a:rect l="0" t="0" r="0" b="0"/>
            <a:pathLst>
              <a:path w="100966" h="78741">
                <a:moveTo>
                  <a:pt x="0" y="26289"/>
                </a:moveTo>
                <a:lnTo>
                  <a:pt x="0" y="26289"/>
                </a:lnTo>
                <a:lnTo>
                  <a:pt x="13463" y="21718"/>
                </a:lnTo>
                <a:lnTo>
                  <a:pt x="17400" y="17145"/>
                </a:lnTo>
                <a:lnTo>
                  <a:pt x="21972" y="17145"/>
                </a:lnTo>
                <a:lnTo>
                  <a:pt x="26544" y="17145"/>
                </a:lnTo>
                <a:lnTo>
                  <a:pt x="30480" y="12828"/>
                </a:lnTo>
                <a:lnTo>
                  <a:pt x="48133" y="4064"/>
                </a:lnTo>
                <a:lnTo>
                  <a:pt x="52705" y="4064"/>
                </a:lnTo>
                <a:lnTo>
                  <a:pt x="61596" y="0"/>
                </a:lnTo>
                <a:lnTo>
                  <a:pt x="74422" y="0"/>
                </a:lnTo>
                <a:lnTo>
                  <a:pt x="83186" y="0"/>
                </a:lnTo>
                <a:lnTo>
                  <a:pt x="92075" y="0"/>
                </a:lnTo>
                <a:lnTo>
                  <a:pt x="96394" y="0"/>
                </a:lnTo>
                <a:lnTo>
                  <a:pt x="96394" y="8637"/>
                </a:lnTo>
                <a:lnTo>
                  <a:pt x="100966" y="12828"/>
                </a:lnTo>
                <a:lnTo>
                  <a:pt x="100966" y="17145"/>
                </a:lnTo>
                <a:lnTo>
                  <a:pt x="100966" y="21718"/>
                </a:lnTo>
                <a:lnTo>
                  <a:pt x="100966" y="26289"/>
                </a:lnTo>
                <a:lnTo>
                  <a:pt x="100966" y="30480"/>
                </a:lnTo>
                <a:lnTo>
                  <a:pt x="100966" y="35053"/>
                </a:lnTo>
                <a:lnTo>
                  <a:pt x="96394" y="39117"/>
                </a:lnTo>
                <a:lnTo>
                  <a:pt x="92075" y="52451"/>
                </a:lnTo>
                <a:lnTo>
                  <a:pt x="87503" y="56769"/>
                </a:lnTo>
                <a:lnTo>
                  <a:pt x="78994" y="60961"/>
                </a:lnTo>
                <a:lnTo>
                  <a:pt x="70105" y="74168"/>
                </a:lnTo>
                <a:lnTo>
                  <a:pt x="65914" y="787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5" name="Freeform 1195"/>
          <p:cNvSpPr/>
          <p:nvPr/>
        </p:nvSpPr>
        <p:spPr>
          <a:xfrm>
            <a:off x="1539239" y="5831077"/>
            <a:ext cx="153036" cy="74423"/>
          </a:xfrm>
          <a:custGeom>
            <a:avLst/>
            <a:gdLst/>
            <a:ahLst/>
            <a:cxnLst/>
            <a:rect l="0" t="0" r="0" b="0"/>
            <a:pathLst>
              <a:path w="153036" h="74423">
                <a:moveTo>
                  <a:pt x="48133" y="0"/>
                </a:moveTo>
                <a:lnTo>
                  <a:pt x="39371" y="0"/>
                </a:lnTo>
                <a:lnTo>
                  <a:pt x="35052" y="0"/>
                </a:lnTo>
                <a:lnTo>
                  <a:pt x="26163" y="4573"/>
                </a:lnTo>
                <a:lnTo>
                  <a:pt x="21972" y="8891"/>
                </a:lnTo>
                <a:lnTo>
                  <a:pt x="17653" y="13208"/>
                </a:lnTo>
                <a:lnTo>
                  <a:pt x="4572" y="17781"/>
                </a:lnTo>
                <a:lnTo>
                  <a:pt x="4572" y="21718"/>
                </a:lnTo>
                <a:lnTo>
                  <a:pt x="0" y="26289"/>
                </a:lnTo>
                <a:lnTo>
                  <a:pt x="0" y="39370"/>
                </a:lnTo>
                <a:lnTo>
                  <a:pt x="0" y="43943"/>
                </a:lnTo>
                <a:lnTo>
                  <a:pt x="0" y="52832"/>
                </a:lnTo>
                <a:lnTo>
                  <a:pt x="0" y="61342"/>
                </a:lnTo>
                <a:lnTo>
                  <a:pt x="0" y="65532"/>
                </a:lnTo>
                <a:lnTo>
                  <a:pt x="4572" y="70105"/>
                </a:lnTo>
                <a:lnTo>
                  <a:pt x="13463" y="70105"/>
                </a:lnTo>
                <a:lnTo>
                  <a:pt x="21972" y="70105"/>
                </a:lnTo>
                <a:lnTo>
                  <a:pt x="35052" y="70105"/>
                </a:lnTo>
                <a:lnTo>
                  <a:pt x="43943" y="70105"/>
                </a:lnTo>
                <a:lnTo>
                  <a:pt x="57024" y="57024"/>
                </a:lnTo>
                <a:lnTo>
                  <a:pt x="61596" y="43943"/>
                </a:lnTo>
                <a:lnTo>
                  <a:pt x="70105" y="26289"/>
                </a:lnTo>
                <a:lnTo>
                  <a:pt x="70105" y="13208"/>
                </a:lnTo>
                <a:lnTo>
                  <a:pt x="70105" y="8891"/>
                </a:lnTo>
                <a:lnTo>
                  <a:pt x="70105" y="4573"/>
                </a:lnTo>
                <a:lnTo>
                  <a:pt x="70105" y="8891"/>
                </a:lnTo>
                <a:lnTo>
                  <a:pt x="70105" y="13208"/>
                </a:lnTo>
                <a:lnTo>
                  <a:pt x="70105" y="26289"/>
                </a:lnTo>
                <a:lnTo>
                  <a:pt x="70105" y="35052"/>
                </a:lnTo>
                <a:lnTo>
                  <a:pt x="70105" y="39370"/>
                </a:lnTo>
                <a:lnTo>
                  <a:pt x="70105" y="48261"/>
                </a:lnTo>
                <a:lnTo>
                  <a:pt x="70105" y="61342"/>
                </a:lnTo>
                <a:lnTo>
                  <a:pt x="74422" y="70105"/>
                </a:lnTo>
                <a:lnTo>
                  <a:pt x="78994" y="74423"/>
                </a:lnTo>
                <a:lnTo>
                  <a:pt x="87503" y="74423"/>
                </a:lnTo>
                <a:lnTo>
                  <a:pt x="92075" y="74423"/>
                </a:lnTo>
                <a:lnTo>
                  <a:pt x="96266" y="74423"/>
                </a:lnTo>
                <a:lnTo>
                  <a:pt x="100584" y="65532"/>
                </a:lnTo>
                <a:lnTo>
                  <a:pt x="100584" y="61342"/>
                </a:lnTo>
                <a:lnTo>
                  <a:pt x="105156" y="57024"/>
                </a:lnTo>
                <a:lnTo>
                  <a:pt x="105156" y="48261"/>
                </a:lnTo>
                <a:lnTo>
                  <a:pt x="109475" y="39370"/>
                </a:lnTo>
                <a:lnTo>
                  <a:pt x="122556" y="21718"/>
                </a:lnTo>
                <a:lnTo>
                  <a:pt x="127128" y="17781"/>
                </a:lnTo>
                <a:lnTo>
                  <a:pt x="131318" y="13208"/>
                </a:lnTo>
                <a:lnTo>
                  <a:pt x="135637" y="13208"/>
                </a:lnTo>
                <a:lnTo>
                  <a:pt x="144527" y="8891"/>
                </a:lnTo>
                <a:lnTo>
                  <a:pt x="149099" y="4573"/>
                </a:lnTo>
                <a:lnTo>
                  <a:pt x="153036" y="4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6" name="Freeform 1196"/>
          <p:cNvSpPr/>
          <p:nvPr/>
        </p:nvSpPr>
        <p:spPr>
          <a:xfrm>
            <a:off x="1709927" y="5691251"/>
            <a:ext cx="17653" cy="201168"/>
          </a:xfrm>
          <a:custGeom>
            <a:avLst/>
            <a:gdLst/>
            <a:ahLst/>
            <a:cxnLst/>
            <a:rect l="0" t="0" r="0" b="0"/>
            <a:pathLst>
              <a:path w="17653" h="201168">
                <a:moveTo>
                  <a:pt x="0" y="201168"/>
                </a:moveTo>
                <a:lnTo>
                  <a:pt x="4573" y="196850"/>
                </a:lnTo>
                <a:lnTo>
                  <a:pt x="4573" y="183769"/>
                </a:lnTo>
                <a:lnTo>
                  <a:pt x="13462" y="170688"/>
                </a:lnTo>
                <a:lnTo>
                  <a:pt x="17653" y="135636"/>
                </a:lnTo>
                <a:lnTo>
                  <a:pt x="17653" y="126745"/>
                </a:lnTo>
                <a:lnTo>
                  <a:pt x="17653" y="104775"/>
                </a:lnTo>
                <a:lnTo>
                  <a:pt x="17653" y="70103"/>
                </a:lnTo>
                <a:lnTo>
                  <a:pt x="17653" y="52451"/>
                </a:lnTo>
                <a:lnTo>
                  <a:pt x="17653" y="34670"/>
                </a:lnTo>
                <a:lnTo>
                  <a:pt x="17653" y="21970"/>
                </a:lnTo>
                <a:lnTo>
                  <a:pt x="17653" y="13081"/>
                </a:lnTo>
                <a:lnTo>
                  <a:pt x="176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7" name="Freeform 1197"/>
          <p:cNvSpPr/>
          <p:nvPr/>
        </p:nvSpPr>
        <p:spPr>
          <a:xfrm>
            <a:off x="1709927" y="5752210"/>
            <a:ext cx="43943" cy="30735"/>
          </a:xfrm>
          <a:custGeom>
            <a:avLst/>
            <a:gdLst/>
            <a:ahLst/>
            <a:cxnLst/>
            <a:rect l="0" t="0" r="0" b="0"/>
            <a:pathLst>
              <a:path w="43943" h="30735">
                <a:moveTo>
                  <a:pt x="43943" y="0"/>
                </a:moveTo>
                <a:lnTo>
                  <a:pt x="43943" y="9144"/>
                </a:lnTo>
                <a:lnTo>
                  <a:pt x="39371" y="13335"/>
                </a:lnTo>
                <a:lnTo>
                  <a:pt x="35052" y="13335"/>
                </a:lnTo>
                <a:lnTo>
                  <a:pt x="30734" y="17908"/>
                </a:lnTo>
                <a:lnTo>
                  <a:pt x="26162" y="17908"/>
                </a:lnTo>
                <a:lnTo>
                  <a:pt x="13462" y="21972"/>
                </a:lnTo>
                <a:lnTo>
                  <a:pt x="8890" y="26543"/>
                </a:lnTo>
                <a:lnTo>
                  <a:pt x="4573" y="26543"/>
                </a:lnTo>
                <a:lnTo>
                  <a:pt x="0" y="3073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8" name="Freeform 1198"/>
          <p:cNvSpPr/>
          <p:nvPr/>
        </p:nvSpPr>
        <p:spPr>
          <a:xfrm>
            <a:off x="1753870" y="5791834"/>
            <a:ext cx="74294" cy="100585"/>
          </a:xfrm>
          <a:custGeom>
            <a:avLst/>
            <a:gdLst/>
            <a:ahLst/>
            <a:cxnLst/>
            <a:rect l="0" t="0" r="0" b="0"/>
            <a:pathLst>
              <a:path w="74294" h="100585">
                <a:moveTo>
                  <a:pt x="13081" y="52451"/>
                </a:moveTo>
                <a:lnTo>
                  <a:pt x="48132" y="35053"/>
                </a:lnTo>
                <a:lnTo>
                  <a:pt x="52324" y="30480"/>
                </a:lnTo>
                <a:lnTo>
                  <a:pt x="60959" y="21972"/>
                </a:lnTo>
                <a:lnTo>
                  <a:pt x="60959" y="8763"/>
                </a:lnTo>
                <a:lnTo>
                  <a:pt x="60959" y="4192"/>
                </a:lnTo>
                <a:lnTo>
                  <a:pt x="60959" y="0"/>
                </a:lnTo>
                <a:lnTo>
                  <a:pt x="52324" y="0"/>
                </a:lnTo>
                <a:lnTo>
                  <a:pt x="43560" y="0"/>
                </a:lnTo>
                <a:lnTo>
                  <a:pt x="39243" y="0"/>
                </a:lnTo>
                <a:lnTo>
                  <a:pt x="21844" y="8763"/>
                </a:lnTo>
                <a:lnTo>
                  <a:pt x="17272" y="21972"/>
                </a:lnTo>
                <a:lnTo>
                  <a:pt x="8509" y="35053"/>
                </a:lnTo>
                <a:lnTo>
                  <a:pt x="4190" y="48134"/>
                </a:lnTo>
                <a:lnTo>
                  <a:pt x="4190" y="52451"/>
                </a:lnTo>
                <a:lnTo>
                  <a:pt x="0" y="70105"/>
                </a:lnTo>
                <a:lnTo>
                  <a:pt x="0" y="74295"/>
                </a:lnTo>
                <a:lnTo>
                  <a:pt x="0" y="78613"/>
                </a:lnTo>
                <a:lnTo>
                  <a:pt x="0" y="83186"/>
                </a:lnTo>
                <a:lnTo>
                  <a:pt x="0" y="87504"/>
                </a:lnTo>
                <a:lnTo>
                  <a:pt x="0" y="92075"/>
                </a:lnTo>
                <a:lnTo>
                  <a:pt x="4190" y="92075"/>
                </a:lnTo>
                <a:lnTo>
                  <a:pt x="8509" y="100585"/>
                </a:lnTo>
                <a:lnTo>
                  <a:pt x="17272" y="100585"/>
                </a:lnTo>
                <a:lnTo>
                  <a:pt x="26415" y="100585"/>
                </a:lnTo>
                <a:lnTo>
                  <a:pt x="30480" y="100585"/>
                </a:lnTo>
                <a:lnTo>
                  <a:pt x="39243" y="100585"/>
                </a:lnTo>
                <a:lnTo>
                  <a:pt x="43560" y="100585"/>
                </a:lnTo>
                <a:lnTo>
                  <a:pt x="56896" y="92075"/>
                </a:lnTo>
                <a:lnTo>
                  <a:pt x="60959" y="87504"/>
                </a:lnTo>
                <a:lnTo>
                  <a:pt x="65531" y="87504"/>
                </a:lnTo>
                <a:lnTo>
                  <a:pt x="70103" y="74295"/>
                </a:lnTo>
                <a:lnTo>
                  <a:pt x="74294" y="742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99" name="Freeform 1199"/>
          <p:cNvSpPr/>
          <p:nvPr/>
        </p:nvSpPr>
        <p:spPr>
          <a:xfrm>
            <a:off x="1850135" y="5791834"/>
            <a:ext cx="0" cy="74295"/>
          </a:xfrm>
          <a:custGeom>
            <a:avLst/>
            <a:gdLst/>
            <a:ahLst/>
            <a:cxnLst/>
            <a:rect l="0" t="0" r="0" b="0"/>
            <a:pathLst>
              <a:path h="74295">
                <a:moveTo>
                  <a:pt x="0" y="74295"/>
                </a:moveTo>
                <a:lnTo>
                  <a:pt x="0" y="70105"/>
                </a:lnTo>
                <a:lnTo>
                  <a:pt x="0" y="65532"/>
                </a:lnTo>
                <a:lnTo>
                  <a:pt x="0" y="60961"/>
                </a:lnTo>
                <a:lnTo>
                  <a:pt x="0" y="52451"/>
                </a:lnTo>
                <a:lnTo>
                  <a:pt x="0" y="39243"/>
                </a:lnTo>
                <a:lnTo>
                  <a:pt x="0" y="21972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0" name="Freeform 1200"/>
          <p:cNvSpPr/>
          <p:nvPr/>
        </p:nvSpPr>
        <p:spPr>
          <a:xfrm>
            <a:off x="1858645" y="5756783"/>
            <a:ext cx="0" cy="8762"/>
          </a:xfrm>
          <a:custGeom>
            <a:avLst/>
            <a:gdLst/>
            <a:ahLst/>
            <a:cxnLst/>
            <a:rect l="0" t="0" r="0" b="0"/>
            <a:pathLst>
              <a:path h="8762">
                <a:moveTo>
                  <a:pt x="0" y="876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1" name="Freeform 1201"/>
          <p:cNvSpPr/>
          <p:nvPr/>
        </p:nvSpPr>
        <p:spPr>
          <a:xfrm>
            <a:off x="1876298" y="5787516"/>
            <a:ext cx="153034" cy="91822"/>
          </a:xfrm>
          <a:custGeom>
            <a:avLst/>
            <a:gdLst/>
            <a:ahLst/>
            <a:cxnLst/>
            <a:rect l="0" t="0" r="0" b="0"/>
            <a:pathLst>
              <a:path w="153034" h="91822">
                <a:moveTo>
                  <a:pt x="4318" y="61342"/>
                </a:moveTo>
                <a:lnTo>
                  <a:pt x="8635" y="61342"/>
                </a:lnTo>
                <a:lnTo>
                  <a:pt x="13207" y="61342"/>
                </a:lnTo>
                <a:lnTo>
                  <a:pt x="21971" y="61342"/>
                </a:lnTo>
                <a:lnTo>
                  <a:pt x="25907" y="61342"/>
                </a:lnTo>
                <a:lnTo>
                  <a:pt x="30479" y="61342"/>
                </a:lnTo>
                <a:lnTo>
                  <a:pt x="35052" y="61342"/>
                </a:lnTo>
                <a:lnTo>
                  <a:pt x="39369" y="61342"/>
                </a:lnTo>
                <a:lnTo>
                  <a:pt x="43687" y="43561"/>
                </a:lnTo>
                <a:lnTo>
                  <a:pt x="43687" y="39371"/>
                </a:lnTo>
                <a:lnTo>
                  <a:pt x="43687" y="30480"/>
                </a:lnTo>
                <a:lnTo>
                  <a:pt x="43687" y="17399"/>
                </a:lnTo>
                <a:lnTo>
                  <a:pt x="43687" y="8510"/>
                </a:lnTo>
                <a:lnTo>
                  <a:pt x="35052" y="4318"/>
                </a:lnTo>
                <a:lnTo>
                  <a:pt x="30479" y="0"/>
                </a:lnTo>
                <a:lnTo>
                  <a:pt x="21971" y="0"/>
                </a:lnTo>
                <a:lnTo>
                  <a:pt x="13207" y="0"/>
                </a:lnTo>
                <a:lnTo>
                  <a:pt x="8635" y="13081"/>
                </a:lnTo>
                <a:lnTo>
                  <a:pt x="0" y="26290"/>
                </a:lnTo>
                <a:lnTo>
                  <a:pt x="0" y="34798"/>
                </a:lnTo>
                <a:lnTo>
                  <a:pt x="0" y="48134"/>
                </a:lnTo>
                <a:lnTo>
                  <a:pt x="0" y="61342"/>
                </a:lnTo>
                <a:lnTo>
                  <a:pt x="0" y="69850"/>
                </a:lnTo>
                <a:lnTo>
                  <a:pt x="0" y="82931"/>
                </a:lnTo>
                <a:lnTo>
                  <a:pt x="0" y="87504"/>
                </a:lnTo>
                <a:lnTo>
                  <a:pt x="8635" y="91822"/>
                </a:lnTo>
                <a:lnTo>
                  <a:pt x="13207" y="91822"/>
                </a:lnTo>
                <a:lnTo>
                  <a:pt x="17399" y="91822"/>
                </a:lnTo>
                <a:lnTo>
                  <a:pt x="35052" y="91822"/>
                </a:lnTo>
                <a:lnTo>
                  <a:pt x="39369" y="91822"/>
                </a:lnTo>
                <a:lnTo>
                  <a:pt x="43687" y="91822"/>
                </a:lnTo>
                <a:lnTo>
                  <a:pt x="57022" y="91822"/>
                </a:lnTo>
                <a:lnTo>
                  <a:pt x="65531" y="82931"/>
                </a:lnTo>
                <a:lnTo>
                  <a:pt x="78740" y="78613"/>
                </a:lnTo>
                <a:lnTo>
                  <a:pt x="82931" y="74423"/>
                </a:lnTo>
                <a:lnTo>
                  <a:pt x="87503" y="74423"/>
                </a:lnTo>
                <a:lnTo>
                  <a:pt x="87503" y="69850"/>
                </a:lnTo>
                <a:lnTo>
                  <a:pt x="87503" y="65279"/>
                </a:lnTo>
                <a:lnTo>
                  <a:pt x="87503" y="56769"/>
                </a:lnTo>
                <a:lnTo>
                  <a:pt x="87503" y="48134"/>
                </a:lnTo>
                <a:lnTo>
                  <a:pt x="87503" y="43561"/>
                </a:lnTo>
                <a:lnTo>
                  <a:pt x="87503" y="39371"/>
                </a:lnTo>
                <a:lnTo>
                  <a:pt x="87503" y="34798"/>
                </a:lnTo>
                <a:lnTo>
                  <a:pt x="91821" y="34798"/>
                </a:lnTo>
                <a:lnTo>
                  <a:pt x="100584" y="34798"/>
                </a:lnTo>
                <a:lnTo>
                  <a:pt x="104902" y="34798"/>
                </a:lnTo>
                <a:lnTo>
                  <a:pt x="109219" y="34798"/>
                </a:lnTo>
                <a:lnTo>
                  <a:pt x="113791" y="34798"/>
                </a:lnTo>
                <a:lnTo>
                  <a:pt x="117982" y="34798"/>
                </a:lnTo>
                <a:lnTo>
                  <a:pt x="135635" y="48134"/>
                </a:lnTo>
                <a:lnTo>
                  <a:pt x="135635" y="52452"/>
                </a:lnTo>
                <a:lnTo>
                  <a:pt x="139953" y="69850"/>
                </a:lnTo>
                <a:lnTo>
                  <a:pt x="148462" y="69850"/>
                </a:lnTo>
                <a:lnTo>
                  <a:pt x="148462" y="74423"/>
                </a:lnTo>
                <a:lnTo>
                  <a:pt x="148462" y="78613"/>
                </a:lnTo>
                <a:lnTo>
                  <a:pt x="148462" y="82931"/>
                </a:lnTo>
                <a:lnTo>
                  <a:pt x="153034" y="829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2" name="Freeform 1202"/>
          <p:cNvSpPr/>
          <p:nvPr/>
        </p:nvSpPr>
        <p:spPr>
          <a:xfrm>
            <a:off x="1093317" y="5813425"/>
            <a:ext cx="91745" cy="104902"/>
          </a:xfrm>
          <a:custGeom>
            <a:avLst/>
            <a:gdLst/>
            <a:ahLst/>
            <a:cxnLst/>
            <a:rect l="0" t="0" r="0" b="0"/>
            <a:pathLst>
              <a:path w="91745" h="104902">
                <a:moveTo>
                  <a:pt x="43586" y="17398"/>
                </a:moveTo>
                <a:lnTo>
                  <a:pt x="39319" y="21970"/>
                </a:lnTo>
                <a:lnTo>
                  <a:pt x="26213" y="26289"/>
                </a:lnTo>
                <a:lnTo>
                  <a:pt x="21641" y="30479"/>
                </a:lnTo>
                <a:lnTo>
                  <a:pt x="8230" y="43560"/>
                </a:lnTo>
                <a:lnTo>
                  <a:pt x="4267" y="48133"/>
                </a:lnTo>
                <a:lnTo>
                  <a:pt x="0" y="56769"/>
                </a:lnTo>
                <a:lnTo>
                  <a:pt x="0" y="69850"/>
                </a:lnTo>
                <a:lnTo>
                  <a:pt x="0" y="74421"/>
                </a:lnTo>
                <a:lnTo>
                  <a:pt x="0" y="83184"/>
                </a:lnTo>
                <a:lnTo>
                  <a:pt x="0" y="87502"/>
                </a:lnTo>
                <a:lnTo>
                  <a:pt x="0" y="96393"/>
                </a:lnTo>
                <a:lnTo>
                  <a:pt x="4267" y="100583"/>
                </a:lnTo>
                <a:lnTo>
                  <a:pt x="17374" y="100583"/>
                </a:lnTo>
                <a:lnTo>
                  <a:pt x="30480" y="100583"/>
                </a:lnTo>
                <a:lnTo>
                  <a:pt x="34747" y="100583"/>
                </a:lnTo>
                <a:lnTo>
                  <a:pt x="39319" y="100583"/>
                </a:lnTo>
                <a:lnTo>
                  <a:pt x="52426" y="78994"/>
                </a:lnTo>
                <a:lnTo>
                  <a:pt x="52426" y="69850"/>
                </a:lnTo>
                <a:lnTo>
                  <a:pt x="56693" y="48133"/>
                </a:lnTo>
                <a:lnTo>
                  <a:pt x="60960" y="39370"/>
                </a:lnTo>
                <a:lnTo>
                  <a:pt x="60960" y="30479"/>
                </a:lnTo>
                <a:lnTo>
                  <a:pt x="60960" y="17398"/>
                </a:lnTo>
                <a:lnTo>
                  <a:pt x="60960" y="8508"/>
                </a:lnTo>
                <a:lnTo>
                  <a:pt x="60960" y="4318"/>
                </a:lnTo>
                <a:lnTo>
                  <a:pt x="60960" y="0"/>
                </a:lnTo>
                <a:lnTo>
                  <a:pt x="56693" y="0"/>
                </a:lnTo>
                <a:lnTo>
                  <a:pt x="56693" y="13081"/>
                </a:lnTo>
                <a:lnTo>
                  <a:pt x="56693" y="30479"/>
                </a:lnTo>
                <a:lnTo>
                  <a:pt x="56693" y="43560"/>
                </a:lnTo>
                <a:lnTo>
                  <a:pt x="56693" y="52704"/>
                </a:lnTo>
                <a:lnTo>
                  <a:pt x="56693" y="65532"/>
                </a:lnTo>
                <a:lnTo>
                  <a:pt x="60960" y="74421"/>
                </a:lnTo>
                <a:lnTo>
                  <a:pt x="65227" y="87502"/>
                </a:lnTo>
                <a:lnTo>
                  <a:pt x="69799" y="91820"/>
                </a:lnTo>
                <a:lnTo>
                  <a:pt x="74066" y="96393"/>
                </a:lnTo>
                <a:lnTo>
                  <a:pt x="78638" y="104902"/>
                </a:lnTo>
                <a:lnTo>
                  <a:pt x="82906" y="104902"/>
                </a:lnTo>
                <a:lnTo>
                  <a:pt x="82906" y="100583"/>
                </a:lnTo>
                <a:lnTo>
                  <a:pt x="91745" y="9182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3" name="Freeform 1203"/>
          <p:cNvSpPr/>
          <p:nvPr/>
        </p:nvSpPr>
        <p:spPr>
          <a:xfrm>
            <a:off x="1176223" y="5708269"/>
            <a:ext cx="21945" cy="166496"/>
          </a:xfrm>
          <a:custGeom>
            <a:avLst/>
            <a:gdLst/>
            <a:ahLst/>
            <a:cxnLst/>
            <a:rect l="0" t="0" r="0" b="0"/>
            <a:pathLst>
              <a:path w="21945" h="166496">
                <a:moveTo>
                  <a:pt x="0" y="0"/>
                </a:moveTo>
                <a:lnTo>
                  <a:pt x="0" y="4571"/>
                </a:lnTo>
                <a:lnTo>
                  <a:pt x="0" y="17652"/>
                </a:lnTo>
                <a:lnTo>
                  <a:pt x="0" y="43941"/>
                </a:lnTo>
                <a:lnTo>
                  <a:pt x="0" y="52704"/>
                </a:lnTo>
                <a:lnTo>
                  <a:pt x="0" y="74421"/>
                </a:lnTo>
                <a:lnTo>
                  <a:pt x="0" y="92075"/>
                </a:lnTo>
                <a:lnTo>
                  <a:pt x="8839" y="127126"/>
                </a:lnTo>
                <a:lnTo>
                  <a:pt x="8839" y="139953"/>
                </a:lnTo>
                <a:lnTo>
                  <a:pt x="13411" y="144526"/>
                </a:lnTo>
                <a:lnTo>
                  <a:pt x="21945" y="161925"/>
                </a:lnTo>
                <a:lnTo>
                  <a:pt x="21945" y="1664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4" name="Freeform 1204"/>
          <p:cNvSpPr/>
          <p:nvPr/>
        </p:nvSpPr>
        <p:spPr>
          <a:xfrm>
            <a:off x="1207008" y="5725921"/>
            <a:ext cx="13106" cy="192406"/>
          </a:xfrm>
          <a:custGeom>
            <a:avLst/>
            <a:gdLst/>
            <a:ahLst/>
            <a:cxnLst/>
            <a:rect l="0" t="0" r="0" b="0"/>
            <a:pathLst>
              <a:path w="13106" h="192406">
                <a:moveTo>
                  <a:pt x="0" y="0"/>
                </a:moveTo>
                <a:lnTo>
                  <a:pt x="4267" y="21718"/>
                </a:lnTo>
                <a:lnTo>
                  <a:pt x="13106" y="56769"/>
                </a:lnTo>
                <a:lnTo>
                  <a:pt x="13106" y="74423"/>
                </a:lnTo>
                <a:lnTo>
                  <a:pt x="13106" y="87504"/>
                </a:lnTo>
                <a:lnTo>
                  <a:pt x="13106" y="131064"/>
                </a:lnTo>
                <a:lnTo>
                  <a:pt x="13106" y="148844"/>
                </a:lnTo>
                <a:lnTo>
                  <a:pt x="13106" y="157354"/>
                </a:lnTo>
                <a:lnTo>
                  <a:pt x="13106" y="170688"/>
                </a:lnTo>
                <a:lnTo>
                  <a:pt x="13106" y="183897"/>
                </a:lnTo>
                <a:lnTo>
                  <a:pt x="13106" y="188087"/>
                </a:lnTo>
                <a:lnTo>
                  <a:pt x="13106" y="192406"/>
                </a:lnTo>
                <a:lnTo>
                  <a:pt x="13106" y="18808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5" name="Freeform 1205"/>
          <p:cNvSpPr/>
          <p:nvPr/>
        </p:nvSpPr>
        <p:spPr>
          <a:xfrm>
            <a:off x="1237488" y="5809233"/>
            <a:ext cx="83184" cy="122429"/>
          </a:xfrm>
          <a:custGeom>
            <a:avLst/>
            <a:gdLst/>
            <a:ahLst/>
            <a:cxnLst/>
            <a:rect l="0" t="0" r="0" b="0"/>
            <a:pathLst>
              <a:path w="83184" h="122429">
                <a:moveTo>
                  <a:pt x="13106" y="52325"/>
                </a:moveTo>
                <a:lnTo>
                  <a:pt x="13106" y="52325"/>
                </a:lnTo>
                <a:lnTo>
                  <a:pt x="17678" y="52325"/>
                </a:lnTo>
                <a:lnTo>
                  <a:pt x="30784" y="52325"/>
                </a:lnTo>
                <a:lnTo>
                  <a:pt x="35051" y="52325"/>
                </a:lnTo>
                <a:lnTo>
                  <a:pt x="39623" y="56896"/>
                </a:lnTo>
                <a:lnTo>
                  <a:pt x="43561" y="56896"/>
                </a:lnTo>
                <a:lnTo>
                  <a:pt x="48133" y="56896"/>
                </a:lnTo>
                <a:lnTo>
                  <a:pt x="52704" y="56896"/>
                </a:lnTo>
                <a:lnTo>
                  <a:pt x="57023" y="52325"/>
                </a:lnTo>
                <a:lnTo>
                  <a:pt x="57023" y="30481"/>
                </a:lnTo>
                <a:lnTo>
                  <a:pt x="57023" y="21590"/>
                </a:lnTo>
                <a:lnTo>
                  <a:pt x="57023" y="8510"/>
                </a:lnTo>
                <a:lnTo>
                  <a:pt x="57023" y="4192"/>
                </a:lnTo>
                <a:lnTo>
                  <a:pt x="48133" y="0"/>
                </a:lnTo>
                <a:lnTo>
                  <a:pt x="35051" y="0"/>
                </a:lnTo>
                <a:lnTo>
                  <a:pt x="21945" y="12700"/>
                </a:lnTo>
                <a:lnTo>
                  <a:pt x="8839" y="26162"/>
                </a:lnTo>
                <a:lnTo>
                  <a:pt x="8839" y="47752"/>
                </a:lnTo>
                <a:lnTo>
                  <a:pt x="4572" y="74042"/>
                </a:lnTo>
                <a:lnTo>
                  <a:pt x="0" y="83186"/>
                </a:lnTo>
                <a:lnTo>
                  <a:pt x="0" y="96012"/>
                </a:lnTo>
                <a:lnTo>
                  <a:pt x="0" y="109094"/>
                </a:lnTo>
                <a:lnTo>
                  <a:pt x="0" y="113665"/>
                </a:lnTo>
                <a:lnTo>
                  <a:pt x="0" y="117856"/>
                </a:lnTo>
                <a:lnTo>
                  <a:pt x="0" y="122429"/>
                </a:lnTo>
                <a:lnTo>
                  <a:pt x="8839" y="122429"/>
                </a:lnTo>
                <a:lnTo>
                  <a:pt x="21945" y="122429"/>
                </a:lnTo>
                <a:lnTo>
                  <a:pt x="26212" y="122429"/>
                </a:lnTo>
                <a:lnTo>
                  <a:pt x="43561" y="113665"/>
                </a:lnTo>
                <a:lnTo>
                  <a:pt x="52704" y="109094"/>
                </a:lnTo>
                <a:lnTo>
                  <a:pt x="74422" y="87376"/>
                </a:lnTo>
                <a:lnTo>
                  <a:pt x="78994" y="87376"/>
                </a:lnTo>
                <a:lnTo>
                  <a:pt x="83184" y="831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6" name="Freeform 1206"/>
          <p:cNvSpPr/>
          <p:nvPr/>
        </p:nvSpPr>
        <p:spPr>
          <a:xfrm>
            <a:off x="598627" y="5699506"/>
            <a:ext cx="65532" cy="249301"/>
          </a:xfrm>
          <a:custGeom>
            <a:avLst/>
            <a:gdLst/>
            <a:ahLst/>
            <a:cxnLst/>
            <a:rect l="0" t="0" r="0" b="0"/>
            <a:pathLst>
              <a:path w="65532" h="249301">
                <a:moveTo>
                  <a:pt x="0" y="249301"/>
                </a:moveTo>
                <a:lnTo>
                  <a:pt x="0" y="244983"/>
                </a:lnTo>
                <a:lnTo>
                  <a:pt x="0" y="231902"/>
                </a:lnTo>
                <a:lnTo>
                  <a:pt x="0" y="218821"/>
                </a:lnTo>
                <a:lnTo>
                  <a:pt x="0" y="201167"/>
                </a:lnTo>
                <a:lnTo>
                  <a:pt x="0" y="166370"/>
                </a:lnTo>
                <a:lnTo>
                  <a:pt x="0" y="140208"/>
                </a:lnTo>
                <a:lnTo>
                  <a:pt x="0" y="96265"/>
                </a:lnTo>
                <a:lnTo>
                  <a:pt x="0" y="78613"/>
                </a:lnTo>
                <a:lnTo>
                  <a:pt x="0" y="65532"/>
                </a:lnTo>
                <a:lnTo>
                  <a:pt x="0" y="56896"/>
                </a:lnTo>
                <a:lnTo>
                  <a:pt x="0" y="52323"/>
                </a:lnTo>
                <a:lnTo>
                  <a:pt x="0" y="35052"/>
                </a:lnTo>
                <a:lnTo>
                  <a:pt x="0" y="30733"/>
                </a:lnTo>
                <a:lnTo>
                  <a:pt x="4267" y="21844"/>
                </a:lnTo>
                <a:lnTo>
                  <a:pt x="4267" y="17652"/>
                </a:lnTo>
                <a:lnTo>
                  <a:pt x="4267" y="13081"/>
                </a:lnTo>
                <a:lnTo>
                  <a:pt x="8534" y="8763"/>
                </a:lnTo>
                <a:lnTo>
                  <a:pt x="8534" y="4571"/>
                </a:lnTo>
                <a:lnTo>
                  <a:pt x="13106" y="0"/>
                </a:lnTo>
                <a:lnTo>
                  <a:pt x="21641" y="0"/>
                </a:lnTo>
                <a:lnTo>
                  <a:pt x="30480" y="0"/>
                </a:lnTo>
                <a:lnTo>
                  <a:pt x="43586" y="0"/>
                </a:lnTo>
                <a:lnTo>
                  <a:pt x="47853" y="0"/>
                </a:lnTo>
                <a:lnTo>
                  <a:pt x="52121" y="0"/>
                </a:lnTo>
                <a:lnTo>
                  <a:pt x="60960" y="0"/>
                </a:lnTo>
                <a:lnTo>
                  <a:pt x="6553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7" name="Freeform 1207"/>
          <p:cNvSpPr/>
          <p:nvPr/>
        </p:nvSpPr>
        <p:spPr>
          <a:xfrm>
            <a:off x="664159" y="5843651"/>
            <a:ext cx="105156" cy="109727"/>
          </a:xfrm>
          <a:custGeom>
            <a:avLst/>
            <a:gdLst/>
            <a:ahLst/>
            <a:cxnLst/>
            <a:rect l="0" t="0" r="0" b="0"/>
            <a:pathLst>
              <a:path w="105156" h="109727">
                <a:moveTo>
                  <a:pt x="56692" y="0"/>
                </a:moveTo>
                <a:lnTo>
                  <a:pt x="52425" y="0"/>
                </a:lnTo>
                <a:lnTo>
                  <a:pt x="43586" y="0"/>
                </a:lnTo>
                <a:lnTo>
                  <a:pt x="30480" y="0"/>
                </a:lnTo>
                <a:lnTo>
                  <a:pt x="21641" y="0"/>
                </a:lnTo>
                <a:lnTo>
                  <a:pt x="17373" y="4571"/>
                </a:lnTo>
                <a:lnTo>
                  <a:pt x="8534" y="22225"/>
                </a:lnTo>
                <a:lnTo>
                  <a:pt x="8534" y="26543"/>
                </a:lnTo>
                <a:lnTo>
                  <a:pt x="0" y="44195"/>
                </a:lnTo>
                <a:lnTo>
                  <a:pt x="0" y="48387"/>
                </a:lnTo>
                <a:lnTo>
                  <a:pt x="0" y="52705"/>
                </a:lnTo>
                <a:lnTo>
                  <a:pt x="0" y="70357"/>
                </a:lnTo>
                <a:lnTo>
                  <a:pt x="0" y="74676"/>
                </a:lnTo>
                <a:lnTo>
                  <a:pt x="8534" y="92075"/>
                </a:lnTo>
                <a:lnTo>
                  <a:pt x="13106" y="96646"/>
                </a:lnTo>
                <a:lnTo>
                  <a:pt x="17373" y="105156"/>
                </a:lnTo>
                <a:lnTo>
                  <a:pt x="30480" y="109727"/>
                </a:lnTo>
                <a:lnTo>
                  <a:pt x="35052" y="109727"/>
                </a:lnTo>
                <a:lnTo>
                  <a:pt x="39319" y="109727"/>
                </a:lnTo>
                <a:lnTo>
                  <a:pt x="43586" y="100838"/>
                </a:lnTo>
                <a:lnTo>
                  <a:pt x="52425" y="83438"/>
                </a:lnTo>
                <a:lnTo>
                  <a:pt x="52425" y="65786"/>
                </a:lnTo>
                <a:lnTo>
                  <a:pt x="65532" y="44195"/>
                </a:lnTo>
                <a:lnTo>
                  <a:pt x="65532" y="17907"/>
                </a:lnTo>
                <a:lnTo>
                  <a:pt x="70104" y="8763"/>
                </a:lnTo>
                <a:lnTo>
                  <a:pt x="70104" y="0"/>
                </a:lnTo>
                <a:lnTo>
                  <a:pt x="70104" y="8763"/>
                </a:lnTo>
                <a:lnTo>
                  <a:pt x="70104" y="17907"/>
                </a:lnTo>
                <a:lnTo>
                  <a:pt x="70104" y="31114"/>
                </a:lnTo>
                <a:lnTo>
                  <a:pt x="70104" y="39624"/>
                </a:lnTo>
                <a:lnTo>
                  <a:pt x="78638" y="70357"/>
                </a:lnTo>
                <a:lnTo>
                  <a:pt x="78638" y="74676"/>
                </a:lnTo>
                <a:lnTo>
                  <a:pt x="82905" y="83438"/>
                </a:lnTo>
                <a:lnTo>
                  <a:pt x="82905" y="87757"/>
                </a:lnTo>
                <a:lnTo>
                  <a:pt x="82905" y="96646"/>
                </a:lnTo>
                <a:lnTo>
                  <a:pt x="87477" y="96646"/>
                </a:lnTo>
                <a:lnTo>
                  <a:pt x="91745" y="96646"/>
                </a:lnTo>
                <a:lnTo>
                  <a:pt x="105156" y="8775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8" name="Freeform 1208"/>
          <p:cNvSpPr/>
          <p:nvPr/>
        </p:nvSpPr>
        <p:spPr>
          <a:xfrm>
            <a:off x="559308" y="5826506"/>
            <a:ext cx="60960" cy="13208"/>
          </a:xfrm>
          <a:custGeom>
            <a:avLst/>
            <a:gdLst/>
            <a:ahLst/>
            <a:cxnLst/>
            <a:rect l="0" t="0" r="0" b="0"/>
            <a:pathLst>
              <a:path w="60960" h="13208">
                <a:moveTo>
                  <a:pt x="0" y="0"/>
                </a:moveTo>
                <a:lnTo>
                  <a:pt x="21640" y="8635"/>
                </a:lnTo>
                <a:lnTo>
                  <a:pt x="25908" y="8635"/>
                </a:lnTo>
                <a:lnTo>
                  <a:pt x="25908" y="13208"/>
                </a:lnTo>
                <a:lnTo>
                  <a:pt x="30479" y="13208"/>
                </a:lnTo>
                <a:lnTo>
                  <a:pt x="34747" y="13208"/>
                </a:lnTo>
                <a:lnTo>
                  <a:pt x="39319" y="13208"/>
                </a:lnTo>
                <a:lnTo>
                  <a:pt x="47853" y="13208"/>
                </a:lnTo>
                <a:lnTo>
                  <a:pt x="52425" y="13208"/>
                </a:lnTo>
                <a:lnTo>
                  <a:pt x="56692" y="13208"/>
                </a:lnTo>
                <a:lnTo>
                  <a:pt x="60960" y="132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09" name="Freeform 1209"/>
          <p:cNvSpPr/>
          <p:nvPr/>
        </p:nvSpPr>
        <p:spPr>
          <a:xfrm>
            <a:off x="782421" y="5843651"/>
            <a:ext cx="91745" cy="122555"/>
          </a:xfrm>
          <a:custGeom>
            <a:avLst/>
            <a:gdLst/>
            <a:ahLst/>
            <a:cxnLst/>
            <a:rect l="0" t="0" r="0" b="0"/>
            <a:pathLst>
              <a:path w="91745" h="122555">
                <a:moveTo>
                  <a:pt x="30480" y="0"/>
                </a:moveTo>
                <a:lnTo>
                  <a:pt x="30480" y="0"/>
                </a:lnTo>
                <a:lnTo>
                  <a:pt x="26213" y="0"/>
                </a:lnTo>
                <a:lnTo>
                  <a:pt x="21641" y="4571"/>
                </a:lnTo>
                <a:lnTo>
                  <a:pt x="17374" y="13334"/>
                </a:lnTo>
                <a:lnTo>
                  <a:pt x="12802" y="22225"/>
                </a:lnTo>
                <a:lnTo>
                  <a:pt x="12802" y="26543"/>
                </a:lnTo>
                <a:lnTo>
                  <a:pt x="0" y="44195"/>
                </a:lnTo>
                <a:lnTo>
                  <a:pt x="0" y="48387"/>
                </a:lnTo>
                <a:lnTo>
                  <a:pt x="0" y="52705"/>
                </a:lnTo>
                <a:lnTo>
                  <a:pt x="0" y="57022"/>
                </a:lnTo>
                <a:lnTo>
                  <a:pt x="4267" y="57022"/>
                </a:lnTo>
                <a:lnTo>
                  <a:pt x="17374" y="48387"/>
                </a:lnTo>
                <a:lnTo>
                  <a:pt x="39319" y="35051"/>
                </a:lnTo>
                <a:lnTo>
                  <a:pt x="47854" y="35051"/>
                </a:lnTo>
                <a:lnTo>
                  <a:pt x="60960" y="31114"/>
                </a:lnTo>
                <a:lnTo>
                  <a:pt x="78334" y="26543"/>
                </a:lnTo>
                <a:lnTo>
                  <a:pt x="82906" y="26543"/>
                </a:lnTo>
                <a:lnTo>
                  <a:pt x="91745" y="26543"/>
                </a:lnTo>
                <a:lnTo>
                  <a:pt x="91745" y="31114"/>
                </a:lnTo>
                <a:lnTo>
                  <a:pt x="91745" y="44195"/>
                </a:lnTo>
                <a:lnTo>
                  <a:pt x="78334" y="70357"/>
                </a:lnTo>
                <a:lnTo>
                  <a:pt x="74371" y="83438"/>
                </a:lnTo>
                <a:lnTo>
                  <a:pt x="60960" y="96646"/>
                </a:lnTo>
                <a:lnTo>
                  <a:pt x="43587" y="109727"/>
                </a:lnTo>
                <a:lnTo>
                  <a:pt x="39319" y="113919"/>
                </a:lnTo>
                <a:lnTo>
                  <a:pt x="26213" y="118490"/>
                </a:lnTo>
                <a:lnTo>
                  <a:pt x="21641" y="122555"/>
                </a:lnTo>
                <a:lnTo>
                  <a:pt x="17374" y="12255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0" name="Freeform 1210"/>
          <p:cNvSpPr/>
          <p:nvPr/>
        </p:nvSpPr>
        <p:spPr>
          <a:xfrm>
            <a:off x="904951" y="5699506"/>
            <a:ext cx="3962" cy="205739"/>
          </a:xfrm>
          <a:custGeom>
            <a:avLst/>
            <a:gdLst/>
            <a:ahLst/>
            <a:cxnLst/>
            <a:rect l="0" t="0" r="0" b="0"/>
            <a:pathLst>
              <a:path w="3962" h="205739">
                <a:moveTo>
                  <a:pt x="0" y="205739"/>
                </a:moveTo>
                <a:lnTo>
                  <a:pt x="0" y="157479"/>
                </a:lnTo>
                <a:lnTo>
                  <a:pt x="0" y="205739"/>
                </a:lnTo>
                <a:lnTo>
                  <a:pt x="0" y="148716"/>
                </a:lnTo>
                <a:lnTo>
                  <a:pt x="0" y="105156"/>
                </a:lnTo>
                <a:lnTo>
                  <a:pt x="0" y="87757"/>
                </a:lnTo>
                <a:lnTo>
                  <a:pt x="0" y="39242"/>
                </a:lnTo>
                <a:lnTo>
                  <a:pt x="3962" y="30733"/>
                </a:lnTo>
                <a:lnTo>
                  <a:pt x="3962" y="17652"/>
                </a:lnTo>
                <a:lnTo>
                  <a:pt x="39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1" name="Freeform 1211"/>
          <p:cNvSpPr/>
          <p:nvPr/>
        </p:nvSpPr>
        <p:spPr>
          <a:xfrm>
            <a:off x="883005" y="5787263"/>
            <a:ext cx="60960" cy="34670"/>
          </a:xfrm>
          <a:custGeom>
            <a:avLst/>
            <a:gdLst/>
            <a:ahLst/>
            <a:cxnLst/>
            <a:rect l="0" t="0" r="0" b="0"/>
            <a:pathLst>
              <a:path w="60960" h="34670">
                <a:moveTo>
                  <a:pt x="60960" y="0"/>
                </a:moveTo>
                <a:lnTo>
                  <a:pt x="60960" y="0"/>
                </a:lnTo>
                <a:lnTo>
                  <a:pt x="56693" y="4190"/>
                </a:lnTo>
                <a:lnTo>
                  <a:pt x="52426" y="4190"/>
                </a:lnTo>
                <a:lnTo>
                  <a:pt x="48158" y="8508"/>
                </a:lnTo>
                <a:lnTo>
                  <a:pt x="34747" y="17399"/>
                </a:lnTo>
                <a:lnTo>
                  <a:pt x="25908" y="21589"/>
                </a:lnTo>
                <a:lnTo>
                  <a:pt x="12802" y="21589"/>
                </a:lnTo>
                <a:lnTo>
                  <a:pt x="0" y="346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2" name="Freeform 1212"/>
          <p:cNvSpPr/>
          <p:nvPr/>
        </p:nvSpPr>
        <p:spPr>
          <a:xfrm>
            <a:off x="3005582" y="6548627"/>
            <a:ext cx="231647" cy="170688"/>
          </a:xfrm>
          <a:custGeom>
            <a:avLst/>
            <a:gdLst/>
            <a:ahLst/>
            <a:cxnLst/>
            <a:rect l="0" t="0" r="0" b="0"/>
            <a:pathLst>
              <a:path w="231647" h="170688">
                <a:moveTo>
                  <a:pt x="0" y="170688"/>
                </a:moveTo>
                <a:lnTo>
                  <a:pt x="0" y="161799"/>
                </a:lnTo>
                <a:lnTo>
                  <a:pt x="0" y="157607"/>
                </a:lnTo>
                <a:lnTo>
                  <a:pt x="4063" y="149099"/>
                </a:lnTo>
                <a:lnTo>
                  <a:pt x="4063" y="135891"/>
                </a:lnTo>
                <a:lnTo>
                  <a:pt x="12826" y="118618"/>
                </a:lnTo>
                <a:lnTo>
                  <a:pt x="17398" y="105156"/>
                </a:lnTo>
                <a:lnTo>
                  <a:pt x="17398" y="96267"/>
                </a:lnTo>
                <a:lnTo>
                  <a:pt x="26288" y="57024"/>
                </a:lnTo>
                <a:lnTo>
                  <a:pt x="26288" y="48133"/>
                </a:lnTo>
                <a:lnTo>
                  <a:pt x="30479" y="26162"/>
                </a:lnTo>
                <a:lnTo>
                  <a:pt x="30479" y="21971"/>
                </a:lnTo>
                <a:lnTo>
                  <a:pt x="30479" y="17400"/>
                </a:lnTo>
                <a:lnTo>
                  <a:pt x="39369" y="9144"/>
                </a:lnTo>
                <a:lnTo>
                  <a:pt x="39369" y="0"/>
                </a:lnTo>
                <a:lnTo>
                  <a:pt x="43307" y="0"/>
                </a:lnTo>
                <a:lnTo>
                  <a:pt x="47878" y="0"/>
                </a:lnTo>
                <a:lnTo>
                  <a:pt x="56769" y="4573"/>
                </a:lnTo>
                <a:lnTo>
                  <a:pt x="69850" y="9144"/>
                </a:lnTo>
                <a:lnTo>
                  <a:pt x="82931" y="13081"/>
                </a:lnTo>
                <a:lnTo>
                  <a:pt x="87248" y="26162"/>
                </a:lnTo>
                <a:lnTo>
                  <a:pt x="100584" y="39625"/>
                </a:lnTo>
                <a:lnTo>
                  <a:pt x="104901" y="57024"/>
                </a:lnTo>
                <a:lnTo>
                  <a:pt x="117982" y="78613"/>
                </a:lnTo>
                <a:lnTo>
                  <a:pt x="117982" y="83186"/>
                </a:lnTo>
                <a:lnTo>
                  <a:pt x="126872" y="83186"/>
                </a:lnTo>
                <a:lnTo>
                  <a:pt x="135635" y="48133"/>
                </a:lnTo>
                <a:lnTo>
                  <a:pt x="135635" y="39625"/>
                </a:lnTo>
                <a:lnTo>
                  <a:pt x="139953" y="26162"/>
                </a:lnTo>
                <a:lnTo>
                  <a:pt x="148463" y="21971"/>
                </a:lnTo>
                <a:lnTo>
                  <a:pt x="148463" y="17400"/>
                </a:lnTo>
                <a:lnTo>
                  <a:pt x="153035" y="13081"/>
                </a:lnTo>
                <a:lnTo>
                  <a:pt x="153035" y="4573"/>
                </a:lnTo>
                <a:lnTo>
                  <a:pt x="157353" y="4573"/>
                </a:lnTo>
                <a:lnTo>
                  <a:pt x="161925" y="4573"/>
                </a:lnTo>
                <a:lnTo>
                  <a:pt x="166116" y="4573"/>
                </a:lnTo>
                <a:lnTo>
                  <a:pt x="170688" y="4573"/>
                </a:lnTo>
                <a:lnTo>
                  <a:pt x="183515" y="13081"/>
                </a:lnTo>
                <a:lnTo>
                  <a:pt x="188087" y="26162"/>
                </a:lnTo>
                <a:lnTo>
                  <a:pt x="196595" y="35306"/>
                </a:lnTo>
                <a:lnTo>
                  <a:pt x="196595" y="61595"/>
                </a:lnTo>
                <a:lnTo>
                  <a:pt x="201168" y="74676"/>
                </a:lnTo>
                <a:lnTo>
                  <a:pt x="201168" y="78613"/>
                </a:lnTo>
                <a:lnTo>
                  <a:pt x="201168" y="96267"/>
                </a:lnTo>
                <a:lnTo>
                  <a:pt x="205485" y="100838"/>
                </a:lnTo>
                <a:lnTo>
                  <a:pt x="205485" y="105156"/>
                </a:lnTo>
                <a:lnTo>
                  <a:pt x="205485" y="114046"/>
                </a:lnTo>
                <a:lnTo>
                  <a:pt x="205485" y="118618"/>
                </a:lnTo>
                <a:lnTo>
                  <a:pt x="210057" y="118618"/>
                </a:lnTo>
                <a:lnTo>
                  <a:pt x="210057" y="122556"/>
                </a:lnTo>
                <a:lnTo>
                  <a:pt x="213994" y="122556"/>
                </a:lnTo>
                <a:lnTo>
                  <a:pt x="222885" y="122556"/>
                </a:lnTo>
                <a:lnTo>
                  <a:pt x="227457" y="122556"/>
                </a:lnTo>
                <a:lnTo>
                  <a:pt x="231647" y="1225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3" name="Freeform 1213"/>
          <p:cNvSpPr/>
          <p:nvPr/>
        </p:nvSpPr>
        <p:spPr>
          <a:xfrm>
            <a:off x="3246120" y="6614414"/>
            <a:ext cx="126745" cy="74421"/>
          </a:xfrm>
          <a:custGeom>
            <a:avLst/>
            <a:gdLst/>
            <a:ahLst/>
            <a:cxnLst/>
            <a:rect l="0" t="0" r="0" b="0"/>
            <a:pathLst>
              <a:path w="126745" h="74421">
                <a:moveTo>
                  <a:pt x="47878" y="0"/>
                </a:moveTo>
                <a:lnTo>
                  <a:pt x="47878" y="0"/>
                </a:lnTo>
                <a:lnTo>
                  <a:pt x="43560" y="0"/>
                </a:lnTo>
                <a:lnTo>
                  <a:pt x="30733" y="0"/>
                </a:lnTo>
                <a:lnTo>
                  <a:pt x="26162" y="0"/>
                </a:lnTo>
                <a:lnTo>
                  <a:pt x="21589" y="0"/>
                </a:lnTo>
                <a:lnTo>
                  <a:pt x="12826" y="8889"/>
                </a:lnTo>
                <a:lnTo>
                  <a:pt x="12826" y="12826"/>
                </a:lnTo>
                <a:lnTo>
                  <a:pt x="4572" y="26288"/>
                </a:lnTo>
                <a:lnTo>
                  <a:pt x="0" y="30480"/>
                </a:lnTo>
                <a:lnTo>
                  <a:pt x="0" y="35051"/>
                </a:lnTo>
                <a:lnTo>
                  <a:pt x="0" y="39369"/>
                </a:lnTo>
                <a:lnTo>
                  <a:pt x="0" y="43942"/>
                </a:lnTo>
                <a:lnTo>
                  <a:pt x="0" y="52831"/>
                </a:lnTo>
                <a:lnTo>
                  <a:pt x="4572" y="56769"/>
                </a:lnTo>
                <a:lnTo>
                  <a:pt x="17399" y="56769"/>
                </a:lnTo>
                <a:lnTo>
                  <a:pt x="35051" y="61340"/>
                </a:lnTo>
                <a:lnTo>
                  <a:pt x="47878" y="61340"/>
                </a:lnTo>
                <a:lnTo>
                  <a:pt x="57022" y="61340"/>
                </a:lnTo>
                <a:lnTo>
                  <a:pt x="65532" y="61340"/>
                </a:lnTo>
                <a:lnTo>
                  <a:pt x="70103" y="52831"/>
                </a:lnTo>
                <a:lnTo>
                  <a:pt x="83184" y="39369"/>
                </a:lnTo>
                <a:lnTo>
                  <a:pt x="87502" y="35051"/>
                </a:lnTo>
                <a:lnTo>
                  <a:pt x="87502" y="21970"/>
                </a:lnTo>
                <a:lnTo>
                  <a:pt x="87502" y="17399"/>
                </a:lnTo>
                <a:lnTo>
                  <a:pt x="87502" y="30480"/>
                </a:lnTo>
                <a:lnTo>
                  <a:pt x="87502" y="35051"/>
                </a:lnTo>
                <a:lnTo>
                  <a:pt x="87502" y="43942"/>
                </a:lnTo>
                <a:lnTo>
                  <a:pt x="87502" y="48259"/>
                </a:lnTo>
                <a:lnTo>
                  <a:pt x="91694" y="61340"/>
                </a:lnTo>
                <a:lnTo>
                  <a:pt x="91694" y="65531"/>
                </a:lnTo>
                <a:lnTo>
                  <a:pt x="96265" y="70104"/>
                </a:lnTo>
                <a:lnTo>
                  <a:pt x="96265" y="74421"/>
                </a:lnTo>
                <a:lnTo>
                  <a:pt x="100583" y="74421"/>
                </a:lnTo>
                <a:lnTo>
                  <a:pt x="105156" y="74421"/>
                </a:lnTo>
                <a:lnTo>
                  <a:pt x="113664" y="74421"/>
                </a:lnTo>
                <a:lnTo>
                  <a:pt x="117983" y="74421"/>
                </a:lnTo>
                <a:lnTo>
                  <a:pt x="122555" y="74421"/>
                </a:lnTo>
                <a:lnTo>
                  <a:pt x="126745" y="7442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4" name="Freeform 1214"/>
          <p:cNvSpPr/>
          <p:nvPr/>
        </p:nvSpPr>
        <p:spPr>
          <a:xfrm>
            <a:off x="3381755" y="6605651"/>
            <a:ext cx="140209" cy="83184"/>
          </a:xfrm>
          <a:custGeom>
            <a:avLst/>
            <a:gdLst/>
            <a:ahLst/>
            <a:cxnLst/>
            <a:rect l="0" t="0" r="0" b="0"/>
            <a:pathLst>
              <a:path w="140209" h="83184">
                <a:moveTo>
                  <a:pt x="0" y="0"/>
                </a:moveTo>
                <a:lnTo>
                  <a:pt x="0" y="4571"/>
                </a:lnTo>
                <a:lnTo>
                  <a:pt x="0" y="26162"/>
                </a:lnTo>
                <a:lnTo>
                  <a:pt x="0" y="35051"/>
                </a:lnTo>
                <a:lnTo>
                  <a:pt x="0" y="39243"/>
                </a:lnTo>
                <a:lnTo>
                  <a:pt x="8510" y="48132"/>
                </a:lnTo>
                <a:lnTo>
                  <a:pt x="13081" y="52705"/>
                </a:lnTo>
                <a:lnTo>
                  <a:pt x="17399" y="52705"/>
                </a:lnTo>
                <a:lnTo>
                  <a:pt x="26162" y="57022"/>
                </a:lnTo>
                <a:lnTo>
                  <a:pt x="30480" y="57022"/>
                </a:lnTo>
                <a:lnTo>
                  <a:pt x="39371" y="57022"/>
                </a:lnTo>
                <a:lnTo>
                  <a:pt x="56642" y="39243"/>
                </a:lnTo>
                <a:lnTo>
                  <a:pt x="61215" y="35051"/>
                </a:lnTo>
                <a:lnTo>
                  <a:pt x="65533" y="21589"/>
                </a:lnTo>
                <a:lnTo>
                  <a:pt x="70104" y="17652"/>
                </a:lnTo>
                <a:lnTo>
                  <a:pt x="70104" y="13081"/>
                </a:lnTo>
                <a:lnTo>
                  <a:pt x="70104" y="8763"/>
                </a:lnTo>
                <a:lnTo>
                  <a:pt x="70104" y="4571"/>
                </a:lnTo>
                <a:lnTo>
                  <a:pt x="70104" y="8763"/>
                </a:lnTo>
                <a:lnTo>
                  <a:pt x="96012" y="39243"/>
                </a:lnTo>
                <a:lnTo>
                  <a:pt x="100585" y="43814"/>
                </a:lnTo>
                <a:lnTo>
                  <a:pt x="117984" y="52705"/>
                </a:lnTo>
                <a:lnTo>
                  <a:pt x="131318" y="61594"/>
                </a:lnTo>
                <a:lnTo>
                  <a:pt x="140209" y="61594"/>
                </a:lnTo>
                <a:lnTo>
                  <a:pt x="140209" y="65532"/>
                </a:lnTo>
                <a:lnTo>
                  <a:pt x="140209" y="70103"/>
                </a:lnTo>
                <a:lnTo>
                  <a:pt x="140209" y="74294"/>
                </a:lnTo>
                <a:lnTo>
                  <a:pt x="140209" y="78867"/>
                </a:lnTo>
                <a:lnTo>
                  <a:pt x="135636" y="78867"/>
                </a:lnTo>
                <a:lnTo>
                  <a:pt x="131318" y="83184"/>
                </a:lnTo>
                <a:lnTo>
                  <a:pt x="126747" y="831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5" name="Freeform 1215"/>
          <p:cNvSpPr/>
          <p:nvPr/>
        </p:nvSpPr>
        <p:spPr>
          <a:xfrm>
            <a:off x="2125979" y="6583679"/>
            <a:ext cx="118238" cy="17399"/>
          </a:xfrm>
          <a:custGeom>
            <a:avLst/>
            <a:gdLst/>
            <a:ahLst/>
            <a:cxnLst/>
            <a:rect l="0" t="0" r="0" b="0"/>
            <a:pathLst>
              <a:path w="118238" h="17399">
                <a:moveTo>
                  <a:pt x="0" y="17399"/>
                </a:moveTo>
                <a:lnTo>
                  <a:pt x="4319" y="12828"/>
                </a:lnTo>
                <a:lnTo>
                  <a:pt x="8891" y="12828"/>
                </a:lnTo>
                <a:lnTo>
                  <a:pt x="17653" y="12828"/>
                </a:lnTo>
                <a:lnTo>
                  <a:pt x="21591" y="4573"/>
                </a:lnTo>
                <a:lnTo>
                  <a:pt x="48134" y="0"/>
                </a:lnTo>
                <a:lnTo>
                  <a:pt x="56643" y="0"/>
                </a:lnTo>
                <a:lnTo>
                  <a:pt x="61215" y="0"/>
                </a:lnTo>
                <a:lnTo>
                  <a:pt x="78994" y="0"/>
                </a:lnTo>
                <a:lnTo>
                  <a:pt x="91694" y="0"/>
                </a:lnTo>
                <a:lnTo>
                  <a:pt x="100585" y="0"/>
                </a:lnTo>
                <a:lnTo>
                  <a:pt x="105156" y="0"/>
                </a:lnTo>
                <a:lnTo>
                  <a:pt x="114047" y="0"/>
                </a:lnTo>
                <a:lnTo>
                  <a:pt x="11823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6" name="Freeform 1216"/>
          <p:cNvSpPr/>
          <p:nvPr/>
        </p:nvSpPr>
        <p:spPr>
          <a:xfrm>
            <a:off x="2191766" y="6601078"/>
            <a:ext cx="4317" cy="113666"/>
          </a:xfrm>
          <a:custGeom>
            <a:avLst/>
            <a:gdLst/>
            <a:ahLst/>
            <a:cxnLst/>
            <a:rect l="0" t="0" r="0" b="0"/>
            <a:pathLst>
              <a:path w="4317" h="113666">
                <a:moveTo>
                  <a:pt x="0" y="113666"/>
                </a:moveTo>
                <a:lnTo>
                  <a:pt x="0" y="113666"/>
                </a:lnTo>
                <a:lnTo>
                  <a:pt x="0" y="109093"/>
                </a:lnTo>
                <a:lnTo>
                  <a:pt x="0" y="96012"/>
                </a:lnTo>
                <a:lnTo>
                  <a:pt x="0" y="87504"/>
                </a:lnTo>
                <a:lnTo>
                  <a:pt x="0" y="74295"/>
                </a:lnTo>
                <a:lnTo>
                  <a:pt x="0" y="56642"/>
                </a:lnTo>
                <a:lnTo>
                  <a:pt x="0" y="43561"/>
                </a:lnTo>
                <a:lnTo>
                  <a:pt x="0" y="35053"/>
                </a:lnTo>
                <a:lnTo>
                  <a:pt x="4317" y="13081"/>
                </a:lnTo>
                <a:lnTo>
                  <a:pt x="4317" y="4192"/>
                </a:lnTo>
                <a:lnTo>
                  <a:pt x="431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7" name="Freeform 1217"/>
          <p:cNvSpPr/>
          <p:nvPr/>
        </p:nvSpPr>
        <p:spPr>
          <a:xfrm>
            <a:off x="2244217" y="6588252"/>
            <a:ext cx="12827" cy="113411"/>
          </a:xfrm>
          <a:custGeom>
            <a:avLst/>
            <a:gdLst/>
            <a:ahLst/>
            <a:cxnLst/>
            <a:rect l="0" t="0" r="0" b="0"/>
            <a:pathLst>
              <a:path w="12827" h="113411">
                <a:moveTo>
                  <a:pt x="12827" y="113411"/>
                </a:moveTo>
                <a:lnTo>
                  <a:pt x="12827" y="108838"/>
                </a:lnTo>
                <a:lnTo>
                  <a:pt x="12827" y="104901"/>
                </a:lnTo>
                <a:lnTo>
                  <a:pt x="12827" y="100330"/>
                </a:lnTo>
                <a:lnTo>
                  <a:pt x="12827" y="96012"/>
                </a:lnTo>
                <a:lnTo>
                  <a:pt x="12827" y="87121"/>
                </a:lnTo>
                <a:lnTo>
                  <a:pt x="12827" y="73787"/>
                </a:lnTo>
                <a:lnTo>
                  <a:pt x="12827" y="60960"/>
                </a:lnTo>
                <a:lnTo>
                  <a:pt x="12827" y="52069"/>
                </a:lnTo>
                <a:lnTo>
                  <a:pt x="12827" y="25907"/>
                </a:lnTo>
                <a:lnTo>
                  <a:pt x="4572" y="12826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8" name="Freeform 1218"/>
          <p:cNvSpPr/>
          <p:nvPr/>
        </p:nvSpPr>
        <p:spPr>
          <a:xfrm>
            <a:off x="2252726" y="6649212"/>
            <a:ext cx="96647" cy="52451"/>
          </a:xfrm>
          <a:custGeom>
            <a:avLst/>
            <a:gdLst/>
            <a:ahLst/>
            <a:cxnLst/>
            <a:rect l="0" t="0" r="0" b="0"/>
            <a:pathLst>
              <a:path w="96647" h="52451">
                <a:moveTo>
                  <a:pt x="0" y="8508"/>
                </a:moveTo>
                <a:lnTo>
                  <a:pt x="4318" y="8508"/>
                </a:lnTo>
                <a:lnTo>
                  <a:pt x="8890" y="8508"/>
                </a:lnTo>
                <a:lnTo>
                  <a:pt x="13207" y="8508"/>
                </a:lnTo>
                <a:lnTo>
                  <a:pt x="26543" y="8508"/>
                </a:lnTo>
                <a:lnTo>
                  <a:pt x="30860" y="3936"/>
                </a:lnTo>
                <a:lnTo>
                  <a:pt x="35432" y="3936"/>
                </a:lnTo>
                <a:lnTo>
                  <a:pt x="52831" y="0"/>
                </a:lnTo>
                <a:lnTo>
                  <a:pt x="57022" y="0"/>
                </a:lnTo>
                <a:lnTo>
                  <a:pt x="61341" y="0"/>
                </a:lnTo>
                <a:lnTo>
                  <a:pt x="65913" y="0"/>
                </a:lnTo>
                <a:lnTo>
                  <a:pt x="70484" y="0"/>
                </a:lnTo>
                <a:lnTo>
                  <a:pt x="74422" y="0"/>
                </a:lnTo>
                <a:lnTo>
                  <a:pt x="83312" y="3936"/>
                </a:lnTo>
                <a:lnTo>
                  <a:pt x="83312" y="17398"/>
                </a:lnTo>
                <a:lnTo>
                  <a:pt x="87503" y="21590"/>
                </a:lnTo>
                <a:lnTo>
                  <a:pt x="87503" y="26161"/>
                </a:lnTo>
                <a:lnTo>
                  <a:pt x="87503" y="30479"/>
                </a:lnTo>
                <a:lnTo>
                  <a:pt x="87503" y="35052"/>
                </a:lnTo>
                <a:lnTo>
                  <a:pt x="87503" y="43941"/>
                </a:lnTo>
                <a:lnTo>
                  <a:pt x="87503" y="47878"/>
                </a:lnTo>
                <a:lnTo>
                  <a:pt x="92075" y="47878"/>
                </a:lnTo>
                <a:lnTo>
                  <a:pt x="92075" y="52451"/>
                </a:lnTo>
                <a:lnTo>
                  <a:pt x="96647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19" name="Freeform 1219"/>
          <p:cNvSpPr/>
          <p:nvPr/>
        </p:nvSpPr>
        <p:spPr>
          <a:xfrm>
            <a:off x="2353691" y="6627240"/>
            <a:ext cx="96266" cy="96393"/>
          </a:xfrm>
          <a:custGeom>
            <a:avLst/>
            <a:gdLst/>
            <a:ahLst/>
            <a:cxnLst/>
            <a:rect l="0" t="0" r="0" b="0"/>
            <a:pathLst>
              <a:path w="96266" h="96393">
                <a:moveTo>
                  <a:pt x="8509" y="61342"/>
                </a:moveTo>
                <a:lnTo>
                  <a:pt x="17398" y="61342"/>
                </a:lnTo>
                <a:lnTo>
                  <a:pt x="8509" y="61342"/>
                </a:lnTo>
                <a:lnTo>
                  <a:pt x="21970" y="57024"/>
                </a:lnTo>
                <a:lnTo>
                  <a:pt x="21970" y="52451"/>
                </a:lnTo>
                <a:lnTo>
                  <a:pt x="26161" y="48133"/>
                </a:lnTo>
                <a:lnTo>
                  <a:pt x="30734" y="43562"/>
                </a:lnTo>
                <a:lnTo>
                  <a:pt x="30734" y="39370"/>
                </a:lnTo>
                <a:lnTo>
                  <a:pt x="30734" y="25908"/>
                </a:lnTo>
                <a:lnTo>
                  <a:pt x="30734" y="17399"/>
                </a:lnTo>
                <a:lnTo>
                  <a:pt x="30734" y="4318"/>
                </a:lnTo>
                <a:lnTo>
                  <a:pt x="30734" y="0"/>
                </a:lnTo>
                <a:lnTo>
                  <a:pt x="26161" y="0"/>
                </a:lnTo>
                <a:lnTo>
                  <a:pt x="21970" y="0"/>
                </a:lnTo>
                <a:lnTo>
                  <a:pt x="12826" y="0"/>
                </a:lnTo>
                <a:lnTo>
                  <a:pt x="8509" y="4318"/>
                </a:lnTo>
                <a:lnTo>
                  <a:pt x="4572" y="17399"/>
                </a:lnTo>
                <a:lnTo>
                  <a:pt x="0" y="34799"/>
                </a:lnTo>
                <a:lnTo>
                  <a:pt x="0" y="52451"/>
                </a:lnTo>
                <a:lnTo>
                  <a:pt x="0" y="61342"/>
                </a:lnTo>
                <a:lnTo>
                  <a:pt x="0" y="69850"/>
                </a:lnTo>
                <a:lnTo>
                  <a:pt x="0" y="74423"/>
                </a:lnTo>
                <a:lnTo>
                  <a:pt x="0" y="78613"/>
                </a:lnTo>
                <a:lnTo>
                  <a:pt x="4572" y="87504"/>
                </a:lnTo>
                <a:lnTo>
                  <a:pt x="8509" y="92075"/>
                </a:lnTo>
                <a:lnTo>
                  <a:pt x="26161" y="92075"/>
                </a:lnTo>
                <a:lnTo>
                  <a:pt x="30734" y="92075"/>
                </a:lnTo>
                <a:lnTo>
                  <a:pt x="35051" y="96393"/>
                </a:lnTo>
                <a:lnTo>
                  <a:pt x="48132" y="96393"/>
                </a:lnTo>
                <a:lnTo>
                  <a:pt x="52451" y="96393"/>
                </a:lnTo>
                <a:lnTo>
                  <a:pt x="57023" y="96393"/>
                </a:lnTo>
                <a:lnTo>
                  <a:pt x="61213" y="92075"/>
                </a:lnTo>
                <a:lnTo>
                  <a:pt x="61213" y="82931"/>
                </a:lnTo>
                <a:lnTo>
                  <a:pt x="65532" y="78613"/>
                </a:lnTo>
                <a:lnTo>
                  <a:pt x="65532" y="74423"/>
                </a:lnTo>
                <a:lnTo>
                  <a:pt x="65532" y="57024"/>
                </a:lnTo>
                <a:lnTo>
                  <a:pt x="65532" y="52451"/>
                </a:lnTo>
                <a:lnTo>
                  <a:pt x="65532" y="48133"/>
                </a:lnTo>
                <a:lnTo>
                  <a:pt x="65532" y="30480"/>
                </a:lnTo>
                <a:lnTo>
                  <a:pt x="65532" y="25908"/>
                </a:lnTo>
                <a:lnTo>
                  <a:pt x="65532" y="21972"/>
                </a:lnTo>
                <a:lnTo>
                  <a:pt x="70104" y="21972"/>
                </a:lnTo>
                <a:lnTo>
                  <a:pt x="78613" y="17399"/>
                </a:lnTo>
                <a:lnTo>
                  <a:pt x="87503" y="13081"/>
                </a:lnTo>
                <a:lnTo>
                  <a:pt x="91694" y="13081"/>
                </a:lnTo>
                <a:lnTo>
                  <a:pt x="96266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0" name="Freeform 1220"/>
          <p:cNvSpPr/>
          <p:nvPr/>
        </p:nvSpPr>
        <p:spPr>
          <a:xfrm>
            <a:off x="2454275" y="6631558"/>
            <a:ext cx="87502" cy="83186"/>
          </a:xfrm>
          <a:custGeom>
            <a:avLst/>
            <a:gdLst/>
            <a:ahLst/>
            <a:cxnLst/>
            <a:rect l="0" t="0" r="0" b="0"/>
            <a:pathLst>
              <a:path w="87502" h="83186">
                <a:moveTo>
                  <a:pt x="8508" y="26162"/>
                </a:moveTo>
                <a:lnTo>
                  <a:pt x="8508" y="26162"/>
                </a:lnTo>
                <a:lnTo>
                  <a:pt x="8508" y="30481"/>
                </a:lnTo>
                <a:lnTo>
                  <a:pt x="8508" y="39244"/>
                </a:lnTo>
                <a:lnTo>
                  <a:pt x="12826" y="39244"/>
                </a:lnTo>
                <a:lnTo>
                  <a:pt x="17398" y="35052"/>
                </a:lnTo>
                <a:lnTo>
                  <a:pt x="21970" y="30481"/>
                </a:lnTo>
                <a:lnTo>
                  <a:pt x="26161" y="26162"/>
                </a:lnTo>
                <a:lnTo>
                  <a:pt x="38989" y="21590"/>
                </a:lnTo>
                <a:lnTo>
                  <a:pt x="38989" y="8763"/>
                </a:lnTo>
                <a:lnTo>
                  <a:pt x="43560" y="4573"/>
                </a:lnTo>
                <a:lnTo>
                  <a:pt x="43560" y="0"/>
                </a:lnTo>
                <a:lnTo>
                  <a:pt x="35051" y="0"/>
                </a:lnTo>
                <a:lnTo>
                  <a:pt x="30479" y="0"/>
                </a:lnTo>
                <a:lnTo>
                  <a:pt x="26161" y="0"/>
                </a:lnTo>
                <a:lnTo>
                  <a:pt x="21970" y="4573"/>
                </a:lnTo>
                <a:lnTo>
                  <a:pt x="17398" y="17654"/>
                </a:lnTo>
                <a:lnTo>
                  <a:pt x="4572" y="35052"/>
                </a:lnTo>
                <a:lnTo>
                  <a:pt x="0" y="39244"/>
                </a:lnTo>
                <a:lnTo>
                  <a:pt x="0" y="48133"/>
                </a:lnTo>
                <a:lnTo>
                  <a:pt x="0" y="57024"/>
                </a:lnTo>
                <a:lnTo>
                  <a:pt x="0" y="61595"/>
                </a:lnTo>
                <a:lnTo>
                  <a:pt x="0" y="74295"/>
                </a:lnTo>
                <a:lnTo>
                  <a:pt x="0" y="78613"/>
                </a:lnTo>
                <a:lnTo>
                  <a:pt x="4572" y="78613"/>
                </a:lnTo>
                <a:lnTo>
                  <a:pt x="21970" y="78613"/>
                </a:lnTo>
                <a:lnTo>
                  <a:pt x="26161" y="83186"/>
                </a:lnTo>
                <a:lnTo>
                  <a:pt x="35051" y="83186"/>
                </a:lnTo>
                <a:lnTo>
                  <a:pt x="43560" y="83186"/>
                </a:lnTo>
                <a:lnTo>
                  <a:pt x="48132" y="83186"/>
                </a:lnTo>
                <a:lnTo>
                  <a:pt x="65532" y="78613"/>
                </a:lnTo>
                <a:lnTo>
                  <a:pt x="70104" y="78613"/>
                </a:lnTo>
                <a:lnTo>
                  <a:pt x="78613" y="78613"/>
                </a:lnTo>
                <a:lnTo>
                  <a:pt x="82930" y="78613"/>
                </a:lnTo>
                <a:lnTo>
                  <a:pt x="87502" y="786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1" name="Freeform 1221"/>
          <p:cNvSpPr/>
          <p:nvPr/>
        </p:nvSpPr>
        <p:spPr>
          <a:xfrm>
            <a:off x="2559430" y="6653148"/>
            <a:ext cx="96012" cy="75058"/>
          </a:xfrm>
          <a:custGeom>
            <a:avLst/>
            <a:gdLst/>
            <a:ahLst/>
            <a:cxnLst/>
            <a:rect l="0" t="0" r="0" b="0"/>
            <a:pathLst>
              <a:path w="96012" h="75058">
                <a:moveTo>
                  <a:pt x="26162" y="0"/>
                </a:moveTo>
                <a:lnTo>
                  <a:pt x="26162" y="0"/>
                </a:lnTo>
                <a:lnTo>
                  <a:pt x="17399" y="0"/>
                </a:lnTo>
                <a:lnTo>
                  <a:pt x="12827" y="0"/>
                </a:lnTo>
                <a:lnTo>
                  <a:pt x="8509" y="0"/>
                </a:lnTo>
                <a:lnTo>
                  <a:pt x="3937" y="0"/>
                </a:lnTo>
                <a:lnTo>
                  <a:pt x="3937" y="4572"/>
                </a:lnTo>
                <a:lnTo>
                  <a:pt x="0" y="4572"/>
                </a:lnTo>
                <a:lnTo>
                  <a:pt x="0" y="8891"/>
                </a:lnTo>
                <a:lnTo>
                  <a:pt x="0" y="13462"/>
                </a:lnTo>
                <a:lnTo>
                  <a:pt x="0" y="17654"/>
                </a:lnTo>
                <a:lnTo>
                  <a:pt x="3937" y="17654"/>
                </a:lnTo>
                <a:lnTo>
                  <a:pt x="17399" y="17654"/>
                </a:lnTo>
                <a:lnTo>
                  <a:pt x="26162" y="17654"/>
                </a:lnTo>
                <a:lnTo>
                  <a:pt x="38990" y="17654"/>
                </a:lnTo>
                <a:lnTo>
                  <a:pt x="47880" y="17654"/>
                </a:lnTo>
                <a:lnTo>
                  <a:pt x="74042" y="17654"/>
                </a:lnTo>
                <a:lnTo>
                  <a:pt x="78359" y="17654"/>
                </a:lnTo>
                <a:lnTo>
                  <a:pt x="96012" y="26543"/>
                </a:lnTo>
                <a:lnTo>
                  <a:pt x="96012" y="31116"/>
                </a:lnTo>
                <a:lnTo>
                  <a:pt x="96012" y="35434"/>
                </a:lnTo>
                <a:lnTo>
                  <a:pt x="96012" y="40005"/>
                </a:lnTo>
                <a:lnTo>
                  <a:pt x="91695" y="43942"/>
                </a:lnTo>
                <a:lnTo>
                  <a:pt x="87122" y="48515"/>
                </a:lnTo>
                <a:lnTo>
                  <a:pt x="74042" y="57023"/>
                </a:lnTo>
                <a:lnTo>
                  <a:pt x="56643" y="70485"/>
                </a:lnTo>
                <a:lnTo>
                  <a:pt x="52452" y="75058"/>
                </a:lnTo>
                <a:lnTo>
                  <a:pt x="35052" y="7505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2" name="Freeform 1222"/>
          <p:cNvSpPr/>
          <p:nvPr/>
        </p:nvSpPr>
        <p:spPr>
          <a:xfrm>
            <a:off x="2672842" y="6644639"/>
            <a:ext cx="162052" cy="78994"/>
          </a:xfrm>
          <a:custGeom>
            <a:avLst/>
            <a:gdLst/>
            <a:ahLst/>
            <a:cxnLst/>
            <a:rect l="0" t="0" r="0" b="0"/>
            <a:pathLst>
              <a:path w="162052" h="78994">
                <a:moveTo>
                  <a:pt x="30480" y="0"/>
                </a:moveTo>
                <a:lnTo>
                  <a:pt x="26415" y="0"/>
                </a:lnTo>
                <a:lnTo>
                  <a:pt x="22225" y="0"/>
                </a:lnTo>
                <a:lnTo>
                  <a:pt x="13334" y="0"/>
                </a:lnTo>
                <a:lnTo>
                  <a:pt x="8762" y="4573"/>
                </a:lnTo>
                <a:lnTo>
                  <a:pt x="4190" y="13081"/>
                </a:lnTo>
                <a:lnTo>
                  <a:pt x="0" y="21971"/>
                </a:lnTo>
                <a:lnTo>
                  <a:pt x="0" y="26163"/>
                </a:lnTo>
                <a:lnTo>
                  <a:pt x="0" y="30734"/>
                </a:lnTo>
                <a:lnTo>
                  <a:pt x="0" y="48514"/>
                </a:lnTo>
                <a:lnTo>
                  <a:pt x="0" y="52451"/>
                </a:lnTo>
                <a:lnTo>
                  <a:pt x="0" y="65532"/>
                </a:lnTo>
                <a:lnTo>
                  <a:pt x="4190" y="70105"/>
                </a:lnTo>
                <a:lnTo>
                  <a:pt x="8762" y="70105"/>
                </a:lnTo>
                <a:lnTo>
                  <a:pt x="35052" y="74676"/>
                </a:lnTo>
                <a:lnTo>
                  <a:pt x="43815" y="74676"/>
                </a:lnTo>
                <a:lnTo>
                  <a:pt x="65531" y="74676"/>
                </a:lnTo>
                <a:lnTo>
                  <a:pt x="70103" y="70105"/>
                </a:lnTo>
                <a:lnTo>
                  <a:pt x="74675" y="65532"/>
                </a:lnTo>
                <a:lnTo>
                  <a:pt x="87756" y="48514"/>
                </a:lnTo>
                <a:lnTo>
                  <a:pt x="87756" y="35052"/>
                </a:lnTo>
                <a:lnTo>
                  <a:pt x="87756" y="21971"/>
                </a:lnTo>
                <a:lnTo>
                  <a:pt x="87756" y="17400"/>
                </a:lnTo>
                <a:lnTo>
                  <a:pt x="87756" y="13081"/>
                </a:lnTo>
                <a:lnTo>
                  <a:pt x="83184" y="13081"/>
                </a:lnTo>
                <a:lnTo>
                  <a:pt x="78866" y="13081"/>
                </a:lnTo>
                <a:lnTo>
                  <a:pt x="78866" y="26163"/>
                </a:lnTo>
                <a:lnTo>
                  <a:pt x="78866" y="43943"/>
                </a:lnTo>
                <a:lnTo>
                  <a:pt x="78866" y="57024"/>
                </a:lnTo>
                <a:lnTo>
                  <a:pt x="87756" y="61214"/>
                </a:lnTo>
                <a:lnTo>
                  <a:pt x="91947" y="74676"/>
                </a:lnTo>
                <a:lnTo>
                  <a:pt x="96519" y="78994"/>
                </a:lnTo>
                <a:lnTo>
                  <a:pt x="113918" y="78994"/>
                </a:lnTo>
                <a:lnTo>
                  <a:pt x="118237" y="78994"/>
                </a:lnTo>
                <a:lnTo>
                  <a:pt x="135635" y="78994"/>
                </a:lnTo>
                <a:lnTo>
                  <a:pt x="140208" y="78994"/>
                </a:lnTo>
                <a:lnTo>
                  <a:pt x="148971" y="78994"/>
                </a:lnTo>
                <a:lnTo>
                  <a:pt x="162052" y="789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3" name="Freeform 1223"/>
          <p:cNvSpPr/>
          <p:nvPr/>
        </p:nvSpPr>
        <p:spPr>
          <a:xfrm>
            <a:off x="804367" y="6684264"/>
            <a:ext cx="113690" cy="74421"/>
          </a:xfrm>
          <a:custGeom>
            <a:avLst/>
            <a:gdLst/>
            <a:ahLst/>
            <a:cxnLst/>
            <a:rect l="0" t="0" r="0" b="0"/>
            <a:pathLst>
              <a:path w="113690" h="74421">
                <a:moveTo>
                  <a:pt x="0" y="74421"/>
                </a:moveTo>
                <a:lnTo>
                  <a:pt x="0" y="61213"/>
                </a:lnTo>
                <a:lnTo>
                  <a:pt x="0" y="74421"/>
                </a:lnTo>
                <a:lnTo>
                  <a:pt x="0" y="52450"/>
                </a:lnTo>
                <a:lnTo>
                  <a:pt x="0" y="48513"/>
                </a:lnTo>
                <a:lnTo>
                  <a:pt x="8534" y="30480"/>
                </a:lnTo>
                <a:lnTo>
                  <a:pt x="8534" y="26162"/>
                </a:lnTo>
                <a:lnTo>
                  <a:pt x="8534" y="21970"/>
                </a:lnTo>
                <a:lnTo>
                  <a:pt x="13106" y="8889"/>
                </a:lnTo>
                <a:lnTo>
                  <a:pt x="13106" y="4318"/>
                </a:lnTo>
                <a:lnTo>
                  <a:pt x="17678" y="4318"/>
                </a:lnTo>
                <a:lnTo>
                  <a:pt x="17678" y="0"/>
                </a:lnTo>
                <a:lnTo>
                  <a:pt x="21945" y="0"/>
                </a:lnTo>
                <a:lnTo>
                  <a:pt x="39319" y="0"/>
                </a:lnTo>
                <a:lnTo>
                  <a:pt x="43891" y="4318"/>
                </a:lnTo>
                <a:lnTo>
                  <a:pt x="48158" y="8889"/>
                </a:lnTo>
                <a:lnTo>
                  <a:pt x="56997" y="17399"/>
                </a:lnTo>
                <a:lnTo>
                  <a:pt x="56997" y="26162"/>
                </a:lnTo>
                <a:lnTo>
                  <a:pt x="56997" y="39624"/>
                </a:lnTo>
                <a:lnTo>
                  <a:pt x="56997" y="43942"/>
                </a:lnTo>
                <a:lnTo>
                  <a:pt x="56997" y="52450"/>
                </a:lnTo>
                <a:lnTo>
                  <a:pt x="56997" y="56642"/>
                </a:lnTo>
                <a:lnTo>
                  <a:pt x="60960" y="56642"/>
                </a:lnTo>
                <a:lnTo>
                  <a:pt x="65532" y="52450"/>
                </a:lnTo>
                <a:lnTo>
                  <a:pt x="65532" y="43942"/>
                </a:lnTo>
                <a:lnTo>
                  <a:pt x="65532" y="35051"/>
                </a:lnTo>
                <a:lnTo>
                  <a:pt x="70104" y="21970"/>
                </a:lnTo>
                <a:lnTo>
                  <a:pt x="74371" y="13462"/>
                </a:lnTo>
                <a:lnTo>
                  <a:pt x="78943" y="8889"/>
                </a:lnTo>
                <a:lnTo>
                  <a:pt x="87477" y="8889"/>
                </a:lnTo>
                <a:lnTo>
                  <a:pt x="87477" y="4318"/>
                </a:lnTo>
                <a:lnTo>
                  <a:pt x="92049" y="4318"/>
                </a:lnTo>
                <a:lnTo>
                  <a:pt x="96012" y="4318"/>
                </a:lnTo>
                <a:lnTo>
                  <a:pt x="100584" y="8889"/>
                </a:lnTo>
                <a:lnTo>
                  <a:pt x="104851" y="17399"/>
                </a:lnTo>
                <a:lnTo>
                  <a:pt x="104851" y="26162"/>
                </a:lnTo>
                <a:lnTo>
                  <a:pt x="109423" y="30480"/>
                </a:lnTo>
                <a:lnTo>
                  <a:pt x="109423" y="43942"/>
                </a:lnTo>
                <a:lnTo>
                  <a:pt x="109423" y="48513"/>
                </a:lnTo>
                <a:lnTo>
                  <a:pt x="109423" y="56642"/>
                </a:lnTo>
                <a:lnTo>
                  <a:pt x="109423" y="61213"/>
                </a:lnTo>
                <a:lnTo>
                  <a:pt x="109423" y="65531"/>
                </a:lnTo>
                <a:lnTo>
                  <a:pt x="113690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4" name="Freeform 1224"/>
          <p:cNvSpPr/>
          <p:nvPr/>
        </p:nvSpPr>
        <p:spPr>
          <a:xfrm>
            <a:off x="935431" y="6671183"/>
            <a:ext cx="13106" cy="83185"/>
          </a:xfrm>
          <a:custGeom>
            <a:avLst/>
            <a:gdLst/>
            <a:ahLst/>
            <a:cxnLst/>
            <a:rect l="0" t="0" r="0" b="0"/>
            <a:pathLst>
              <a:path w="13106" h="83185">
                <a:moveTo>
                  <a:pt x="13106" y="83185"/>
                </a:moveTo>
                <a:lnTo>
                  <a:pt x="8839" y="78612"/>
                </a:lnTo>
                <a:lnTo>
                  <a:pt x="8839" y="69723"/>
                </a:lnTo>
                <a:lnTo>
                  <a:pt x="8839" y="65531"/>
                </a:lnTo>
                <a:lnTo>
                  <a:pt x="4572" y="52705"/>
                </a:lnTo>
                <a:lnTo>
                  <a:pt x="4572" y="43561"/>
                </a:lnTo>
                <a:lnTo>
                  <a:pt x="0" y="35051"/>
                </a:lnTo>
                <a:lnTo>
                  <a:pt x="0" y="13081"/>
                </a:lnTo>
                <a:lnTo>
                  <a:pt x="0" y="876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5" name="Freeform 1225"/>
          <p:cNvSpPr/>
          <p:nvPr/>
        </p:nvSpPr>
        <p:spPr>
          <a:xfrm>
            <a:off x="935431" y="6649212"/>
            <a:ext cx="0" cy="4571"/>
          </a:xfrm>
          <a:custGeom>
            <a:avLst/>
            <a:gdLst/>
            <a:ahLst/>
            <a:cxnLst/>
            <a:rect l="0" t="0" r="0" b="0"/>
            <a:pathLst>
              <a:path h="4571">
                <a:moveTo>
                  <a:pt x="0" y="4571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6" name="Freeform 1226"/>
          <p:cNvSpPr/>
          <p:nvPr/>
        </p:nvSpPr>
        <p:spPr>
          <a:xfrm>
            <a:off x="974750" y="6679691"/>
            <a:ext cx="104851" cy="96267"/>
          </a:xfrm>
          <a:custGeom>
            <a:avLst/>
            <a:gdLst/>
            <a:ahLst/>
            <a:cxnLst/>
            <a:rect l="0" t="0" r="0" b="0"/>
            <a:pathLst>
              <a:path w="104851" h="96267">
                <a:moveTo>
                  <a:pt x="13411" y="30480"/>
                </a:moveTo>
                <a:lnTo>
                  <a:pt x="13411" y="30480"/>
                </a:lnTo>
                <a:lnTo>
                  <a:pt x="17678" y="35053"/>
                </a:lnTo>
                <a:lnTo>
                  <a:pt x="26213" y="35053"/>
                </a:lnTo>
                <a:lnTo>
                  <a:pt x="30480" y="35053"/>
                </a:lnTo>
                <a:lnTo>
                  <a:pt x="35052" y="35053"/>
                </a:lnTo>
                <a:lnTo>
                  <a:pt x="39319" y="35053"/>
                </a:lnTo>
                <a:lnTo>
                  <a:pt x="43891" y="30480"/>
                </a:lnTo>
                <a:lnTo>
                  <a:pt x="43891" y="26162"/>
                </a:lnTo>
                <a:lnTo>
                  <a:pt x="43891" y="13462"/>
                </a:lnTo>
                <a:lnTo>
                  <a:pt x="43891" y="8891"/>
                </a:lnTo>
                <a:lnTo>
                  <a:pt x="43891" y="4573"/>
                </a:lnTo>
                <a:lnTo>
                  <a:pt x="43891" y="0"/>
                </a:lnTo>
                <a:lnTo>
                  <a:pt x="35052" y="0"/>
                </a:lnTo>
                <a:lnTo>
                  <a:pt x="26213" y="0"/>
                </a:lnTo>
                <a:lnTo>
                  <a:pt x="21641" y="0"/>
                </a:lnTo>
                <a:lnTo>
                  <a:pt x="17678" y="4573"/>
                </a:lnTo>
                <a:lnTo>
                  <a:pt x="13411" y="8891"/>
                </a:lnTo>
                <a:lnTo>
                  <a:pt x="8839" y="21972"/>
                </a:lnTo>
                <a:lnTo>
                  <a:pt x="8839" y="26162"/>
                </a:lnTo>
                <a:lnTo>
                  <a:pt x="0" y="35053"/>
                </a:lnTo>
                <a:lnTo>
                  <a:pt x="0" y="48515"/>
                </a:lnTo>
                <a:lnTo>
                  <a:pt x="0" y="56642"/>
                </a:lnTo>
                <a:lnTo>
                  <a:pt x="0" y="70104"/>
                </a:lnTo>
                <a:lnTo>
                  <a:pt x="0" y="74677"/>
                </a:lnTo>
                <a:lnTo>
                  <a:pt x="4572" y="78994"/>
                </a:lnTo>
                <a:lnTo>
                  <a:pt x="8839" y="82931"/>
                </a:lnTo>
                <a:lnTo>
                  <a:pt x="13411" y="92075"/>
                </a:lnTo>
                <a:lnTo>
                  <a:pt x="21641" y="92075"/>
                </a:lnTo>
                <a:lnTo>
                  <a:pt x="26213" y="96267"/>
                </a:lnTo>
                <a:lnTo>
                  <a:pt x="35052" y="96267"/>
                </a:lnTo>
                <a:lnTo>
                  <a:pt x="48158" y="96267"/>
                </a:lnTo>
                <a:lnTo>
                  <a:pt x="56693" y="87504"/>
                </a:lnTo>
                <a:lnTo>
                  <a:pt x="65532" y="82931"/>
                </a:lnTo>
                <a:lnTo>
                  <a:pt x="65532" y="78994"/>
                </a:lnTo>
                <a:lnTo>
                  <a:pt x="65532" y="74677"/>
                </a:lnTo>
                <a:lnTo>
                  <a:pt x="65532" y="70104"/>
                </a:lnTo>
                <a:lnTo>
                  <a:pt x="65532" y="65786"/>
                </a:lnTo>
                <a:lnTo>
                  <a:pt x="65532" y="48515"/>
                </a:lnTo>
                <a:lnTo>
                  <a:pt x="65532" y="43942"/>
                </a:lnTo>
                <a:lnTo>
                  <a:pt x="65532" y="30480"/>
                </a:lnTo>
                <a:lnTo>
                  <a:pt x="65532" y="26162"/>
                </a:lnTo>
                <a:lnTo>
                  <a:pt x="65532" y="21972"/>
                </a:lnTo>
                <a:lnTo>
                  <a:pt x="70104" y="17399"/>
                </a:lnTo>
                <a:lnTo>
                  <a:pt x="74371" y="17399"/>
                </a:lnTo>
                <a:lnTo>
                  <a:pt x="78638" y="13462"/>
                </a:lnTo>
                <a:lnTo>
                  <a:pt x="91745" y="4573"/>
                </a:lnTo>
                <a:lnTo>
                  <a:pt x="96317" y="4573"/>
                </a:lnTo>
                <a:lnTo>
                  <a:pt x="100584" y="0"/>
                </a:lnTo>
                <a:lnTo>
                  <a:pt x="1048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7" name="Freeform 1227"/>
          <p:cNvSpPr/>
          <p:nvPr/>
        </p:nvSpPr>
        <p:spPr>
          <a:xfrm>
            <a:off x="1101547" y="6670802"/>
            <a:ext cx="140513" cy="70104"/>
          </a:xfrm>
          <a:custGeom>
            <a:avLst/>
            <a:gdLst/>
            <a:ahLst/>
            <a:cxnLst/>
            <a:rect l="0" t="0" r="0" b="0"/>
            <a:pathLst>
              <a:path w="140513" h="70104">
                <a:moveTo>
                  <a:pt x="0" y="61341"/>
                </a:moveTo>
                <a:lnTo>
                  <a:pt x="0" y="57404"/>
                </a:lnTo>
                <a:lnTo>
                  <a:pt x="0" y="43942"/>
                </a:lnTo>
                <a:lnTo>
                  <a:pt x="0" y="35051"/>
                </a:lnTo>
                <a:lnTo>
                  <a:pt x="0" y="30861"/>
                </a:lnTo>
                <a:lnTo>
                  <a:pt x="4267" y="22351"/>
                </a:lnTo>
                <a:lnTo>
                  <a:pt x="4267" y="17780"/>
                </a:lnTo>
                <a:lnTo>
                  <a:pt x="8839" y="13462"/>
                </a:lnTo>
                <a:lnTo>
                  <a:pt x="8839" y="8889"/>
                </a:lnTo>
                <a:lnTo>
                  <a:pt x="13411" y="8889"/>
                </a:lnTo>
                <a:lnTo>
                  <a:pt x="26517" y="8889"/>
                </a:lnTo>
                <a:lnTo>
                  <a:pt x="30480" y="8889"/>
                </a:lnTo>
                <a:lnTo>
                  <a:pt x="48463" y="8889"/>
                </a:lnTo>
                <a:lnTo>
                  <a:pt x="52730" y="8889"/>
                </a:lnTo>
                <a:lnTo>
                  <a:pt x="61569" y="13462"/>
                </a:lnTo>
                <a:lnTo>
                  <a:pt x="70408" y="22351"/>
                </a:lnTo>
                <a:lnTo>
                  <a:pt x="74371" y="26288"/>
                </a:lnTo>
                <a:lnTo>
                  <a:pt x="78943" y="43942"/>
                </a:lnTo>
                <a:lnTo>
                  <a:pt x="78943" y="48513"/>
                </a:lnTo>
                <a:lnTo>
                  <a:pt x="78943" y="52831"/>
                </a:lnTo>
                <a:lnTo>
                  <a:pt x="78943" y="43942"/>
                </a:lnTo>
                <a:lnTo>
                  <a:pt x="78943" y="39369"/>
                </a:lnTo>
                <a:lnTo>
                  <a:pt x="78943" y="30861"/>
                </a:lnTo>
                <a:lnTo>
                  <a:pt x="78943" y="26288"/>
                </a:lnTo>
                <a:lnTo>
                  <a:pt x="78943" y="22351"/>
                </a:lnTo>
                <a:lnTo>
                  <a:pt x="78943" y="13462"/>
                </a:lnTo>
                <a:lnTo>
                  <a:pt x="83210" y="8889"/>
                </a:lnTo>
                <a:lnTo>
                  <a:pt x="83210" y="4571"/>
                </a:lnTo>
                <a:lnTo>
                  <a:pt x="87782" y="4571"/>
                </a:lnTo>
                <a:lnTo>
                  <a:pt x="92049" y="4571"/>
                </a:lnTo>
                <a:lnTo>
                  <a:pt x="100889" y="0"/>
                </a:lnTo>
                <a:lnTo>
                  <a:pt x="104851" y="0"/>
                </a:lnTo>
                <a:lnTo>
                  <a:pt x="109423" y="0"/>
                </a:lnTo>
                <a:lnTo>
                  <a:pt x="113995" y="0"/>
                </a:lnTo>
                <a:lnTo>
                  <a:pt x="118262" y="4571"/>
                </a:lnTo>
                <a:lnTo>
                  <a:pt x="118262" y="8889"/>
                </a:lnTo>
                <a:lnTo>
                  <a:pt x="122529" y="26288"/>
                </a:lnTo>
                <a:lnTo>
                  <a:pt x="131369" y="39369"/>
                </a:lnTo>
                <a:lnTo>
                  <a:pt x="135941" y="57404"/>
                </a:lnTo>
                <a:lnTo>
                  <a:pt x="135941" y="65531"/>
                </a:lnTo>
                <a:lnTo>
                  <a:pt x="135941" y="70104"/>
                </a:lnTo>
                <a:lnTo>
                  <a:pt x="140513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8" name="Freeform 1228"/>
          <p:cNvSpPr/>
          <p:nvPr/>
        </p:nvSpPr>
        <p:spPr>
          <a:xfrm>
            <a:off x="1259128" y="6627240"/>
            <a:ext cx="9144" cy="4318"/>
          </a:xfrm>
          <a:custGeom>
            <a:avLst/>
            <a:gdLst/>
            <a:ahLst/>
            <a:cxnLst/>
            <a:rect l="0" t="0" r="0" b="0"/>
            <a:pathLst>
              <a:path w="9144" h="4318">
                <a:moveTo>
                  <a:pt x="9144" y="4318"/>
                </a:moveTo>
                <a:lnTo>
                  <a:pt x="0" y="0"/>
                </a:lnTo>
                <a:lnTo>
                  <a:pt x="9144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29" name="Freeform 1229"/>
          <p:cNvSpPr/>
          <p:nvPr/>
        </p:nvSpPr>
        <p:spPr>
          <a:xfrm>
            <a:off x="1268272" y="6657720"/>
            <a:ext cx="4267" cy="70486"/>
          </a:xfrm>
          <a:custGeom>
            <a:avLst/>
            <a:gdLst/>
            <a:ahLst/>
            <a:cxnLst/>
            <a:rect l="0" t="0" r="0" b="0"/>
            <a:pathLst>
              <a:path w="4267" h="70486">
                <a:moveTo>
                  <a:pt x="0" y="70486"/>
                </a:moveTo>
                <a:lnTo>
                  <a:pt x="4267" y="43943"/>
                </a:lnTo>
                <a:lnTo>
                  <a:pt x="4267" y="39370"/>
                </a:lnTo>
                <a:lnTo>
                  <a:pt x="4267" y="30862"/>
                </a:lnTo>
                <a:lnTo>
                  <a:pt x="4267" y="26544"/>
                </a:lnTo>
                <a:lnTo>
                  <a:pt x="0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0" name="Freeform 1230"/>
          <p:cNvSpPr/>
          <p:nvPr/>
        </p:nvSpPr>
        <p:spPr>
          <a:xfrm>
            <a:off x="1307591" y="6670802"/>
            <a:ext cx="69470" cy="70104"/>
          </a:xfrm>
          <a:custGeom>
            <a:avLst/>
            <a:gdLst/>
            <a:ahLst/>
            <a:cxnLst/>
            <a:rect l="0" t="0" r="0" b="0"/>
            <a:pathLst>
              <a:path w="69470" h="70104">
                <a:moveTo>
                  <a:pt x="0" y="70104"/>
                </a:moveTo>
                <a:lnTo>
                  <a:pt x="0" y="65531"/>
                </a:lnTo>
                <a:lnTo>
                  <a:pt x="0" y="61341"/>
                </a:lnTo>
                <a:lnTo>
                  <a:pt x="0" y="52831"/>
                </a:lnTo>
                <a:lnTo>
                  <a:pt x="0" y="48513"/>
                </a:lnTo>
                <a:lnTo>
                  <a:pt x="0" y="35051"/>
                </a:lnTo>
                <a:lnTo>
                  <a:pt x="12828" y="17780"/>
                </a:lnTo>
                <a:lnTo>
                  <a:pt x="12828" y="13462"/>
                </a:lnTo>
                <a:lnTo>
                  <a:pt x="17400" y="8889"/>
                </a:lnTo>
                <a:lnTo>
                  <a:pt x="17400" y="0"/>
                </a:lnTo>
                <a:lnTo>
                  <a:pt x="26162" y="0"/>
                </a:lnTo>
                <a:lnTo>
                  <a:pt x="30481" y="0"/>
                </a:lnTo>
                <a:lnTo>
                  <a:pt x="35053" y="0"/>
                </a:lnTo>
                <a:lnTo>
                  <a:pt x="38989" y="0"/>
                </a:lnTo>
                <a:lnTo>
                  <a:pt x="43561" y="0"/>
                </a:lnTo>
                <a:lnTo>
                  <a:pt x="47880" y="4571"/>
                </a:lnTo>
                <a:lnTo>
                  <a:pt x="52451" y="8889"/>
                </a:lnTo>
                <a:lnTo>
                  <a:pt x="52451" y="13462"/>
                </a:lnTo>
                <a:lnTo>
                  <a:pt x="60961" y="17780"/>
                </a:lnTo>
                <a:lnTo>
                  <a:pt x="60961" y="35051"/>
                </a:lnTo>
                <a:lnTo>
                  <a:pt x="60961" y="39369"/>
                </a:lnTo>
                <a:lnTo>
                  <a:pt x="65533" y="48513"/>
                </a:lnTo>
                <a:lnTo>
                  <a:pt x="65533" y="57404"/>
                </a:lnTo>
                <a:lnTo>
                  <a:pt x="65533" y="61341"/>
                </a:lnTo>
                <a:lnTo>
                  <a:pt x="65533" y="65531"/>
                </a:lnTo>
                <a:lnTo>
                  <a:pt x="69470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1" name="Freeform 1231"/>
          <p:cNvSpPr/>
          <p:nvPr/>
        </p:nvSpPr>
        <p:spPr>
          <a:xfrm>
            <a:off x="1399286" y="6631558"/>
            <a:ext cx="8889" cy="0"/>
          </a:xfrm>
          <a:custGeom>
            <a:avLst/>
            <a:gdLst/>
            <a:ahLst/>
            <a:cxnLst/>
            <a:rect l="0" t="0" r="0" b="0"/>
            <a:pathLst>
              <a:path w="8889">
                <a:moveTo>
                  <a:pt x="8889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2" name="Freeform 1232"/>
          <p:cNvSpPr/>
          <p:nvPr/>
        </p:nvSpPr>
        <p:spPr>
          <a:xfrm>
            <a:off x="1408175" y="6644639"/>
            <a:ext cx="0" cy="87504"/>
          </a:xfrm>
          <a:custGeom>
            <a:avLst/>
            <a:gdLst/>
            <a:ahLst/>
            <a:cxnLst/>
            <a:rect l="0" t="0" r="0" b="0"/>
            <a:pathLst>
              <a:path h="87504">
                <a:moveTo>
                  <a:pt x="0" y="87504"/>
                </a:moveTo>
                <a:lnTo>
                  <a:pt x="0" y="78994"/>
                </a:lnTo>
                <a:lnTo>
                  <a:pt x="0" y="74676"/>
                </a:lnTo>
                <a:lnTo>
                  <a:pt x="0" y="70105"/>
                </a:lnTo>
                <a:lnTo>
                  <a:pt x="0" y="61214"/>
                </a:lnTo>
                <a:lnTo>
                  <a:pt x="0" y="48514"/>
                </a:lnTo>
                <a:lnTo>
                  <a:pt x="0" y="30734"/>
                </a:lnTo>
                <a:lnTo>
                  <a:pt x="0" y="17400"/>
                </a:lnTo>
                <a:lnTo>
                  <a:pt x="0" y="8509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3" name="Freeform 1233"/>
          <p:cNvSpPr/>
          <p:nvPr/>
        </p:nvSpPr>
        <p:spPr>
          <a:xfrm>
            <a:off x="1442592" y="6657720"/>
            <a:ext cx="52705" cy="96648"/>
          </a:xfrm>
          <a:custGeom>
            <a:avLst/>
            <a:gdLst/>
            <a:ahLst/>
            <a:cxnLst/>
            <a:rect l="0" t="0" r="0" b="0"/>
            <a:pathLst>
              <a:path w="52705" h="96648">
                <a:moveTo>
                  <a:pt x="48515" y="0"/>
                </a:moveTo>
                <a:lnTo>
                  <a:pt x="48515" y="0"/>
                </a:lnTo>
                <a:lnTo>
                  <a:pt x="44196" y="0"/>
                </a:lnTo>
                <a:lnTo>
                  <a:pt x="39624" y="0"/>
                </a:lnTo>
                <a:lnTo>
                  <a:pt x="35688" y="0"/>
                </a:lnTo>
                <a:lnTo>
                  <a:pt x="22225" y="0"/>
                </a:lnTo>
                <a:lnTo>
                  <a:pt x="18035" y="0"/>
                </a:lnTo>
                <a:lnTo>
                  <a:pt x="13463" y="4319"/>
                </a:lnTo>
                <a:lnTo>
                  <a:pt x="0" y="8890"/>
                </a:lnTo>
                <a:lnTo>
                  <a:pt x="0" y="13082"/>
                </a:lnTo>
                <a:lnTo>
                  <a:pt x="0" y="21971"/>
                </a:lnTo>
                <a:lnTo>
                  <a:pt x="0" y="26544"/>
                </a:lnTo>
                <a:lnTo>
                  <a:pt x="4572" y="26544"/>
                </a:lnTo>
                <a:lnTo>
                  <a:pt x="9144" y="30862"/>
                </a:lnTo>
                <a:lnTo>
                  <a:pt x="18035" y="30862"/>
                </a:lnTo>
                <a:lnTo>
                  <a:pt x="22225" y="30862"/>
                </a:lnTo>
                <a:lnTo>
                  <a:pt x="26544" y="30862"/>
                </a:lnTo>
                <a:lnTo>
                  <a:pt x="44196" y="30862"/>
                </a:lnTo>
                <a:lnTo>
                  <a:pt x="48515" y="30862"/>
                </a:lnTo>
                <a:lnTo>
                  <a:pt x="52705" y="30862"/>
                </a:lnTo>
                <a:lnTo>
                  <a:pt x="52705" y="35433"/>
                </a:lnTo>
                <a:lnTo>
                  <a:pt x="52705" y="39370"/>
                </a:lnTo>
                <a:lnTo>
                  <a:pt x="52705" y="48133"/>
                </a:lnTo>
                <a:lnTo>
                  <a:pt x="52705" y="57024"/>
                </a:lnTo>
                <a:lnTo>
                  <a:pt x="52705" y="61595"/>
                </a:lnTo>
                <a:lnTo>
                  <a:pt x="52705" y="65913"/>
                </a:lnTo>
                <a:lnTo>
                  <a:pt x="52705" y="70486"/>
                </a:lnTo>
                <a:lnTo>
                  <a:pt x="52705" y="74423"/>
                </a:lnTo>
                <a:lnTo>
                  <a:pt x="48515" y="74423"/>
                </a:lnTo>
                <a:lnTo>
                  <a:pt x="48515" y="78613"/>
                </a:lnTo>
                <a:lnTo>
                  <a:pt x="39624" y="87757"/>
                </a:lnTo>
                <a:lnTo>
                  <a:pt x="31116" y="87757"/>
                </a:lnTo>
                <a:lnTo>
                  <a:pt x="26544" y="92075"/>
                </a:lnTo>
                <a:lnTo>
                  <a:pt x="22225" y="9664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4" name="Freeform 1234"/>
          <p:cNvSpPr/>
          <p:nvPr/>
        </p:nvSpPr>
        <p:spPr>
          <a:xfrm>
            <a:off x="638251" y="6618732"/>
            <a:ext cx="13106" cy="157226"/>
          </a:xfrm>
          <a:custGeom>
            <a:avLst/>
            <a:gdLst/>
            <a:ahLst/>
            <a:cxnLst/>
            <a:rect l="0" t="0" r="0" b="0"/>
            <a:pathLst>
              <a:path w="13106" h="157226">
                <a:moveTo>
                  <a:pt x="13106" y="157226"/>
                </a:moveTo>
                <a:lnTo>
                  <a:pt x="13106" y="157226"/>
                </a:lnTo>
                <a:lnTo>
                  <a:pt x="8534" y="157226"/>
                </a:lnTo>
                <a:lnTo>
                  <a:pt x="4267" y="153034"/>
                </a:lnTo>
                <a:lnTo>
                  <a:pt x="4267" y="148463"/>
                </a:lnTo>
                <a:lnTo>
                  <a:pt x="4267" y="139953"/>
                </a:lnTo>
                <a:lnTo>
                  <a:pt x="4267" y="131063"/>
                </a:lnTo>
                <a:lnTo>
                  <a:pt x="4267" y="117982"/>
                </a:lnTo>
                <a:lnTo>
                  <a:pt x="4267" y="100583"/>
                </a:lnTo>
                <a:lnTo>
                  <a:pt x="4267" y="82931"/>
                </a:lnTo>
                <a:lnTo>
                  <a:pt x="4267" y="69850"/>
                </a:lnTo>
                <a:lnTo>
                  <a:pt x="4267" y="65532"/>
                </a:lnTo>
                <a:lnTo>
                  <a:pt x="4267" y="47878"/>
                </a:lnTo>
                <a:lnTo>
                  <a:pt x="4267" y="38988"/>
                </a:lnTo>
                <a:lnTo>
                  <a:pt x="4267" y="17399"/>
                </a:lnTo>
                <a:lnTo>
                  <a:pt x="4267" y="12826"/>
                </a:lnTo>
                <a:lnTo>
                  <a:pt x="0" y="8508"/>
                </a:lnTo>
                <a:lnTo>
                  <a:pt x="0" y="393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5" name="Freeform 1235"/>
          <p:cNvSpPr/>
          <p:nvPr/>
        </p:nvSpPr>
        <p:spPr>
          <a:xfrm>
            <a:off x="568147" y="6592189"/>
            <a:ext cx="109423" cy="96393"/>
          </a:xfrm>
          <a:custGeom>
            <a:avLst/>
            <a:gdLst/>
            <a:ahLst/>
            <a:cxnLst/>
            <a:rect l="0" t="0" r="0" b="0"/>
            <a:pathLst>
              <a:path w="109423" h="96393">
                <a:moveTo>
                  <a:pt x="0" y="17652"/>
                </a:moveTo>
                <a:lnTo>
                  <a:pt x="0" y="17652"/>
                </a:lnTo>
                <a:lnTo>
                  <a:pt x="8534" y="17652"/>
                </a:lnTo>
                <a:lnTo>
                  <a:pt x="13106" y="8889"/>
                </a:lnTo>
                <a:lnTo>
                  <a:pt x="17678" y="8889"/>
                </a:lnTo>
                <a:lnTo>
                  <a:pt x="25908" y="4318"/>
                </a:lnTo>
                <a:lnTo>
                  <a:pt x="30480" y="4318"/>
                </a:lnTo>
                <a:lnTo>
                  <a:pt x="39319" y="4318"/>
                </a:lnTo>
                <a:lnTo>
                  <a:pt x="48158" y="0"/>
                </a:lnTo>
                <a:lnTo>
                  <a:pt x="52121" y="0"/>
                </a:lnTo>
                <a:lnTo>
                  <a:pt x="74371" y="0"/>
                </a:lnTo>
                <a:lnTo>
                  <a:pt x="83210" y="0"/>
                </a:lnTo>
                <a:lnTo>
                  <a:pt x="91744" y="0"/>
                </a:lnTo>
                <a:lnTo>
                  <a:pt x="104851" y="8889"/>
                </a:lnTo>
                <a:lnTo>
                  <a:pt x="109423" y="8889"/>
                </a:lnTo>
                <a:lnTo>
                  <a:pt x="109423" y="13081"/>
                </a:lnTo>
                <a:lnTo>
                  <a:pt x="109423" y="17652"/>
                </a:lnTo>
                <a:lnTo>
                  <a:pt x="109423" y="21970"/>
                </a:lnTo>
                <a:lnTo>
                  <a:pt x="109423" y="26543"/>
                </a:lnTo>
                <a:lnTo>
                  <a:pt x="109423" y="30480"/>
                </a:lnTo>
                <a:lnTo>
                  <a:pt x="109423" y="35051"/>
                </a:lnTo>
                <a:lnTo>
                  <a:pt x="109423" y="48132"/>
                </a:lnTo>
                <a:lnTo>
                  <a:pt x="109423" y="52705"/>
                </a:lnTo>
                <a:lnTo>
                  <a:pt x="104851" y="57023"/>
                </a:lnTo>
                <a:lnTo>
                  <a:pt x="91744" y="69850"/>
                </a:lnTo>
                <a:lnTo>
                  <a:pt x="78638" y="74421"/>
                </a:lnTo>
                <a:lnTo>
                  <a:pt x="74371" y="78994"/>
                </a:lnTo>
                <a:lnTo>
                  <a:pt x="70104" y="78994"/>
                </a:lnTo>
                <a:lnTo>
                  <a:pt x="70104" y="83184"/>
                </a:lnTo>
                <a:lnTo>
                  <a:pt x="60960" y="92075"/>
                </a:lnTo>
                <a:lnTo>
                  <a:pt x="52121" y="92075"/>
                </a:lnTo>
                <a:lnTo>
                  <a:pt x="48158" y="92075"/>
                </a:lnTo>
                <a:lnTo>
                  <a:pt x="43891" y="963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6" name="Freeform 1236"/>
          <p:cNvSpPr/>
          <p:nvPr/>
        </p:nvSpPr>
        <p:spPr>
          <a:xfrm>
            <a:off x="681837" y="6675373"/>
            <a:ext cx="17374" cy="105156"/>
          </a:xfrm>
          <a:custGeom>
            <a:avLst/>
            <a:gdLst/>
            <a:ahLst/>
            <a:cxnLst/>
            <a:rect l="0" t="0" r="0" b="0"/>
            <a:pathLst>
              <a:path w="17374" h="105156">
                <a:moveTo>
                  <a:pt x="17374" y="105156"/>
                </a:moveTo>
                <a:lnTo>
                  <a:pt x="8535" y="39371"/>
                </a:lnTo>
                <a:lnTo>
                  <a:pt x="8535" y="26290"/>
                </a:lnTo>
                <a:lnTo>
                  <a:pt x="0" y="8891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7" name="Freeform 1237"/>
          <p:cNvSpPr/>
          <p:nvPr/>
        </p:nvSpPr>
        <p:spPr>
          <a:xfrm>
            <a:off x="686409" y="6684264"/>
            <a:ext cx="30480" cy="21970"/>
          </a:xfrm>
          <a:custGeom>
            <a:avLst/>
            <a:gdLst/>
            <a:ahLst/>
            <a:cxnLst/>
            <a:rect l="0" t="0" r="0" b="0"/>
            <a:pathLst>
              <a:path w="30480" h="21970">
                <a:moveTo>
                  <a:pt x="0" y="21970"/>
                </a:moveTo>
                <a:lnTo>
                  <a:pt x="0" y="21970"/>
                </a:lnTo>
                <a:lnTo>
                  <a:pt x="8535" y="21970"/>
                </a:lnTo>
                <a:lnTo>
                  <a:pt x="12802" y="21970"/>
                </a:lnTo>
                <a:lnTo>
                  <a:pt x="17374" y="13462"/>
                </a:lnTo>
                <a:lnTo>
                  <a:pt x="17374" y="8889"/>
                </a:lnTo>
                <a:lnTo>
                  <a:pt x="21641" y="4318"/>
                </a:lnTo>
                <a:lnTo>
                  <a:pt x="26213" y="4318"/>
                </a:lnTo>
                <a:lnTo>
                  <a:pt x="26213" y="0"/>
                </a:lnTo>
                <a:lnTo>
                  <a:pt x="304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8" name="Freeform 1238"/>
          <p:cNvSpPr/>
          <p:nvPr/>
        </p:nvSpPr>
        <p:spPr>
          <a:xfrm>
            <a:off x="725423" y="6684264"/>
            <a:ext cx="43892" cy="74421"/>
          </a:xfrm>
          <a:custGeom>
            <a:avLst/>
            <a:gdLst/>
            <a:ahLst/>
            <a:cxnLst/>
            <a:rect l="0" t="0" r="0" b="0"/>
            <a:pathLst>
              <a:path w="43892" h="74421">
                <a:moveTo>
                  <a:pt x="8840" y="56642"/>
                </a:moveTo>
                <a:lnTo>
                  <a:pt x="26518" y="61213"/>
                </a:lnTo>
                <a:lnTo>
                  <a:pt x="8840" y="56642"/>
                </a:lnTo>
                <a:lnTo>
                  <a:pt x="30481" y="61213"/>
                </a:lnTo>
                <a:lnTo>
                  <a:pt x="39320" y="61213"/>
                </a:lnTo>
                <a:lnTo>
                  <a:pt x="39320" y="56642"/>
                </a:lnTo>
                <a:lnTo>
                  <a:pt x="39320" y="52450"/>
                </a:lnTo>
                <a:lnTo>
                  <a:pt x="43892" y="39624"/>
                </a:lnTo>
                <a:lnTo>
                  <a:pt x="43892" y="30480"/>
                </a:lnTo>
                <a:lnTo>
                  <a:pt x="43892" y="17399"/>
                </a:lnTo>
                <a:lnTo>
                  <a:pt x="43892" y="4318"/>
                </a:lnTo>
                <a:lnTo>
                  <a:pt x="43892" y="0"/>
                </a:lnTo>
                <a:lnTo>
                  <a:pt x="35357" y="0"/>
                </a:lnTo>
                <a:lnTo>
                  <a:pt x="30481" y="0"/>
                </a:lnTo>
                <a:lnTo>
                  <a:pt x="26518" y="0"/>
                </a:lnTo>
                <a:lnTo>
                  <a:pt x="21946" y="0"/>
                </a:lnTo>
                <a:lnTo>
                  <a:pt x="17679" y="0"/>
                </a:lnTo>
                <a:lnTo>
                  <a:pt x="13107" y="13462"/>
                </a:lnTo>
                <a:lnTo>
                  <a:pt x="4572" y="17399"/>
                </a:lnTo>
                <a:lnTo>
                  <a:pt x="4572" y="21970"/>
                </a:lnTo>
                <a:lnTo>
                  <a:pt x="0" y="35051"/>
                </a:lnTo>
                <a:lnTo>
                  <a:pt x="0" y="39624"/>
                </a:lnTo>
                <a:lnTo>
                  <a:pt x="0" y="43942"/>
                </a:lnTo>
                <a:lnTo>
                  <a:pt x="0" y="48513"/>
                </a:lnTo>
                <a:lnTo>
                  <a:pt x="0" y="52450"/>
                </a:lnTo>
                <a:lnTo>
                  <a:pt x="0" y="56642"/>
                </a:lnTo>
                <a:lnTo>
                  <a:pt x="4572" y="65531"/>
                </a:lnTo>
                <a:lnTo>
                  <a:pt x="13107" y="70104"/>
                </a:lnTo>
                <a:lnTo>
                  <a:pt x="17679" y="70104"/>
                </a:lnTo>
                <a:lnTo>
                  <a:pt x="21946" y="74421"/>
                </a:lnTo>
                <a:lnTo>
                  <a:pt x="26518" y="74421"/>
                </a:lnTo>
                <a:lnTo>
                  <a:pt x="30481" y="74421"/>
                </a:lnTo>
                <a:lnTo>
                  <a:pt x="35357" y="74421"/>
                </a:lnTo>
                <a:lnTo>
                  <a:pt x="39320" y="7442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9" name="Freeform 1239"/>
          <p:cNvSpPr/>
          <p:nvPr/>
        </p:nvSpPr>
        <p:spPr>
          <a:xfrm>
            <a:off x="1552702" y="6570218"/>
            <a:ext cx="21589" cy="139953"/>
          </a:xfrm>
          <a:custGeom>
            <a:avLst/>
            <a:gdLst/>
            <a:ahLst/>
            <a:cxnLst/>
            <a:rect l="0" t="0" r="0" b="0"/>
            <a:pathLst>
              <a:path w="21589" h="139953">
                <a:moveTo>
                  <a:pt x="0" y="139953"/>
                </a:moveTo>
                <a:lnTo>
                  <a:pt x="8509" y="122935"/>
                </a:lnTo>
                <a:lnTo>
                  <a:pt x="12700" y="109473"/>
                </a:lnTo>
                <a:lnTo>
                  <a:pt x="21589" y="82930"/>
                </a:lnTo>
                <a:lnTo>
                  <a:pt x="21589" y="61340"/>
                </a:lnTo>
                <a:lnTo>
                  <a:pt x="21589" y="52451"/>
                </a:lnTo>
                <a:lnTo>
                  <a:pt x="21589" y="18034"/>
                </a:lnTo>
                <a:lnTo>
                  <a:pt x="21589" y="13461"/>
                </a:lnTo>
                <a:lnTo>
                  <a:pt x="2158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0" name="Freeform 1240"/>
          <p:cNvSpPr/>
          <p:nvPr/>
        </p:nvSpPr>
        <p:spPr>
          <a:xfrm>
            <a:off x="1569974" y="6622669"/>
            <a:ext cx="65531" cy="35051"/>
          </a:xfrm>
          <a:custGeom>
            <a:avLst/>
            <a:gdLst/>
            <a:ahLst/>
            <a:cxnLst/>
            <a:rect l="0" t="0" r="0" b="0"/>
            <a:pathLst>
              <a:path w="65531" h="35051">
                <a:moveTo>
                  <a:pt x="65531" y="0"/>
                </a:moveTo>
                <a:lnTo>
                  <a:pt x="65531" y="8889"/>
                </a:lnTo>
                <a:lnTo>
                  <a:pt x="65531" y="0"/>
                </a:lnTo>
                <a:lnTo>
                  <a:pt x="60959" y="8889"/>
                </a:lnTo>
                <a:lnTo>
                  <a:pt x="56768" y="8889"/>
                </a:lnTo>
                <a:lnTo>
                  <a:pt x="52197" y="13462"/>
                </a:lnTo>
                <a:lnTo>
                  <a:pt x="34798" y="17652"/>
                </a:lnTo>
                <a:lnTo>
                  <a:pt x="30479" y="21970"/>
                </a:lnTo>
                <a:lnTo>
                  <a:pt x="17145" y="21970"/>
                </a:lnTo>
                <a:lnTo>
                  <a:pt x="4317" y="26543"/>
                </a:lnTo>
                <a:lnTo>
                  <a:pt x="0" y="350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1" name="Freeform 1241"/>
          <p:cNvSpPr/>
          <p:nvPr/>
        </p:nvSpPr>
        <p:spPr>
          <a:xfrm>
            <a:off x="1604772" y="6653148"/>
            <a:ext cx="126745" cy="78995"/>
          </a:xfrm>
          <a:custGeom>
            <a:avLst/>
            <a:gdLst/>
            <a:ahLst/>
            <a:cxnLst/>
            <a:rect l="0" t="0" r="0" b="0"/>
            <a:pathLst>
              <a:path w="126745" h="78995">
                <a:moveTo>
                  <a:pt x="0" y="43942"/>
                </a:moveTo>
                <a:lnTo>
                  <a:pt x="4572" y="43942"/>
                </a:lnTo>
                <a:lnTo>
                  <a:pt x="17399" y="43942"/>
                </a:lnTo>
                <a:lnTo>
                  <a:pt x="21970" y="43942"/>
                </a:lnTo>
                <a:lnTo>
                  <a:pt x="26161" y="43942"/>
                </a:lnTo>
                <a:lnTo>
                  <a:pt x="30733" y="43942"/>
                </a:lnTo>
                <a:lnTo>
                  <a:pt x="35051" y="35434"/>
                </a:lnTo>
                <a:lnTo>
                  <a:pt x="39623" y="31116"/>
                </a:lnTo>
                <a:lnTo>
                  <a:pt x="39623" y="26543"/>
                </a:lnTo>
                <a:lnTo>
                  <a:pt x="48513" y="22225"/>
                </a:lnTo>
                <a:lnTo>
                  <a:pt x="48513" y="17654"/>
                </a:lnTo>
                <a:lnTo>
                  <a:pt x="48513" y="13462"/>
                </a:lnTo>
                <a:lnTo>
                  <a:pt x="48513" y="8891"/>
                </a:lnTo>
                <a:lnTo>
                  <a:pt x="43942" y="8891"/>
                </a:lnTo>
                <a:lnTo>
                  <a:pt x="35051" y="8891"/>
                </a:lnTo>
                <a:lnTo>
                  <a:pt x="30733" y="8891"/>
                </a:lnTo>
                <a:lnTo>
                  <a:pt x="26161" y="8891"/>
                </a:lnTo>
                <a:lnTo>
                  <a:pt x="21970" y="8891"/>
                </a:lnTo>
                <a:lnTo>
                  <a:pt x="13461" y="8891"/>
                </a:lnTo>
                <a:lnTo>
                  <a:pt x="8889" y="13462"/>
                </a:lnTo>
                <a:lnTo>
                  <a:pt x="8889" y="17654"/>
                </a:lnTo>
                <a:lnTo>
                  <a:pt x="8889" y="22225"/>
                </a:lnTo>
                <a:lnTo>
                  <a:pt x="4572" y="31116"/>
                </a:lnTo>
                <a:lnTo>
                  <a:pt x="4572" y="35434"/>
                </a:lnTo>
                <a:lnTo>
                  <a:pt x="4572" y="40005"/>
                </a:lnTo>
                <a:lnTo>
                  <a:pt x="4572" y="43942"/>
                </a:lnTo>
                <a:lnTo>
                  <a:pt x="4572" y="48515"/>
                </a:lnTo>
                <a:lnTo>
                  <a:pt x="4572" y="61596"/>
                </a:lnTo>
                <a:lnTo>
                  <a:pt x="4572" y="66167"/>
                </a:lnTo>
                <a:lnTo>
                  <a:pt x="8889" y="70485"/>
                </a:lnTo>
                <a:lnTo>
                  <a:pt x="17399" y="70485"/>
                </a:lnTo>
                <a:lnTo>
                  <a:pt x="21970" y="75058"/>
                </a:lnTo>
                <a:lnTo>
                  <a:pt x="26161" y="75058"/>
                </a:lnTo>
                <a:lnTo>
                  <a:pt x="30733" y="78995"/>
                </a:lnTo>
                <a:lnTo>
                  <a:pt x="39623" y="78995"/>
                </a:lnTo>
                <a:lnTo>
                  <a:pt x="48513" y="78995"/>
                </a:lnTo>
                <a:lnTo>
                  <a:pt x="52451" y="78995"/>
                </a:lnTo>
                <a:lnTo>
                  <a:pt x="57023" y="78995"/>
                </a:lnTo>
                <a:lnTo>
                  <a:pt x="61213" y="75058"/>
                </a:lnTo>
                <a:lnTo>
                  <a:pt x="65785" y="70485"/>
                </a:lnTo>
                <a:lnTo>
                  <a:pt x="65785" y="66167"/>
                </a:lnTo>
                <a:lnTo>
                  <a:pt x="70104" y="66167"/>
                </a:lnTo>
                <a:lnTo>
                  <a:pt x="74676" y="52705"/>
                </a:lnTo>
                <a:lnTo>
                  <a:pt x="74676" y="48515"/>
                </a:lnTo>
                <a:lnTo>
                  <a:pt x="83566" y="35434"/>
                </a:lnTo>
                <a:lnTo>
                  <a:pt x="83566" y="31116"/>
                </a:lnTo>
                <a:lnTo>
                  <a:pt x="83566" y="26543"/>
                </a:lnTo>
                <a:lnTo>
                  <a:pt x="87503" y="22225"/>
                </a:lnTo>
                <a:lnTo>
                  <a:pt x="87503" y="17654"/>
                </a:lnTo>
                <a:lnTo>
                  <a:pt x="92075" y="17654"/>
                </a:lnTo>
                <a:lnTo>
                  <a:pt x="92075" y="13462"/>
                </a:lnTo>
                <a:lnTo>
                  <a:pt x="96266" y="13462"/>
                </a:lnTo>
                <a:lnTo>
                  <a:pt x="100838" y="8891"/>
                </a:lnTo>
                <a:lnTo>
                  <a:pt x="105155" y="8891"/>
                </a:lnTo>
                <a:lnTo>
                  <a:pt x="114045" y="0"/>
                </a:lnTo>
                <a:lnTo>
                  <a:pt x="118617" y="0"/>
                </a:lnTo>
                <a:lnTo>
                  <a:pt x="122554" y="0"/>
                </a:lnTo>
                <a:lnTo>
                  <a:pt x="12674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2" name="Freeform 1242"/>
          <p:cNvSpPr/>
          <p:nvPr/>
        </p:nvSpPr>
        <p:spPr>
          <a:xfrm>
            <a:off x="1731517" y="6644639"/>
            <a:ext cx="17781" cy="65532"/>
          </a:xfrm>
          <a:custGeom>
            <a:avLst/>
            <a:gdLst/>
            <a:ahLst/>
            <a:cxnLst/>
            <a:rect l="0" t="0" r="0" b="0"/>
            <a:pathLst>
              <a:path w="17781" h="65532">
                <a:moveTo>
                  <a:pt x="0" y="65532"/>
                </a:moveTo>
                <a:lnTo>
                  <a:pt x="0" y="61214"/>
                </a:lnTo>
                <a:lnTo>
                  <a:pt x="4572" y="57024"/>
                </a:lnTo>
                <a:lnTo>
                  <a:pt x="4572" y="43943"/>
                </a:lnTo>
                <a:lnTo>
                  <a:pt x="8890" y="35052"/>
                </a:lnTo>
                <a:lnTo>
                  <a:pt x="8890" y="21971"/>
                </a:lnTo>
                <a:lnTo>
                  <a:pt x="17781" y="17400"/>
                </a:lnTo>
                <a:lnTo>
                  <a:pt x="177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3" name="Freeform 1243"/>
          <p:cNvSpPr/>
          <p:nvPr/>
        </p:nvSpPr>
        <p:spPr>
          <a:xfrm>
            <a:off x="1801622" y="6653148"/>
            <a:ext cx="78994" cy="78995"/>
          </a:xfrm>
          <a:custGeom>
            <a:avLst/>
            <a:gdLst/>
            <a:ahLst/>
            <a:cxnLst/>
            <a:rect l="0" t="0" r="0" b="0"/>
            <a:pathLst>
              <a:path w="78994" h="78995">
                <a:moveTo>
                  <a:pt x="0" y="78995"/>
                </a:moveTo>
                <a:lnTo>
                  <a:pt x="22351" y="17654"/>
                </a:lnTo>
                <a:lnTo>
                  <a:pt x="30479" y="13462"/>
                </a:lnTo>
                <a:lnTo>
                  <a:pt x="35051" y="8891"/>
                </a:lnTo>
                <a:lnTo>
                  <a:pt x="39370" y="8891"/>
                </a:lnTo>
                <a:lnTo>
                  <a:pt x="43942" y="0"/>
                </a:lnTo>
                <a:lnTo>
                  <a:pt x="48513" y="0"/>
                </a:lnTo>
                <a:lnTo>
                  <a:pt x="52832" y="0"/>
                </a:lnTo>
                <a:lnTo>
                  <a:pt x="61341" y="8891"/>
                </a:lnTo>
                <a:lnTo>
                  <a:pt x="65532" y="13462"/>
                </a:lnTo>
                <a:lnTo>
                  <a:pt x="65532" y="31116"/>
                </a:lnTo>
                <a:lnTo>
                  <a:pt x="65532" y="35434"/>
                </a:lnTo>
                <a:lnTo>
                  <a:pt x="65532" y="43942"/>
                </a:lnTo>
                <a:lnTo>
                  <a:pt x="70104" y="57023"/>
                </a:lnTo>
                <a:lnTo>
                  <a:pt x="70104" y="70485"/>
                </a:lnTo>
                <a:lnTo>
                  <a:pt x="70104" y="75058"/>
                </a:lnTo>
                <a:lnTo>
                  <a:pt x="74676" y="75058"/>
                </a:lnTo>
                <a:lnTo>
                  <a:pt x="78994" y="7505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4" name="Freeform 1244"/>
          <p:cNvSpPr/>
          <p:nvPr/>
        </p:nvSpPr>
        <p:spPr>
          <a:xfrm>
            <a:off x="1946148" y="6649212"/>
            <a:ext cx="0" cy="3936"/>
          </a:xfrm>
          <a:custGeom>
            <a:avLst/>
            <a:gdLst/>
            <a:ahLst/>
            <a:cxnLst/>
            <a:rect l="0" t="0" r="0" b="0"/>
            <a:pathLst>
              <a:path h="3936">
                <a:moveTo>
                  <a:pt x="0" y="3936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5" name="Freeform 1245"/>
          <p:cNvSpPr/>
          <p:nvPr/>
        </p:nvSpPr>
        <p:spPr>
          <a:xfrm>
            <a:off x="1950466" y="6710171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6" name="Rectangle 1246"/>
          <p:cNvSpPr/>
          <p:nvPr/>
        </p:nvSpPr>
        <p:spPr>
          <a:xfrm>
            <a:off x="315163" y="10484183"/>
            <a:ext cx="2007590" cy="578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>
              <a:tabLst>
                <a:tab pos="1974138" algn="l"/>
              </a:tabLst>
            </a:pPr>
            <a:r>
              <a:rPr lang="en-US" sz="343" b="0" i="0" spc="0" baseline="0" dirty="0">
                <a:latin typeface="Times New Roman"/>
              </a:rPr>
              <a:t>   	  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0D508422-F175-41AB-8272-638833BF8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7958"/>
            <a:ext cx="7524410" cy="626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293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Freeform 1247"/>
          <p:cNvSpPr/>
          <p:nvPr/>
        </p:nvSpPr>
        <p:spPr>
          <a:xfrm>
            <a:off x="2492629" y="1495932"/>
            <a:ext cx="131444" cy="140209"/>
          </a:xfrm>
          <a:custGeom>
            <a:avLst/>
            <a:gdLst/>
            <a:ahLst/>
            <a:cxnLst/>
            <a:rect l="0" t="0" r="0" b="0"/>
            <a:pathLst>
              <a:path w="131444" h="140209">
                <a:moveTo>
                  <a:pt x="0" y="21972"/>
                </a:moveTo>
                <a:lnTo>
                  <a:pt x="4572" y="17653"/>
                </a:lnTo>
                <a:lnTo>
                  <a:pt x="8890" y="13082"/>
                </a:lnTo>
                <a:lnTo>
                  <a:pt x="17653" y="13082"/>
                </a:lnTo>
                <a:lnTo>
                  <a:pt x="30860" y="8890"/>
                </a:lnTo>
                <a:lnTo>
                  <a:pt x="35051" y="0"/>
                </a:lnTo>
                <a:lnTo>
                  <a:pt x="39369" y="0"/>
                </a:lnTo>
                <a:lnTo>
                  <a:pt x="43941" y="0"/>
                </a:lnTo>
                <a:lnTo>
                  <a:pt x="52450" y="0"/>
                </a:lnTo>
                <a:lnTo>
                  <a:pt x="57022" y="0"/>
                </a:lnTo>
                <a:lnTo>
                  <a:pt x="61341" y="0"/>
                </a:lnTo>
                <a:lnTo>
                  <a:pt x="65913" y="0"/>
                </a:lnTo>
                <a:lnTo>
                  <a:pt x="65913" y="4573"/>
                </a:lnTo>
                <a:lnTo>
                  <a:pt x="69850" y="4573"/>
                </a:lnTo>
                <a:lnTo>
                  <a:pt x="74422" y="4573"/>
                </a:lnTo>
                <a:lnTo>
                  <a:pt x="78613" y="8890"/>
                </a:lnTo>
                <a:lnTo>
                  <a:pt x="78613" y="13082"/>
                </a:lnTo>
                <a:lnTo>
                  <a:pt x="87503" y="13082"/>
                </a:lnTo>
                <a:lnTo>
                  <a:pt x="87503" y="17653"/>
                </a:lnTo>
                <a:lnTo>
                  <a:pt x="92075" y="26289"/>
                </a:lnTo>
                <a:lnTo>
                  <a:pt x="96393" y="26289"/>
                </a:lnTo>
                <a:lnTo>
                  <a:pt x="96393" y="39371"/>
                </a:lnTo>
                <a:lnTo>
                  <a:pt x="96393" y="43943"/>
                </a:lnTo>
                <a:lnTo>
                  <a:pt x="92075" y="48134"/>
                </a:lnTo>
                <a:lnTo>
                  <a:pt x="78613" y="61341"/>
                </a:lnTo>
                <a:lnTo>
                  <a:pt x="78613" y="65913"/>
                </a:lnTo>
                <a:lnTo>
                  <a:pt x="61341" y="78613"/>
                </a:lnTo>
                <a:lnTo>
                  <a:pt x="61341" y="83185"/>
                </a:lnTo>
                <a:lnTo>
                  <a:pt x="57022" y="87503"/>
                </a:lnTo>
                <a:lnTo>
                  <a:pt x="57022" y="92075"/>
                </a:lnTo>
                <a:lnTo>
                  <a:pt x="52450" y="92075"/>
                </a:lnTo>
                <a:lnTo>
                  <a:pt x="52450" y="96394"/>
                </a:lnTo>
                <a:lnTo>
                  <a:pt x="48132" y="100585"/>
                </a:lnTo>
                <a:lnTo>
                  <a:pt x="48132" y="104902"/>
                </a:lnTo>
                <a:lnTo>
                  <a:pt x="48132" y="109474"/>
                </a:lnTo>
                <a:lnTo>
                  <a:pt x="48132" y="118237"/>
                </a:lnTo>
                <a:lnTo>
                  <a:pt x="48132" y="122556"/>
                </a:lnTo>
                <a:lnTo>
                  <a:pt x="52450" y="126873"/>
                </a:lnTo>
                <a:lnTo>
                  <a:pt x="52450" y="131446"/>
                </a:lnTo>
                <a:lnTo>
                  <a:pt x="57022" y="131446"/>
                </a:lnTo>
                <a:lnTo>
                  <a:pt x="61341" y="135636"/>
                </a:lnTo>
                <a:lnTo>
                  <a:pt x="65913" y="140209"/>
                </a:lnTo>
                <a:lnTo>
                  <a:pt x="74422" y="140209"/>
                </a:lnTo>
                <a:lnTo>
                  <a:pt x="78613" y="140209"/>
                </a:lnTo>
                <a:lnTo>
                  <a:pt x="87503" y="140209"/>
                </a:lnTo>
                <a:lnTo>
                  <a:pt x="92075" y="140209"/>
                </a:lnTo>
                <a:lnTo>
                  <a:pt x="105156" y="135636"/>
                </a:lnTo>
                <a:lnTo>
                  <a:pt x="113665" y="135636"/>
                </a:lnTo>
                <a:lnTo>
                  <a:pt x="117982" y="131446"/>
                </a:lnTo>
                <a:lnTo>
                  <a:pt x="126872" y="131446"/>
                </a:lnTo>
                <a:lnTo>
                  <a:pt x="131444" y="13144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8" name="Freeform 1248"/>
          <p:cNvSpPr/>
          <p:nvPr/>
        </p:nvSpPr>
        <p:spPr>
          <a:xfrm>
            <a:off x="2667635" y="1526413"/>
            <a:ext cx="126745" cy="92075"/>
          </a:xfrm>
          <a:custGeom>
            <a:avLst/>
            <a:gdLst/>
            <a:ahLst/>
            <a:cxnLst/>
            <a:rect l="0" t="0" r="0" b="0"/>
            <a:pathLst>
              <a:path w="126745" h="92075">
                <a:moveTo>
                  <a:pt x="21970" y="0"/>
                </a:moveTo>
                <a:lnTo>
                  <a:pt x="17398" y="0"/>
                </a:lnTo>
                <a:lnTo>
                  <a:pt x="13081" y="0"/>
                </a:lnTo>
                <a:lnTo>
                  <a:pt x="8763" y="0"/>
                </a:lnTo>
                <a:lnTo>
                  <a:pt x="4191" y="4571"/>
                </a:lnTo>
                <a:lnTo>
                  <a:pt x="0" y="8890"/>
                </a:lnTo>
                <a:lnTo>
                  <a:pt x="0" y="22225"/>
                </a:lnTo>
                <a:lnTo>
                  <a:pt x="0" y="30860"/>
                </a:lnTo>
                <a:lnTo>
                  <a:pt x="0" y="43942"/>
                </a:lnTo>
                <a:lnTo>
                  <a:pt x="0" y="57022"/>
                </a:lnTo>
                <a:lnTo>
                  <a:pt x="0" y="65913"/>
                </a:lnTo>
                <a:lnTo>
                  <a:pt x="4191" y="78993"/>
                </a:lnTo>
                <a:lnTo>
                  <a:pt x="17398" y="83184"/>
                </a:lnTo>
                <a:lnTo>
                  <a:pt x="21970" y="92075"/>
                </a:lnTo>
                <a:lnTo>
                  <a:pt x="35051" y="92075"/>
                </a:lnTo>
                <a:lnTo>
                  <a:pt x="52450" y="92075"/>
                </a:lnTo>
                <a:lnTo>
                  <a:pt x="61213" y="92075"/>
                </a:lnTo>
                <a:lnTo>
                  <a:pt x="87503" y="92075"/>
                </a:lnTo>
                <a:lnTo>
                  <a:pt x="100584" y="92075"/>
                </a:lnTo>
                <a:lnTo>
                  <a:pt x="104775" y="92075"/>
                </a:lnTo>
                <a:lnTo>
                  <a:pt x="117982" y="87756"/>
                </a:lnTo>
                <a:lnTo>
                  <a:pt x="122554" y="87756"/>
                </a:lnTo>
                <a:lnTo>
                  <a:pt x="122554" y="83184"/>
                </a:lnTo>
                <a:lnTo>
                  <a:pt x="126745" y="65913"/>
                </a:lnTo>
                <a:lnTo>
                  <a:pt x="126745" y="57022"/>
                </a:lnTo>
                <a:lnTo>
                  <a:pt x="126745" y="35432"/>
                </a:lnTo>
                <a:lnTo>
                  <a:pt x="126745" y="30860"/>
                </a:lnTo>
                <a:lnTo>
                  <a:pt x="126745" y="26542"/>
                </a:lnTo>
                <a:lnTo>
                  <a:pt x="126745" y="17653"/>
                </a:lnTo>
                <a:lnTo>
                  <a:pt x="122554" y="17653"/>
                </a:lnTo>
                <a:lnTo>
                  <a:pt x="109347" y="4571"/>
                </a:lnTo>
                <a:lnTo>
                  <a:pt x="96266" y="0"/>
                </a:lnTo>
                <a:lnTo>
                  <a:pt x="91694" y="0"/>
                </a:lnTo>
                <a:lnTo>
                  <a:pt x="87503" y="0"/>
                </a:lnTo>
                <a:lnTo>
                  <a:pt x="83185" y="0"/>
                </a:lnTo>
                <a:lnTo>
                  <a:pt x="69722" y="0"/>
                </a:lnTo>
                <a:lnTo>
                  <a:pt x="65532" y="0"/>
                </a:lnTo>
                <a:lnTo>
                  <a:pt x="61213" y="4571"/>
                </a:lnTo>
                <a:lnTo>
                  <a:pt x="61213" y="8890"/>
                </a:lnTo>
                <a:lnTo>
                  <a:pt x="56641" y="88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49" name="Freeform 1249"/>
          <p:cNvSpPr/>
          <p:nvPr/>
        </p:nvSpPr>
        <p:spPr>
          <a:xfrm>
            <a:off x="2820670" y="1504822"/>
            <a:ext cx="56896" cy="117983"/>
          </a:xfrm>
          <a:custGeom>
            <a:avLst/>
            <a:gdLst/>
            <a:ahLst/>
            <a:cxnLst/>
            <a:rect l="0" t="0" r="0" b="0"/>
            <a:pathLst>
              <a:path w="56896" h="117983">
                <a:moveTo>
                  <a:pt x="56896" y="117983"/>
                </a:moveTo>
                <a:lnTo>
                  <a:pt x="56896" y="109347"/>
                </a:lnTo>
                <a:lnTo>
                  <a:pt x="56896" y="100584"/>
                </a:lnTo>
                <a:lnTo>
                  <a:pt x="56896" y="87504"/>
                </a:lnTo>
                <a:lnTo>
                  <a:pt x="56896" y="65533"/>
                </a:lnTo>
                <a:lnTo>
                  <a:pt x="56896" y="52451"/>
                </a:lnTo>
                <a:lnTo>
                  <a:pt x="56896" y="39244"/>
                </a:lnTo>
                <a:lnTo>
                  <a:pt x="56896" y="21591"/>
                </a:lnTo>
                <a:lnTo>
                  <a:pt x="56896" y="17399"/>
                </a:lnTo>
                <a:lnTo>
                  <a:pt x="56896" y="8763"/>
                </a:lnTo>
                <a:lnTo>
                  <a:pt x="56896" y="0"/>
                </a:lnTo>
                <a:lnTo>
                  <a:pt x="52705" y="0"/>
                </a:lnTo>
                <a:lnTo>
                  <a:pt x="48387" y="0"/>
                </a:lnTo>
                <a:lnTo>
                  <a:pt x="39243" y="8763"/>
                </a:lnTo>
                <a:lnTo>
                  <a:pt x="26162" y="21591"/>
                </a:lnTo>
                <a:lnTo>
                  <a:pt x="21844" y="21591"/>
                </a:lnTo>
                <a:lnTo>
                  <a:pt x="8762" y="26162"/>
                </a:lnTo>
                <a:lnTo>
                  <a:pt x="4572" y="39244"/>
                </a:lnTo>
                <a:lnTo>
                  <a:pt x="0" y="392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0" name="Freeform 1250"/>
          <p:cNvSpPr/>
          <p:nvPr/>
        </p:nvSpPr>
        <p:spPr>
          <a:xfrm>
            <a:off x="2890773" y="1548638"/>
            <a:ext cx="254" cy="0"/>
          </a:xfrm>
          <a:custGeom>
            <a:avLst/>
            <a:gdLst/>
            <a:ahLst/>
            <a:cxnLst/>
            <a:rect l="0" t="0" r="0" b="0"/>
            <a:pathLst>
              <a:path w="254">
                <a:moveTo>
                  <a:pt x="254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1" name="Freeform 1251"/>
          <p:cNvSpPr/>
          <p:nvPr/>
        </p:nvSpPr>
        <p:spPr>
          <a:xfrm>
            <a:off x="2934970" y="1502917"/>
            <a:ext cx="82803" cy="153416"/>
          </a:xfrm>
          <a:custGeom>
            <a:avLst/>
            <a:gdLst/>
            <a:ahLst/>
            <a:cxnLst/>
            <a:rect l="0" t="0" r="0" b="0"/>
            <a:pathLst>
              <a:path w="82803" h="153416">
                <a:moveTo>
                  <a:pt x="0" y="61341"/>
                </a:moveTo>
                <a:lnTo>
                  <a:pt x="8509" y="61341"/>
                </a:lnTo>
                <a:lnTo>
                  <a:pt x="17272" y="61341"/>
                </a:lnTo>
                <a:lnTo>
                  <a:pt x="30480" y="61341"/>
                </a:lnTo>
                <a:lnTo>
                  <a:pt x="34671" y="61341"/>
                </a:lnTo>
                <a:lnTo>
                  <a:pt x="43560" y="61341"/>
                </a:lnTo>
                <a:lnTo>
                  <a:pt x="56641" y="61341"/>
                </a:lnTo>
                <a:lnTo>
                  <a:pt x="60959" y="61341"/>
                </a:lnTo>
                <a:lnTo>
                  <a:pt x="60959" y="57024"/>
                </a:lnTo>
                <a:lnTo>
                  <a:pt x="65531" y="57024"/>
                </a:lnTo>
                <a:lnTo>
                  <a:pt x="70103" y="52451"/>
                </a:lnTo>
                <a:lnTo>
                  <a:pt x="70103" y="48261"/>
                </a:lnTo>
                <a:lnTo>
                  <a:pt x="70103" y="43688"/>
                </a:lnTo>
                <a:lnTo>
                  <a:pt x="70103" y="34799"/>
                </a:lnTo>
                <a:lnTo>
                  <a:pt x="74294" y="30862"/>
                </a:lnTo>
                <a:lnTo>
                  <a:pt x="74294" y="26289"/>
                </a:lnTo>
                <a:lnTo>
                  <a:pt x="74294" y="21972"/>
                </a:lnTo>
                <a:lnTo>
                  <a:pt x="74294" y="17780"/>
                </a:lnTo>
                <a:lnTo>
                  <a:pt x="74294" y="13209"/>
                </a:lnTo>
                <a:lnTo>
                  <a:pt x="70103" y="13209"/>
                </a:lnTo>
                <a:lnTo>
                  <a:pt x="70103" y="8890"/>
                </a:lnTo>
                <a:lnTo>
                  <a:pt x="65531" y="8890"/>
                </a:lnTo>
                <a:lnTo>
                  <a:pt x="60959" y="0"/>
                </a:lnTo>
                <a:lnTo>
                  <a:pt x="56641" y="0"/>
                </a:lnTo>
                <a:lnTo>
                  <a:pt x="52324" y="0"/>
                </a:lnTo>
                <a:lnTo>
                  <a:pt x="43560" y="0"/>
                </a:lnTo>
                <a:lnTo>
                  <a:pt x="39243" y="0"/>
                </a:lnTo>
                <a:lnTo>
                  <a:pt x="34671" y="0"/>
                </a:lnTo>
                <a:lnTo>
                  <a:pt x="30480" y="0"/>
                </a:lnTo>
                <a:lnTo>
                  <a:pt x="26162" y="4318"/>
                </a:lnTo>
                <a:lnTo>
                  <a:pt x="21590" y="4318"/>
                </a:lnTo>
                <a:lnTo>
                  <a:pt x="17272" y="8890"/>
                </a:lnTo>
                <a:lnTo>
                  <a:pt x="17272" y="13209"/>
                </a:lnTo>
                <a:lnTo>
                  <a:pt x="13081" y="13209"/>
                </a:lnTo>
                <a:lnTo>
                  <a:pt x="13081" y="17780"/>
                </a:lnTo>
                <a:lnTo>
                  <a:pt x="4190" y="21972"/>
                </a:lnTo>
                <a:lnTo>
                  <a:pt x="4190" y="26289"/>
                </a:lnTo>
                <a:lnTo>
                  <a:pt x="4190" y="30862"/>
                </a:lnTo>
                <a:lnTo>
                  <a:pt x="4190" y="39371"/>
                </a:lnTo>
                <a:lnTo>
                  <a:pt x="4190" y="43688"/>
                </a:lnTo>
                <a:lnTo>
                  <a:pt x="4190" y="48261"/>
                </a:lnTo>
                <a:lnTo>
                  <a:pt x="4190" y="52451"/>
                </a:lnTo>
                <a:lnTo>
                  <a:pt x="4190" y="57024"/>
                </a:lnTo>
                <a:lnTo>
                  <a:pt x="4190" y="61341"/>
                </a:lnTo>
                <a:lnTo>
                  <a:pt x="8509" y="65533"/>
                </a:lnTo>
                <a:lnTo>
                  <a:pt x="13081" y="65533"/>
                </a:lnTo>
                <a:lnTo>
                  <a:pt x="17272" y="74423"/>
                </a:lnTo>
                <a:lnTo>
                  <a:pt x="21590" y="74423"/>
                </a:lnTo>
                <a:lnTo>
                  <a:pt x="26162" y="74423"/>
                </a:lnTo>
                <a:lnTo>
                  <a:pt x="30480" y="74423"/>
                </a:lnTo>
                <a:lnTo>
                  <a:pt x="34671" y="74423"/>
                </a:lnTo>
                <a:lnTo>
                  <a:pt x="39243" y="70104"/>
                </a:lnTo>
                <a:lnTo>
                  <a:pt x="48132" y="70104"/>
                </a:lnTo>
                <a:lnTo>
                  <a:pt x="52324" y="65533"/>
                </a:lnTo>
                <a:lnTo>
                  <a:pt x="56641" y="61341"/>
                </a:lnTo>
                <a:lnTo>
                  <a:pt x="60959" y="57024"/>
                </a:lnTo>
                <a:lnTo>
                  <a:pt x="65531" y="57024"/>
                </a:lnTo>
                <a:lnTo>
                  <a:pt x="65531" y="52451"/>
                </a:lnTo>
                <a:lnTo>
                  <a:pt x="70103" y="52451"/>
                </a:lnTo>
                <a:lnTo>
                  <a:pt x="70103" y="48261"/>
                </a:lnTo>
                <a:lnTo>
                  <a:pt x="70103" y="52451"/>
                </a:lnTo>
                <a:lnTo>
                  <a:pt x="74294" y="57024"/>
                </a:lnTo>
                <a:lnTo>
                  <a:pt x="82803" y="61341"/>
                </a:lnTo>
                <a:lnTo>
                  <a:pt x="82803" y="74423"/>
                </a:lnTo>
                <a:lnTo>
                  <a:pt x="82803" y="78995"/>
                </a:lnTo>
                <a:lnTo>
                  <a:pt x="82803" y="82931"/>
                </a:lnTo>
                <a:lnTo>
                  <a:pt x="82803" y="87503"/>
                </a:lnTo>
                <a:lnTo>
                  <a:pt x="82803" y="91822"/>
                </a:lnTo>
                <a:lnTo>
                  <a:pt x="82803" y="96393"/>
                </a:lnTo>
                <a:lnTo>
                  <a:pt x="82803" y="109475"/>
                </a:lnTo>
                <a:lnTo>
                  <a:pt x="82803" y="113792"/>
                </a:lnTo>
                <a:lnTo>
                  <a:pt x="82803" y="117984"/>
                </a:lnTo>
                <a:lnTo>
                  <a:pt x="82803" y="126874"/>
                </a:lnTo>
                <a:lnTo>
                  <a:pt x="82803" y="135637"/>
                </a:lnTo>
                <a:lnTo>
                  <a:pt x="78612" y="139954"/>
                </a:lnTo>
                <a:lnTo>
                  <a:pt x="78612" y="144526"/>
                </a:lnTo>
                <a:lnTo>
                  <a:pt x="74294" y="144526"/>
                </a:lnTo>
                <a:lnTo>
                  <a:pt x="74294" y="148845"/>
                </a:lnTo>
                <a:lnTo>
                  <a:pt x="70103" y="148845"/>
                </a:lnTo>
                <a:lnTo>
                  <a:pt x="65531" y="148845"/>
                </a:lnTo>
                <a:lnTo>
                  <a:pt x="60959" y="148845"/>
                </a:lnTo>
                <a:lnTo>
                  <a:pt x="56641" y="148845"/>
                </a:lnTo>
                <a:lnTo>
                  <a:pt x="52324" y="153416"/>
                </a:lnTo>
                <a:lnTo>
                  <a:pt x="43560" y="153416"/>
                </a:lnTo>
                <a:lnTo>
                  <a:pt x="39243" y="153416"/>
                </a:lnTo>
                <a:lnTo>
                  <a:pt x="34671" y="153416"/>
                </a:lnTo>
                <a:lnTo>
                  <a:pt x="30480" y="153416"/>
                </a:lnTo>
                <a:lnTo>
                  <a:pt x="26162" y="153416"/>
                </a:lnTo>
                <a:lnTo>
                  <a:pt x="21590" y="1488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2" name="Freeform 1252"/>
          <p:cNvSpPr/>
          <p:nvPr/>
        </p:nvSpPr>
        <p:spPr>
          <a:xfrm>
            <a:off x="3083686" y="1564258"/>
            <a:ext cx="4191" cy="0"/>
          </a:xfrm>
          <a:custGeom>
            <a:avLst/>
            <a:gdLst/>
            <a:ahLst/>
            <a:cxnLst/>
            <a:rect l="0" t="0" r="0" b="0"/>
            <a:pathLst>
              <a:path w="4191">
                <a:moveTo>
                  <a:pt x="4191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3" name="Freeform 1253"/>
          <p:cNvSpPr/>
          <p:nvPr/>
        </p:nvSpPr>
        <p:spPr>
          <a:xfrm>
            <a:off x="1073810" y="1596897"/>
            <a:ext cx="122529" cy="83185"/>
          </a:xfrm>
          <a:custGeom>
            <a:avLst/>
            <a:gdLst/>
            <a:ahLst/>
            <a:cxnLst/>
            <a:rect l="0" t="0" r="0" b="0"/>
            <a:pathLst>
              <a:path w="122529" h="83185">
                <a:moveTo>
                  <a:pt x="61265" y="13082"/>
                </a:moveTo>
                <a:lnTo>
                  <a:pt x="61265" y="8763"/>
                </a:lnTo>
                <a:lnTo>
                  <a:pt x="52426" y="8763"/>
                </a:lnTo>
                <a:lnTo>
                  <a:pt x="39319" y="8763"/>
                </a:lnTo>
                <a:lnTo>
                  <a:pt x="26213" y="8763"/>
                </a:lnTo>
                <a:lnTo>
                  <a:pt x="17373" y="8763"/>
                </a:lnTo>
                <a:lnTo>
                  <a:pt x="13106" y="8763"/>
                </a:lnTo>
                <a:lnTo>
                  <a:pt x="8839" y="8763"/>
                </a:lnTo>
                <a:lnTo>
                  <a:pt x="0" y="8763"/>
                </a:lnTo>
                <a:lnTo>
                  <a:pt x="0" y="13082"/>
                </a:lnTo>
                <a:lnTo>
                  <a:pt x="0" y="17654"/>
                </a:lnTo>
                <a:lnTo>
                  <a:pt x="0" y="21845"/>
                </a:lnTo>
                <a:lnTo>
                  <a:pt x="0" y="26162"/>
                </a:lnTo>
                <a:lnTo>
                  <a:pt x="0" y="30481"/>
                </a:lnTo>
                <a:lnTo>
                  <a:pt x="4267" y="43561"/>
                </a:lnTo>
                <a:lnTo>
                  <a:pt x="8839" y="48133"/>
                </a:lnTo>
                <a:lnTo>
                  <a:pt x="13106" y="52324"/>
                </a:lnTo>
                <a:lnTo>
                  <a:pt x="30480" y="65786"/>
                </a:lnTo>
                <a:lnTo>
                  <a:pt x="35052" y="65786"/>
                </a:lnTo>
                <a:lnTo>
                  <a:pt x="52426" y="69723"/>
                </a:lnTo>
                <a:lnTo>
                  <a:pt x="65532" y="69723"/>
                </a:lnTo>
                <a:lnTo>
                  <a:pt x="74371" y="69723"/>
                </a:lnTo>
                <a:lnTo>
                  <a:pt x="87478" y="69723"/>
                </a:lnTo>
                <a:lnTo>
                  <a:pt x="91745" y="69723"/>
                </a:lnTo>
                <a:lnTo>
                  <a:pt x="91745" y="56896"/>
                </a:lnTo>
                <a:lnTo>
                  <a:pt x="96317" y="52324"/>
                </a:lnTo>
                <a:lnTo>
                  <a:pt x="96317" y="48133"/>
                </a:lnTo>
                <a:lnTo>
                  <a:pt x="96317" y="30481"/>
                </a:lnTo>
                <a:lnTo>
                  <a:pt x="96317" y="21845"/>
                </a:lnTo>
                <a:lnTo>
                  <a:pt x="96317" y="8763"/>
                </a:lnTo>
                <a:lnTo>
                  <a:pt x="96317" y="4192"/>
                </a:lnTo>
                <a:lnTo>
                  <a:pt x="96317" y="0"/>
                </a:lnTo>
                <a:lnTo>
                  <a:pt x="96317" y="4192"/>
                </a:lnTo>
                <a:lnTo>
                  <a:pt x="96317" y="17654"/>
                </a:lnTo>
                <a:lnTo>
                  <a:pt x="96317" y="26162"/>
                </a:lnTo>
                <a:lnTo>
                  <a:pt x="96317" y="30481"/>
                </a:lnTo>
                <a:lnTo>
                  <a:pt x="96317" y="35053"/>
                </a:lnTo>
                <a:lnTo>
                  <a:pt x="96317" y="48133"/>
                </a:lnTo>
                <a:lnTo>
                  <a:pt x="104851" y="61215"/>
                </a:lnTo>
                <a:lnTo>
                  <a:pt x="109423" y="69723"/>
                </a:lnTo>
                <a:lnTo>
                  <a:pt x="113690" y="69723"/>
                </a:lnTo>
                <a:lnTo>
                  <a:pt x="117957" y="83185"/>
                </a:lnTo>
                <a:lnTo>
                  <a:pt x="122529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4" name="Freeform 1254"/>
          <p:cNvSpPr/>
          <p:nvPr/>
        </p:nvSpPr>
        <p:spPr>
          <a:xfrm>
            <a:off x="1222552" y="1552955"/>
            <a:ext cx="122505" cy="135637"/>
          </a:xfrm>
          <a:custGeom>
            <a:avLst/>
            <a:gdLst/>
            <a:ahLst/>
            <a:cxnLst/>
            <a:rect l="0" t="0" r="0" b="0"/>
            <a:pathLst>
              <a:path w="122505" h="135637">
                <a:moveTo>
                  <a:pt x="0" y="135637"/>
                </a:moveTo>
                <a:lnTo>
                  <a:pt x="0" y="127127"/>
                </a:lnTo>
                <a:lnTo>
                  <a:pt x="0" y="117984"/>
                </a:lnTo>
                <a:lnTo>
                  <a:pt x="0" y="109728"/>
                </a:lnTo>
                <a:lnTo>
                  <a:pt x="0" y="83186"/>
                </a:lnTo>
                <a:lnTo>
                  <a:pt x="0" y="70104"/>
                </a:lnTo>
                <a:lnTo>
                  <a:pt x="0" y="65787"/>
                </a:lnTo>
                <a:lnTo>
                  <a:pt x="4267" y="48134"/>
                </a:lnTo>
                <a:lnTo>
                  <a:pt x="4267" y="43942"/>
                </a:lnTo>
                <a:lnTo>
                  <a:pt x="4267" y="35307"/>
                </a:lnTo>
                <a:lnTo>
                  <a:pt x="13107" y="35307"/>
                </a:lnTo>
                <a:lnTo>
                  <a:pt x="13107" y="30735"/>
                </a:lnTo>
                <a:lnTo>
                  <a:pt x="17374" y="30735"/>
                </a:lnTo>
                <a:lnTo>
                  <a:pt x="21946" y="30735"/>
                </a:lnTo>
                <a:lnTo>
                  <a:pt x="30480" y="35307"/>
                </a:lnTo>
                <a:lnTo>
                  <a:pt x="39320" y="39371"/>
                </a:lnTo>
                <a:lnTo>
                  <a:pt x="43587" y="52705"/>
                </a:lnTo>
                <a:lnTo>
                  <a:pt x="48209" y="65787"/>
                </a:lnTo>
                <a:lnTo>
                  <a:pt x="48209" y="83186"/>
                </a:lnTo>
                <a:lnTo>
                  <a:pt x="48209" y="87503"/>
                </a:lnTo>
                <a:lnTo>
                  <a:pt x="48209" y="100838"/>
                </a:lnTo>
                <a:lnTo>
                  <a:pt x="48209" y="105157"/>
                </a:lnTo>
                <a:lnTo>
                  <a:pt x="48209" y="96266"/>
                </a:lnTo>
                <a:lnTo>
                  <a:pt x="48209" y="92075"/>
                </a:lnTo>
                <a:lnTo>
                  <a:pt x="48209" y="83186"/>
                </a:lnTo>
                <a:lnTo>
                  <a:pt x="56973" y="61596"/>
                </a:lnTo>
                <a:lnTo>
                  <a:pt x="56973" y="43942"/>
                </a:lnTo>
                <a:lnTo>
                  <a:pt x="60909" y="30735"/>
                </a:lnTo>
                <a:lnTo>
                  <a:pt x="60909" y="21972"/>
                </a:lnTo>
                <a:lnTo>
                  <a:pt x="65481" y="17653"/>
                </a:lnTo>
                <a:lnTo>
                  <a:pt x="65481" y="13082"/>
                </a:lnTo>
                <a:lnTo>
                  <a:pt x="70053" y="4573"/>
                </a:lnTo>
                <a:lnTo>
                  <a:pt x="70053" y="0"/>
                </a:lnTo>
                <a:lnTo>
                  <a:pt x="74372" y="0"/>
                </a:lnTo>
                <a:lnTo>
                  <a:pt x="82881" y="0"/>
                </a:lnTo>
                <a:lnTo>
                  <a:pt x="87453" y="0"/>
                </a:lnTo>
                <a:lnTo>
                  <a:pt x="91770" y="0"/>
                </a:lnTo>
                <a:lnTo>
                  <a:pt x="96342" y="8890"/>
                </a:lnTo>
                <a:lnTo>
                  <a:pt x="109170" y="26162"/>
                </a:lnTo>
                <a:lnTo>
                  <a:pt x="113742" y="30735"/>
                </a:lnTo>
                <a:lnTo>
                  <a:pt x="117933" y="39371"/>
                </a:lnTo>
                <a:lnTo>
                  <a:pt x="122505" y="61596"/>
                </a:lnTo>
                <a:lnTo>
                  <a:pt x="122505" y="70104"/>
                </a:lnTo>
                <a:lnTo>
                  <a:pt x="122505" y="87503"/>
                </a:lnTo>
                <a:lnTo>
                  <a:pt x="122505" y="96266"/>
                </a:lnTo>
                <a:lnTo>
                  <a:pt x="122505" y="100838"/>
                </a:lnTo>
                <a:lnTo>
                  <a:pt x="122505" y="10515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5" name="Freeform 1255"/>
          <p:cNvSpPr/>
          <p:nvPr/>
        </p:nvSpPr>
        <p:spPr>
          <a:xfrm>
            <a:off x="1358138" y="1557528"/>
            <a:ext cx="284479" cy="126745"/>
          </a:xfrm>
          <a:custGeom>
            <a:avLst/>
            <a:gdLst/>
            <a:ahLst/>
            <a:cxnLst/>
            <a:rect l="0" t="0" r="0" b="0"/>
            <a:pathLst>
              <a:path w="284479" h="126745">
                <a:moveTo>
                  <a:pt x="0" y="34798"/>
                </a:moveTo>
                <a:lnTo>
                  <a:pt x="4317" y="34798"/>
                </a:lnTo>
                <a:lnTo>
                  <a:pt x="13208" y="34798"/>
                </a:lnTo>
                <a:lnTo>
                  <a:pt x="26289" y="34798"/>
                </a:lnTo>
                <a:lnTo>
                  <a:pt x="35051" y="34798"/>
                </a:lnTo>
                <a:lnTo>
                  <a:pt x="48259" y="34798"/>
                </a:lnTo>
                <a:lnTo>
                  <a:pt x="65531" y="34798"/>
                </a:lnTo>
                <a:lnTo>
                  <a:pt x="69850" y="34798"/>
                </a:lnTo>
                <a:lnTo>
                  <a:pt x="83312" y="34798"/>
                </a:lnTo>
                <a:lnTo>
                  <a:pt x="87503" y="34798"/>
                </a:lnTo>
                <a:lnTo>
                  <a:pt x="92075" y="34798"/>
                </a:lnTo>
                <a:lnTo>
                  <a:pt x="96392" y="30734"/>
                </a:lnTo>
                <a:lnTo>
                  <a:pt x="96392" y="26162"/>
                </a:lnTo>
                <a:lnTo>
                  <a:pt x="96392" y="21589"/>
                </a:lnTo>
                <a:lnTo>
                  <a:pt x="96392" y="8509"/>
                </a:lnTo>
                <a:lnTo>
                  <a:pt x="96392" y="4317"/>
                </a:lnTo>
                <a:lnTo>
                  <a:pt x="96392" y="0"/>
                </a:lnTo>
                <a:lnTo>
                  <a:pt x="92075" y="0"/>
                </a:lnTo>
                <a:lnTo>
                  <a:pt x="83312" y="0"/>
                </a:lnTo>
                <a:lnTo>
                  <a:pt x="74422" y="0"/>
                </a:lnTo>
                <a:lnTo>
                  <a:pt x="69850" y="0"/>
                </a:lnTo>
                <a:lnTo>
                  <a:pt x="65531" y="4317"/>
                </a:lnTo>
                <a:lnTo>
                  <a:pt x="61340" y="13080"/>
                </a:lnTo>
                <a:lnTo>
                  <a:pt x="48259" y="17399"/>
                </a:lnTo>
                <a:lnTo>
                  <a:pt x="43942" y="30734"/>
                </a:lnTo>
                <a:lnTo>
                  <a:pt x="39370" y="34798"/>
                </a:lnTo>
                <a:lnTo>
                  <a:pt x="39370" y="43561"/>
                </a:lnTo>
                <a:lnTo>
                  <a:pt x="39370" y="48132"/>
                </a:lnTo>
                <a:lnTo>
                  <a:pt x="39370" y="52451"/>
                </a:lnTo>
                <a:lnTo>
                  <a:pt x="39370" y="69850"/>
                </a:lnTo>
                <a:lnTo>
                  <a:pt x="39370" y="74422"/>
                </a:lnTo>
                <a:lnTo>
                  <a:pt x="39370" y="87502"/>
                </a:lnTo>
                <a:lnTo>
                  <a:pt x="43942" y="91693"/>
                </a:lnTo>
                <a:lnTo>
                  <a:pt x="48259" y="96265"/>
                </a:lnTo>
                <a:lnTo>
                  <a:pt x="61340" y="100584"/>
                </a:lnTo>
                <a:lnTo>
                  <a:pt x="65531" y="100584"/>
                </a:lnTo>
                <a:lnTo>
                  <a:pt x="78739" y="109092"/>
                </a:lnTo>
                <a:lnTo>
                  <a:pt x="96392" y="113411"/>
                </a:lnTo>
                <a:lnTo>
                  <a:pt x="109473" y="113411"/>
                </a:lnTo>
                <a:lnTo>
                  <a:pt x="117983" y="117982"/>
                </a:lnTo>
                <a:lnTo>
                  <a:pt x="122554" y="117982"/>
                </a:lnTo>
                <a:lnTo>
                  <a:pt x="131445" y="117982"/>
                </a:lnTo>
                <a:lnTo>
                  <a:pt x="140208" y="117982"/>
                </a:lnTo>
                <a:lnTo>
                  <a:pt x="144272" y="117982"/>
                </a:lnTo>
                <a:lnTo>
                  <a:pt x="157606" y="109092"/>
                </a:lnTo>
                <a:lnTo>
                  <a:pt x="161925" y="96265"/>
                </a:lnTo>
                <a:lnTo>
                  <a:pt x="161925" y="82930"/>
                </a:lnTo>
                <a:lnTo>
                  <a:pt x="161925" y="78613"/>
                </a:lnTo>
                <a:lnTo>
                  <a:pt x="161925" y="74422"/>
                </a:lnTo>
                <a:lnTo>
                  <a:pt x="161925" y="65531"/>
                </a:lnTo>
                <a:lnTo>
                  <a:pt x="161925" y="61214"/>
                </a:lnTo>
                <a:lnTo>
                  <a:pt x="161925" y="52451"/>
                </a:lnTo>
                <a:lnTo>
                  <a:pt x="161925" y="48132"/>
                </a:lnTo>
                <a:lnTo>
                  <a:pt x="161925" y="43561"/>
                </a:lnTo>
                <a:lnTo>
                  <a:pt x="166115" y="43561"/>
                </a:lnTo>
                <a:lnTo>
                  <a:pt x="166115" y="39369"/>
                </a:lnTo>
                <a:lnTo>
                  <a:pt x="170687" y="34798"/>
                </a:lnTo>
                <a:lnTo>
                  <a:pt x="175006" y="30734"/>
                </a:lnTo>
                <a:lnTo>
                  <a:pt x="183895" y="30734"/>
                </a:lnTo>
                <a:lnTo>
                  <a:pt x="192404" y="30734"/>
                </a:lnTo>
                <a:lnTo>
                  <a:pt x="196976" y="30734"/>
                </a:lnTo>
                <a:lnTo>
                  <a:pt x="201167" y="30734"/>
                </a:lnTo>
                <a:lnTo>
                  <a:pt x="214375" y="30734"/>
                </a:lnTo>
                <a:lnTo>
                  <a:pt x="218948" y="30734"/>
                </a:lnTo>
                <a:lnTo>
                  <a:pt x="236220" y="34798"/>
                </a:lnTo>
                <a:lnTo>
                  <a:pt x="240537" y="43561"/>
                </a:lnTo>
                <a:lnTo>
                  <a:pt x="240537" y="48132"/>
                </a:lnTo>
                <a:lnTo>
                  <a:pt x="245109" y="65531"/>
                </a:lnTo>
                <a:lnTo>
                  <a:pt x="254000" y="74422"/>
                </a:lnTo>
                <a:lnTo>
                  <a:pt x="258190" y="96265"/>
                </a:lnTo>
                <a:lnTo>
                  <a:pt x="258190" y="100584"/>
                </a:lnTo>
                <a:lnTo>
                  <a:pt x="258190" y="105155"/>
                </a:lnTo>
                <a:lnTo>
                  <a:pt x="262509" y="109092"/>
                </a:lnTo>
                <a:lnTo>
                  <a:pt x="262509" y="113411"/>
                </a:lnTo>
                <a:lnTo>
                  <a:pt x="262509" y="117982"/>
                </a:lnTo>
                <a:lnTo>
                  <a:pt x="266700" y="126745"/>
                </a:lnTo>
                <a:lnTo>
                  <a:pt x="271272" y="126745"/>
                </a:lnTo>
                <a:lnTo>
                  <a:pt x="280162" y="126745"/>
                </a:lnTo>
                <a:lnTo>
                  <a:pt x="284479" y="1267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6" name="Freeform 1256"/>
          <p:cNvSpPr/>
          <p:nvPr/>
        </p:nvSpPr>
        <p:spPr>
          <a:xfrm>
            <a:off x="1642617" y="1552955"/>
            <a:ext cx="78613" cy="13082"/>
          </a:xfrm>
          <a:custGeom>
            <a:avLst/>
            <a:gdLst/>
            <a:ahLst/>
            <a:cxnLst/>
            <a:rect l="0" t="0" r="0" b="0"/>
            <a:pathLst>
              <a:path w="78613" h="13082">
                <a:moveTo>
                  <a:pt x="78613" y="0"/>
                </a:moveTo>
                <a:lnTo>
                  <a:pt x="65533" y="0"/>
                </a:lnTo>
                <a:lnTo>
                  <a:pt x="60960" y="8890"/>
                </a:lnTo>
                <a:lnTo>
                  <a:pt x="52071" y="8890"/>
                </a:lnTo>
                <a:lnTo>
                  <a:pt x="39243" y="8890"/>
                </a:lnTo>
                <a:lnTo>
                  <a:pt x="30481" y="8890"/>
                </a:lnTo>
                <a:lnTo>
                  <a:pt x="17272" y="8890"/>
                </a:lnTo>
                <a:lnTo>
                  <a:pt x="12700" y="13082"/>
                </a:lnTo>
                <a:lnTo>
                  <a:pt x="4191" y="13082"/>
                </a:lnTo>
                <a:lnTo>
                  <a:pt x="0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7" name="Freeform 1257"/>
          <p:cNvSpPr/>
          <p:nvPr/>
        </p:nvSpPr>
        <p:spPr>
          <a:xfrm>
            <a:off x="1668526" y="1421638"/>
            <a:ext cx="8763" cy="241045"/>
          </a:xfrm>
          <a:custGeom>
            <a:avLst/>
            <a:gdLst/>
            <a:ahLst/>
            <a:cxnLst/>
            <a:rect l="0" t="0" r="0" b="0"/>
            <a:pathLst>
              <a:path w="8763" h="241045">
                <a:moveTo>
                  <a:pt x="8763" y="241045"/>
                </a:moveTo>
                <a:lnTo>
                  <a:pt x="8763" y="236474"/>
                </a:lnTo>
                <a:lnTo>
                  <a:pt x="8763" y="218820"/>
                </a:lnTo>
                <a:lnTo>
                  <a:pt x="8763" y="205740"/>
                </a:lnTo>
                <a:lnTo>
                  <a:pt x="8763" y="197104"/>
                </a:lnTo>
                <a:lnTo>
                  <a:pt x="8763" y="162052"/>
                </a:lnTo>
                <a:lnTo>
                  <a:pt x="8763" y="148970"/>
                </a:lnTo>
                <a:lnTo>
                  <a:pt x="8763" y="122428"/>
                </a:lnTo>
                <a:lnTo>
                  <a:pt x="8763" y="105155"/>
                </a:lnTo>
                <a:lnTo>
                  <a:pt x="4572" y="91947"/>
                </a:lnTo>
                <a:lnTo>
                  <a:pt x="4572" y="56895"/>
                </a:lnTo>
                <a:lnTo>
                  <a:pt x="4572" y="48132"/>
                </a:lnTo>
                <a:lnTo>
                  <a:pt x="4572" y="22225"/>
                </a:lnTo>
                <a:lnTo>
                  <a:pt x="4572" y="13334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8" name="Freeform 1258"/>
          <p:cNvSpPr/>
          <p:nvPr/>
        </p:nvSpPr>
        <p:spPr>
          <a:xfrm>
            <a:off x="1708150" y="1579117"/>
            <a:ext cx="74041" cy="83566"/>
          </a:xfrm>
          <a:custGeom>
            <a:avLst/>
            <a:gdLst/>
            <a:ahLst/>
            <a:cxnLst/>
            <a:rect l="0" t="0" r="0" b="0"/>
            <a:pathLst>
              <a:path w="74041" h="83566">
                <a:moveTo>
                  <a:pt x="39242" y="0"/>
                </a:moveTo>
                <a:lnTo>
                  <a:pt x="39242" y="0"/>
                </a:lnTo>
                <a:lnTo>
                  <a:pt x="34670" y="0"/>
                </a:lnTo>
                <a:lnTo>
                  <a:pt x="30479" y="0"/>
                </a:lnTo>
                <a:lnTo>
                  <a:pt x="26161" y="4573"/>
                </a:lnTo>
                <a:lnTo>
                  <a:pt x="21589" y="13209"/>
                </a:lnTo>
                <a:lnTo>
                  <a:pt x="17272" y="17780"/>
                </a:lnTo>
                <a:lnTo>
                  <a:pt x="8508" y="17780"/>
                </a:lnTo>
                <a:lnTo>
                  <a:pt x="4191" y="21972"/>
                </a:lnTo>
                <a:lnTo>
                  <a:pt x="4191" y="26543"/>
                </a:lnTo>
                <a:lnTo>
                  <a:pt x="4191" y="30862"/>
                </a:lnTo>
                <a:lnTo>
                  <a:pt x="4191" y="35434"/>
                </a:lnTo>
                <a:lnTo>
                  <a:pt x="17272" y="35434"/>
                </a:lnTo>
                <a:lnTo>
                  <a:pt x="26161" y="35434"/>
                </a:lnTo>
                <a:lnTo>
                  <a:pt x="30479" y="35434"/>
                </a:lnTo>
                <a:lnTo>
                  <a:pt x="43560" y="35434"/>
                </a:lnTo>
                <a:lnTo>
                  <a:pt x="47751" y="35434"/>
                </a:lnTo>
                <a:lnTo>
                  <a:pt x="65151" y="43942"/>
                </a:lnTo>
                <a:lnTo>
                  <a:pt x="69723" y="43942"/>
                </a:lnTo>
                <a:lnTo>
                  <a:pt x="74041" y="48261"/>
                </a:lnTo>
                <a:lnTo>
                  <a:pt x="74041" y="52833"/>
                </a:lnTo>
                <a:lnTo>
                  <a:pt x="74041" y="57024"/>
                </a:lnTo>
                <a:lnTo>
                  <a:pt x="74041" y="61341"/>
                </a:lnTo>
                <a:lnTo>
                  <a:pt x="69723" y="65913"/>
                </a:lnTo>
                <a:lnTo>
                  <a:pt x="65151" y="65913"/>
                </a:lnTo>
                <a:lnTo>
                  <a:pt x="60960" y="70104"/>
                </a:lnTo>
                <a:lnTo>
                  <a:pt x="43560" y="78995"/>
                </a:lnTo>
                <a:lnTo>
                  <a:pt x="30479" y="78995"/>
                </a:lnTo>
                <a:lnTo>
                  <a:pt x="17272" y="83566"/>
                </a:lnTo>
                <a:lnTo>
                  <a:pt x="0" y="8356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59" name="Freeform 1259"/>
          <p:cNvSpPr/>
          <p:nvPr/>
        </p:nvSpPr>
        <p:spPr>
          <a:xfrm>
            <a:off x="669645" y="1491995"/>
            <a:ext cx="21946" cy="174625"/>
          </a:xfrm>
          <a:custGeom>
            <a:avLst/>
            <a:gdLst/>
            <a:ahLst/>
            <a:cxnLst/>
            <a:rect l="0" t="0" r="0" b="0"/>
            <a:pathLst>
              <a:path w="21946" h="174625">
                <a:moveTo>
                  <a:pt x="0" y="174625"/>
                </a:moveTo>
                <a:lnTo>
                  <a:pt x="0" y="166117"/>
                </a:lnTo>
                <a:lnTo>
                  <a:pt x="0" y="157226"/>
                </a:lnTo>
                <a:lnTo>
                  <a:pt x="0" y="144146"/>
                </a:lnTo>
                <a:lnTo>
                  <a:pt x="0" y="135383"/>
                </a:lnTo>
                <a:lnTo>
                  <a:pt x="4267" y="117984"/>
                </a:lnTo>
                <a:lnTo>
                  <a:pt x="4267" y="82932"/>
                </a:lnTo>
                <a:lnTo>
                  <a:pt x="8839" y="74042"/>
                </a:lnTo>
                <a:lnTo>
                  <a:pt x="8839" y="65533"/>
                </a:lnTo>
                <a:lnTo>
                  <a:pt x="13106" y="47880"/>
                </a:lnTo>
                <a:lnTo>
                  <a:pt x="13106" y="39371"/>
                </a:lnTo>
                <a:lnTo>
                  <a:pt x="13106" y="30481"/>
                </a:lnTo>
                <a:lnTo>
                  <a:pt x="13106" y="25909"/>
                </a:lnTo>
                <a:lnTo>
                  <a:pt x="21946" y="21590"/>
                </a:lnTo>
                <a:lnTo>
                  <a:pt x="21946" y="8510"/>
                </a:lnTo>
                <a:lnTo>
                  <a:pt x="21946" y="4319"/>
                </a:lnTo>
                <a:lnTo>
                  <a:pt x="2194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0" name="Freeform 1260"/>
          <p:cNvSpPr/>
          <p:nvPr/>
        </p:nvSpPr>
        <p:spPr>
          <a:xfrm>
            <a:off x="630326" y="1487423"/>
            <a:ext cx="117957" cy="118237"/>
          </a:xfrm>
          <a:custGeom>
            <a:avLst/>
            <a:gdLst/>
            <a:ahLst/>
            <a:cxnLst/>
            <a:rect l="0" t="0" r="0" b="0"/>
            <a:pathLst>
              <a:path w="117957" h="118237">
                <a:moveTo>
                  <a:pt x="0" y="4572"/>
                </a:moveTo>
                <a:lnTo>
                  <a:pt x="8839" y="4572"/>
                </a:lnTo>
                <a:lnTo>
                  <a:pt x="17678" y="0"/>
                </a:lnTo>
                <a:lnTo>
                  <a:pt x="35052" y="0"/>
                </a:lnTo>
                <a:lnTo>
                  <a:pt x="48158" y="0"/>
                </a:lnTo>
                <a:lnTo>
                  <a:pt x="52425" y="0"/>
                </a:lnTo>
                <a:lnTo>
                  <a:pt x="61265" y="0"/>
                </a:lnTo>
                <a:lnTo>
                  <a:pt x="70104" y="0"/>
                </a:lnTo>
                <a:lnTo>
                  <a:pt x="74371" y="0"/>
                </a:lnTo>
                <a:lnTo>
                  <a:pt x="78638" y="0"/>
                </a:lnTo>
                <a:lnTo>
                  <a:pt x="83210" y="0"/>
                </a:lnTo>
                <a:lnTo>
                  <a:pt x="87478" y="0"/>
                </a:lnTo>
                <a:lnTo>
                  <a:pt x="91745" y="0"/>
                </a:lnTo>
                <a:lnTo>
                  <a:pt x="96317" y="4572"/>
                </a:lnTo>
                <a:lnTo>
                  <a:pt x="105156" y="8891"/>
                </a:lnTo>
                <a:lnTo>
                  <a:pt x="109423" y="13082"/>
                </a:lnTo>
                <a:lnTo>
                  <a:pt x="109423" y="21971"/>
                </a:lnTo>
                <a:lnTo>
                  <a:pt x="113690" y="30481"/>
                </a:lnTo>
                <a:lnTo>
                  <a:pt x="113690" y="35053"/>
                </a:lnTo>
                <a:lnTo>
                  <a:pt x="117957" y="39370"/>
                </a:lnTo>
                <a:lnTo>
                  <a:pt x="117957" y="43943"/>
                </a:lnTo>
                <a:lnTo>
                  <a:pt x="117957" y="52452"/>
                </a:lnTo>
                <a:lnTo>
                  <a:pt x="117957" y="56643"/>
                </a:lnTo>
                <a:lnTo>
                  <a:pt x="117957" y="61215"/>
                </a:lnTo>
                <a:lnTo>
                  <a:pt x="117957" y="70105"/>
                </a:lnTo>
                <a:lnTo>
                  <a:pt x="113690" y="74422"/>
                </a:lnTo>
                <a:lnTo>
                  <a:pt x="109423" y="87504"/>
                </a:lnTo>
                <a:lnTo>
                  <a:pt x="100584" y="91694"/>
                </a:lnTo>
                <a:lnTo>
                  <a:pt x="96317" y="96267"/>
                </a:lnTo>
                <a:lnTo>
                  <a:pt x="87478" y="109474"/>
                </a:lnTo>
                <a:lnTo>
                  <a:pt x="83210" y="113666"/>
                </a:lnTo>
                <a:lnTo>
                  <a:pt x="70104" y="118237"/>
                </a:lnTo>
                <a:lnTo>
                  <a:pt x="65837" y="118237"/>
                </a:lnTo>
                <a:lnTo>
                  <a:pt x="61265" y="118237"/>
                </a:lnTo>
                <a:lnTo>
                  <a:pt x="56997" y="118237"/>
                </a:lnTo>
                <a:lnTo>
                  <a:pt x="52425" y="118237"/>
                </a:lnTo>
                <a:lnTo>
                  <a:pt x="43586" y="118237"/>
                </a:lnTo>
                <a:lnTo>
                  <a:pt x="39319" y="118237"/>
                </a:lnTo>
                <a:lnTo>
                  <a:pt x="35052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1" name="Freeform 1261"/>
          <p:cNvSpPr/>
          <p:nvPr/>
        </p:nvSpPr>
        <p:spPr>
          <a:xfrm>
            <a:off x="744016" y="1574927"/>
            <a:ext cx="236525" cy="122554"/>
          </a:xfrm>
          <a:custGeom>
            <a:avLst/>
            <a:gdLst/>
            <a:ahLst/>
            <a:cxnLst/>
            <a:rect l="0" t="0" r="0" b="0"/>
            <a:pathLst>
              <a:path w="236525" h="122554">
                <a:moveTo>
                  <a:pt x="92050" y="30733"/>
                </a:moveTo>
                <a:lnTo>
                  <a:pt x="92050" y="30733"/>
                </a:lnTo>
                <a:lnTo>
                  <a:pt x="92050" y="26162"/>
                </a:lnTo>
                <a:lnTo>
                  <a:pt x="92050" y="21970"/>
                </a:lnTo>
                <a:lnTo>
                  <a:pt x="87478" y="21970"/>
                </a:lnTo>
                <a:lnTo>
                  <a:pt x="78944" y="17399"/>
                </a:lnTo>
                <a:lnTo>
                  <a:pt x="65837" y="17399"/>
                </a:lnTo>
                <a:lnTo>
                  <a:pt x="52426" y="17399"/>
                </a:lnTo>
                <a:lnTo>
                  <a:pt x="48464" y="17399"/>
                </a:lnTo>
                <a:lnTo>
                  <a:pt x="39624" y="17399"/>
                </a:lnTo>
                <a:lnTo>
                  <a:pt x="26518" y="17399"/>
                </a:lnTo>
                <a:lnTo>
                  <a:pt x="21946" y="21970"/>
                </a:lnTo>
                <a:lnTo>
                  <a:pt x="17679" y="35052"/>
                </a:lnTo>
                <a:lnTo>
                  <a:pt x="17679" y="39624"/>
                </a:lnTo>
                <a:lnTo>
                  <a:pt x="13107" y="43815"/>
                </a:lnTo>
                <a:lnTo>
                  <a:pt x="4267" y="48132"/>
                </a:lnTo>
                <a:lnTo>
                  <a:pt x="4267" y="57023"/>
                </a:lnTo>
                <a:lnTo>
                  <a:pt x="0" y="65531"/>
                </a:lnTo>
                <a:lnTo>
                  <a:pt x="0" y="78866"/>
                </a:lnTo>
                <a:lnTo>
                  <a:pt x="0" y="87756"/>
                </a:lnTo>
                <a:lnTo>
                  <a:pt x="0" y="96012"/>
                </a:lnTo>
                <a:lnTo>
                  <a:pt x="0" y="100583"/>
                </a:lnTo>
                <a:lnTo>
                  <a:pt x="0" y="105155"/>
                </a:lnTo>
                <a:lnTo>
                  <a:pt x="8839" y="109346"/>
                </a:lnTo>
                <a:lnTo>
                  <a:pt x="13107" y="109346"/>
                </a:lnTo>
                <a:lnTo>
                  <a:pt x="30785" y="118237"/>
                </a:lnTo>
                <a:lnTo>
                  <a:pt x="35052" y="122554"/>
                </a:lnTo>
                <a:lnTo>
                  <a:pt x="43892" y="122554"/>
                </a:lnTo>
                <a:lnTo>
                  <a:pt x="56998" y="122554"/>
                </a:lnTo>
                <a:lnTo>
                  <a:pt x="65837" y="122554"/>
                </a:lnTo>
                <a:lnTo>
                  <a:pt x="78944" y="105155"/>
                </a:lnTo>
                <a:lnTo>
                  <a:pt x="92050" y="87756"/>
                </a:lnTo>
                <a:lnTo>
                  <a:pt x="105156" y="65531"/>
                </a:lnTo>
                <a:lnTo>
                  <a:pt x="113995" y="39624"/>
                </a:lnTo>
                <a:lnTo>
                  <a:pt x="113995" y="35052"/>
                </a:lnTo>
                <a:lnTo>
                  <a:pt x="113995" y="17399"/>
                </a:lnTo>
                <a:lnTo>
                  <a:pt x="113995" y="13335"/>
                </a:lnTo>
                <a:lnTo>
                  <a:pt x="113995" y="8763"/>
                </a:lnTo>
                <a:lnTo>
                  <a:pt x="113995" y="0"/>
                </a:lnTo>
                <a:lnTo>
                  <a:pt x="109423" y="0"/>
                </a:lnTo>
                <a:lnTo>
                  <a:pt x="109423" y="8763"/>
                </a:lnTo>
                <a:lnTo>
                  <a:pt x="100584" y="13335"/>
                </a:lnTo>
                <a:lnTo>
                  <a:pt x="100584" y="17399"/>
                </a:lnTo>
                <a:lnTo>
                  <a:pt x="100584" y="30733"/>
                </a:lnTo>
                <a:lnTo>
                  <a:pt x="105156" y="48132"/>
                </a:lnTo>
                <a:lnTo>
                  <a:pt x="109423" y="52451"/>
                </a:lnTo>
                <a:lnTo>
                  <a:pt x="122835" y="65531"/>
                </a:lnTo>
                <a:lnTo>
                  <a:pt x="126797" y="70103"/>
                </a:lnTo>
                <a:lnTo>
                  <a:pt x="131369" y="74294"/>
                </a:lnTo>
                <a:lnTo>
                  <a:pt x="140208" y="78866"/>
                </a:lnTo>
                <a:lnTo>
                  <a:pt x="144475" y="87756"/>
                </a:lnTo>
                <a:lnTo>
                  <a:pt x="153315" y="87756"/>
                </a:lnTo>
                <a:lnTo>
                  <a:pt x="157582" y="91693"/>
                </a:lnTo>
                <a:lnTo>
                  <a:pt x="161849" y="91693"/>
                </a:lnTo>
                <a:lnTo>
                  <a:pt x="166421" y="91693"/>
                </a:lnTo>
                <a:lnTo>
                  <a:pt x="170993" y="91693"/>
                </a:lnTo>
                <a:lnTo>
                  <a:pt x="174956" y="91693"/>
                </a:lnTo>
                <a:lnTo>
                  <a:pt x="179528" y="91693"/>
                </a:lnTo>
                <a:lnTo>
                  <a:pt x="179528" y="83185"/>
                </a:lnTo>
                <a:lnTo>
                  <a:pt x="179528" y="74294"/>
                </a:lnTo>
                <a:lnTo>
                  <a:pt x="179528" y="70103"/>
                </a:lnTo>
                <a:lnTo>
                  <a:pt x="179528" y="65531"/>
                </a:lnTo>
                <a:lnTo>
                  <a:pt x="188062" y="61214"/>
                </a:lnTo>
                <a:lnTo>
                  <a:pt x="188062" y="52451"/>
                </a:lnTo>
                <a:lnTo>
                  <a:pt x="188062" y="43815"/>
                </a:lnTo>
                <a:lnTo>
                  <a:pt x="188062" y="39624"/>
                </a:lnTo>
                <a:lnTo>
                  <a:pt x="192634" y="39624"/>
                </a:lnTo>
                <a:lnTo>
                  <a:pt x="196901" y="35052"/>
                </a:lnTo>
                <a:lnTo>
                  <a:pt x="201473" y="30733"/>
                </a:lnTo>
                <a:lnTo>
                  <a:pt x="210008" y="21970"/>
                </a:lnTo>
                <a:lnTo>
                  <a:pt x="218847" y="17399"/>
                </a:lnTo>
                <a:lnTo>
                  <a:pt x="223114" y="13335"/>
                </a:lnTo>
                <a:lnTo>
                  <a:pt x="231953" y="13335"/>
                </a:lnTo>
                <a:lnTo>
                  <a:pt x="231953" y="8763"/>
                </a:lnTo>
                <a:lnTo>
                  <a:pt x="236525" y="87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2" name="Freeform 1262"/>
          <p:cNvSpPr/>
          <p:nvPr/>
        </p:nvSpPr>
        <p:spPr>
          <a:xfrm>
            <a:off x="1015288" y="1496314"/>
            <a:ext cx="8839" cy="161798"/>
          </a:xfrm>
          <a:custGeom>
            <a:avLst/>
            <a:gdLst/>
            <a:ahLst/>
            <a:cxnLst/>
            <a:rect l="0" t="0" r="0" b="0"/>
            <a:pathLst>
              <a:path w="8839" h="161798">
                <a:moveTo>
                  <a:pt x="0" y="0"/>
                </a:moveTo>
                <a:lnTo>
                  <a:pt x="0" y="8508"/>
                </a:lnTo>
                <a:lnTo>
                  <a:pt x="0" y="17271"/>
                </a:lnTo>
                <a:lnTo>
                  <a:pt x="0" y="30479"/>
                </a:lnTo>
                <a:lnTo>
                  <a:pt x="8839" y="39242"/>
                </a:lnTo>
                <a:lnTo>
                  <a:pt x="8839" y="74294"/>
                </a:lnTo>
                <a:lnTo>
                  <a:pt x="8839" y="87376"/>
                </a:lnTo>
                <a:lnTo>
                  <a:pt x="8839" y="96012"/>
                </a:lnTo>
                <a:lnTo>
                  <a:pt x="8839" y="131064"/>
                </a:lnTo>
                <a:lnTo>
                  <a:pt x="8839" y="139827"/>
                </a:lnTo>
                <a:lnTo>
                  <a:pt x="8839" y="152907"/>
                </a:lnTo>
                <a:lnTo>
                  <a:pt x="8839" y="1617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3" name="Freeform 1263"/>
          <p:cNvSpPr/>
          <p:nvPr/>
        </p:nvSpPr>
        <p:spPr>
          <a:xfrm>
            <a:off x="1827529" y="1574927"/>
            <a:ext cx="188088" cy="96012"/>
          </a:xfrm>
          <a:custGeom>
            <a:avLst/>
            <a:gdLst/>
            <a:ahLst/>
            <a:cxnLst/>
            <a:rect l="0" t="0" r="0" b="0"/>
            <a:pathLst>
              <a:path w="188088" h="96012">
                <a:moveTo>
                  <a:pt x="0" y="0"/>
                </a:moveTo>
                <a:lnTo>
                  <a:pt x="0" y="8763"/>
                </a:lnTo>
                <a:lnTo>
                  <a:pt x="0" y="17399"/>
                </a:lnTo>
                <a:lnTo>
                  <a:pt x="0" y="21970"/>
                </a:lnTo>
                <a:lnTo>
                  <a:pt x="0" y="35052"/>
                </a:lnTo>
                <a:lnTo>
                  <a:pt x="0" y="39624"/>
                </a:lnTo>
                <a:lnTo>
                  <a:pt x="0" y="57023"/>
                </a:lnTo>
                <a:lnTo>
                  <a:pt x="0" y="61214"/>
                </a:lnTo>
                <a:lnTo>
                  <a:pt x="0" y="70103"/>
                </a:lnTo>
                <a:lnTo>
                  <a:pt x="0" y="78866"/>
                </a:lnTo>
                <a:lnTo>
                  <a:pt x="0" y="83185"/>
                </a:lnTo>
                <a:lnTo>
                  <a:pt x="0" y="91693"/>
                </a:lnTo>
                <a:lnTo>
                  <a:pt x="4319" y="91693"/>
                </a:lnTo>
                <a:lnTo>
                  <a:pt x="17400" y="96012"/>
                </a:lnTo>
                <a:lnTo>
                  <a:pt x="21718" y="96012"/>
                </a:lnTo>
                <a:lnTo>
                  <a:pt x="30481" y="96012"/>
                </a:lnTo>
                <a:lnTo>
                  <a:pt x="52197" y="87756"/>
                </a:lnTo>
                <a:lnTo>
                  <a:pt x="65532" y="83185"/>
                </a:lnTo>
                <a:lnTo>
                  <a:pt x="87250" y="57023"/>
                </a:lnTo>
                <a:lnTo>
                  <a:pt x="91822" y="43815"/>
                </a:lnTo>
                <a:lnTo>
                  <a:pt x="96013" y="30733"/>
                </a:lnTo>
                <a:lnTo>
                  <a:pt x="96013" y="17399"/>
                </a:lnTo>
                <a:lnTo>
                  <a:pt x="96013" y="13335"/>
                </a:lnTo>
                <a:lnTo>
                  <a:pt x="96013" y="8763"/>
                </a:lnTo>
                <a:lnTo>
                  <a:pt x="96013" y="21970"/>
                </a:lnTo>
                <a:lnTo>
                  <a:pt x="96013" y="30733"/>
                </a:lnTo>
                <a:lnTo>
                  <a:pt x="96013" y="52451"/>
                </a:lnTo>
                <a:lnTo>
                  <a:pt x="100585" y="61214"/>
                </a:lnTo>
                <a:lnTo>
                  <a:pt x="113412" y="83185"/>
                </a:lnTo>
                <a:lnTo>
                  <a:pt x="117984" y="83185"/>
                </a:lnTo>
                <a:lnTo>
                  <a:pt x="126873" y="87756"/>
                </a:lnTo>
                <a:lnTo>
                  <a:pt x="139954" y="91693"/>
                </a:lnTo>
                <a:lnTo>
                  <a:pt x="144272" y="91693"/>
                </a:lnTo>
                <a:lnTo>
                  <a:pt x="148844" y="91693"/>
                </a:lnTo>
                <a:lnTo>
                  <a:pt x="161544" y="91693"/>
                </a:lnTo>
                <a:lnTo>
                  <a:pt x="166116" y="91693"/>
                </a:lnTo>
                <a:lnTo>
                  <a:pt x="174753" y="83185"/>
                </a:lnTo>
                <a:lnTo>
                  <a:pt x="174753" y="70103"/>
                </a:lnTo>
                <a:lnTo>
                  <a:pt x="183516" y="57023"/>
                </a:lnTo>
                <a:lnTo>
                  <a:pt x="183516" y="39624"/>
                </a:lnTo>
                <a:lnTo>
                  <a:pt x="183516" y="30733"/>
                </a:lnTo>
                <a:lnTo>
                  <a:pt x="183516" y="21970"/>
                </a:lnTo>
                <a:lnTo>
                  <a:pt x="183516" y="17399"/>
                </a:lnTo>
                <a:lnTo>
                  <a:pt x="183516" y="13335"/>
                </a:lnTo>
                <a:lnTo>
                  <a:pt x="188088" y="41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4" name="Freeform 1264"/>
          <p:cNvSpPr/>
          <p:nvPr/>
        </p:nvSpPr>
        <p:spPr>
          <a:xfrm>
            <a:off x="2024126" y="1596897"/>
            <a:ext cx="122554" cy="69723"/>
          </a:xfrm>
          <a:custGeom>
            <a:avLst/>
            <a:gdLst/>
            <a:ahLst/>
            <a:cxnLst/>
            <a:rect l="0" t="0" r="0" b="0"/>
            <a:pathLst>
              <a:path w="122554" h="69723">
                <a:moveTo>
                  <a:pt x="78994" y="8763"/>
                </a:moveTo>
                <a:lnTo>
                  <a:pt x="78994" y="0"/>
                </a:lnTo>
                <a:lnTo>
                  <a:pt x="65531" y="0"/>
                </a:lnTo>
                <a:lnTo>
                  <a:pt x="61341" y="0"/>
                </a:lnTo>
                <a:lnTo>
                  <a:pt x="52450" y="0"/>
                </a:lnTo>
                <a:lnTo>
                  <a:pt x="39369" y="0"/>
                </a:lnTo>
                <a:lnTo>
                  <a:pt x="34797" y="0"/>
                </a:lnTo>
                <a:lnTo>
                  <a:pt x="26288" y="0"/>
                </a:lnTo>
                <a:lnTo>
                  <a:pt x="21971" y="0"/>
                </a:lnTo>
                <a:lnTo>
                  <a:pt x="13207" y="4192"/>
                </a:lnTo>
                <a:lnTo>
                  <a:pt x="8890" y="8763"/>
                </a:lnTo>
                <a:lnTo>
                  <a:pt x="4318" y="13082"/>
                </a:lnTo>
                <a:lnTo>
                  <a:pt x="4318" y="21845"/>
                </a:lnTo>
                <a:lnTo>
                  <a:pt x="4318" y="26162"/>
                </a:lnTo>
                <a:lnTo>
                  <a:pt x="0" y="39244"/>
                </a:lnTo>
                <a:lnTo>
                  <a:pt x="0" y="43561"/>
                </a:lnTo>
                <a:lnTo>
                  <a:pt x="0" y="48133"/>
                </a:lnTo>
                <a:lnTo>
                  <a:pt x="0" y="52324"/>
                </a:lnTo>
                <a:lnTo>
                  <a:pt x="0" y="56896"/>
                </a:lnTo>
                <a:lnTo>
                  <a:pt x="4318" y="65786"/>
                </a:lnTo>
                <a:lnTo>
                  <a:pt x="17399" y="65786"/>
                </a:lnTo>
                <a:lnTo>
                  <a:pt x="21971" y="69723"/>
                </a:lnTo>
                <a:lnTo>
                  <a:pt x="30860" y="69723"/>
                </a:lnTo>
                <a:lnTo>
                  <a:pt x="34797" y="69723"/>
                </a:lnTo>
                <a:lnTo>
                  <a:pt x="48259" y="65786"/>
                </a:lnTo>
                <a:lnTo>
                  <a:pt x="65531" y="52324"/>
                </a:lnTo>
                <a:lnTo>
                  <a:pt x="70103" y="48133"/>
                </a:lnTo>
                <a:lnTo>
                  <a:pt x="82931" y="39244"/>
                </a:lnTo>
                <a:lnTo>
                  <a:pt x="87503" y="35053"/>
                </a:lnTo>
                <a:lnTo>
                  <a:pt x="87503" y="26162"/>
                </a:lnTo>
                <a:lnTo>
                  <a:pt x="91821" y="21845"/>
                </a:lnTo>
                <a:lnTo>
                  <a:pt x="91821" y="17654"/>
                </a:lnTo>
                <a:lnTo>
                  <a:pt x="91821" y="13082"/>
                </a:lnTo>
                <a:lnTo>
                  <a:pt x="91821" y="26162"/>
                </a:lnTo>
                <a:lnTo>
                  <a:pt x="91821" y="30481"/>
                </a:lnTo>
                <a:lnTo>
                  <a:pt x="91821" y="35053"/>
                </a:lnTo>
                <a:lnTo>
                  <a:pt x="91821" y="39244"/>
                </a:lnTo>
                <a:lnTo>
                  <a:pt x="91821" y="43561"/>
                </a:lnTo>
                <a:lnTo>
                  <a:pt x="96393" y="48133"/>
                </a:lnTo>
                <a:lnTo>
                  <a:pt x="105156" y="52324"/>
                </a:lnTo>
                <a:lnTo>
                  <a:pt x="109474" y="52324"/>
                </a:lnTo>
                <a:lnTo>
                  <a:pt x="113791" y="52324"/>
                </a:lnTo>
                <a:lnTo>
                  <a:pt x="118363" y="52324"/>
                </a:lnTo>
                <a:lnTo>
                  <a:pt x="122554" y="523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5" name="Freeform 1265"/>
          <p:cNvSpPr/>
          <p:nvPr/>
        </p:nvSpPr>
        <p:spPr>
          <a:xfrm>
            <a:off x="2164079" y="1517904"/>
            <a:ext cx="8891" cy="131317"/>
          </a:xfrm>
          <a:custGeom>
            <a:avLst/>
            <a:gdLst/>
            <a:ahLst/>
            <a:cxnLst/>
            <a:rect l="0" t="0" r="0" b="0"/>
            <a:pathLst>
              <a:path w="8891" h="131317">
                <a:moveTo>
                  <a:pt x="8891" y="131317"/>
                </a:moveTo>
                <a:lnTo>
                  <a:pt x="8891" y="122554"/>
                </a:lnTo>
                <a:lnTo>
                  <a:pt x="8891" y="105155"/>
                </a:lnTo>
                <a:lnTo>
                  <a:pt x="8891" y="92075"/>
                </a:lnTo>
                <a:lnTo>
                  <a:pt x="8891" y="74422"/>
                </a:lnTo>
                <a:lnTo>
                  <a:pt x="8891" y="61213"/>
                </a:lnTo>
                <a:lnTo>
                  <a:pt x="8891" y="43941"/>
                </a:lnTo>
                <a:lnTo>
                  <a:pt x="4572" y="26162"/>
                </a:lnTo>
                <a:lnTo>
                  <a:pt x="4572" y="17652"/>
                </a:lnTo>
                <a:lnTo>
                  <a:pt x="4572" y="13462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6" name="Freeform 1266"/>
          <p:cNvSpPr/>
          <p:nvPr/>
        </p:nvSpPr>
        <p:spPr>
          <a:xfrm>
            <a:off x="2186051" y="1588262"/>
            <a:ext cx="82931" cy="56768"/>
          </a:xfrm>
          <a:custGeom>
            <a:avLst/>
            <a:gdLst/>
            <a:ahLst/>
            <a:cxnLst/>
            <a:rect l="0" t="0" r="0" b="0"/>
            <a:pathLst>
              <a:path w="82931" h="56768">
                <a:moveTo>
                  <a:pt x="0" y="12827"/>
                </a:moveTo>
                <a:lnTo>
                  <a:pt x="4191" y="12827"/>
                </a:lnTo>
                <a:lnTo>
                  <a:pt x="17399" y="4064"/>
                </a:lnTo>
                <a:lnTo>
                  <a:pt x="21590" y="4064"/>
                </a:lnTo>
                <a:lnTo>
                  <a:pt x="30479" y="4064"/>
                </a:lnTo>
                <a:lnTo>
                  <a:pt x="34671" y="0"/>
                </a:lnTo>
                <a:lnTo>
                  <a:pt x="43560" y="0"/>
                </a:lnTo>
                <a:lnTo>
                  <a:pt x="57022" y="0"/>
                </a:lnTo>
                <a:lnTo>
                  <a:pt x="65531" y="0"/>
                </a:lnTo>
                <a:lnTo>
                  <a:pt x="74294" y="4064"/>
                </a:lnTo>
                <a:lnTo>
                  <a:pt x="78613" y="8635"/>
                </a:lnTo>
                <a:lnTo>
                  <a:pt x="82931" y="12827"/>
                </a:lnTo>
                <a:lnTo>
                  <a:pt x="82931" y="30480"/>
                </a:lnTo>
                <a:lnTo>
                  <a:pt x="82931" y="34797"/>
                </a:lnTo>
                <a:lnTo>
                  <a:pt x="82931" y="47879"/>
                </a:lnTo>
                <a:lnTo>
                  <a:pt x="82931" y="52196"/>
                </a:lnTo>
                <a:lnTo>
                  <a:pt x="82931" y="567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7" name="Freeform 1267"/>
          <p:cNvSpPr/>
          <p:nvPr/>
        </p:nvSpPr>
        <p:spPr>
          <a:xfrm>
            <a:off x="2273554" y="1513585"/>
            <a:ext cx="13081" cy="135636"/>
          </a:xfrm>
          <a:custGeom>
            <a:avLst/>
            <a:gdLst/>
            <a:ahLst/>
            <a:cxnLst/>
            <a:rect l="0" t="0" r="0" b="0"/>
            <a:pathLst>
              <a:path w="13081" h="135636">
                <a:moveTo>
                  <a:pt x="13081" y="0"/>
                </a:moveTo>
                <a:lnTo>
                  <a:pt x="13081" y="8891"/>
                </a:lnTo>
                <a:lnTo>
                  <a:pt x="13081" y="21971"/>
                </a:lnTo>
                <a:lnTo>
                  <a:pt x="13081" y="30481"/>
                </a:lnTo>
                <a:lnTo>
                  <a:pt x="3937" y="43943"/>
                </a:lnTo>
                <a:lnTo>
                  <a:pt x="0" y="70105"/>
                </a:lnTo>
                <a:lnTo>
                  <a:pt x="0" y="78741"/>
                </a:lnTo>
                <a:lnTo>
                  <a:pt x="0" y="92075"/>
                </a:lnTo>
                <a:lnTo>
                  <a:pt x="0" y="109474"/>
                </a:lnTo>
                <a:lnTo>
                  <a:pt x="0" y="113793"/>
                </a:lnTo>
                <a:lnTo>
                  <a:pt x="0" y="126873"/>
                </a:lnTo>
                <a:lnTo>
                  <a:pt x="0" y="131445"/>
                </a:lnTo>
                <a:lnTo>
                  <a:pt x="3937" y="135636"/>
                </a:lnTo>
                <a:lnTo>
                  <a:pt x="8509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8" name="Freeform 1268"/>
          <p:cNvSpPr/>
          <p:nvPr/>
        </p:nvSpPr>
        <p:spPr>
          <a:xfrm>
            <a:off x="655015" y="1680082"/>
            <a:ext cx="2511221" cy="74296"/>
          </a:xfrm>
          <a:custGeom>
            <a:avLst/>
            <a:gdLst/>
            <a:ahLst/>
            <a:cxnLst/>
            <a:rect l="0" t="0" r="0" b="0"/>
            <a:pathLst>
              <a:path w="2511221" h="74296">
                <a:moveTo>
                  <a:pt x="0" y="74296"/>
                </a:moveTo>
                <a:lnTo>
                  <a:pt x="8839" y="74296"/>
                </a:lnTo>
                <a:lnTo>
                  <a:pt x="21640" y="74296"/>
                </a:lnTo>
                <a:lnTo>
                  <a:pt x="39319" y="74296"/>
                </a:lnTo>
                <a:lnTo>
                  <a:pt x="56693" y="74296"/>
                </a:lnTo>
                <a:lnTo>
                  <a:pt x="78638" y="74296"/>
                </a:lnTo>
                <a:lnTo>
                  <a:pt x="87477" y="74296"/>
                </a:lnTo>
                <a:lnTo>
                  <a:pt x="122529" y="74296"/>
                </a:lnTo>
                <a:lnTo>
                  <a:pt x="135636" y="74296"/>
                </a:lnTo>
                <a:lnTo>
                  <a:pt x="162153" y="74296"/>
                </a:lnTo>
                <a:lnTo>
                  <a:pt x="166116" y="74296"/>
                </a:lnTo>
                <a:lnTo>
                  <a:pt x="174955" y="74296"/>
                </a:lnTo>
                <a:lnTo>
                  <a:pt x="188061" y="74296"/>
                </a:lnTo>
                <a:lnTo>
                  <a:pt x="196596" y="74296"/>
                </a:lnTo>
                <a:lnTo>
                  <a:pt x="218846" y="74296"/>
                </a:lnTo>
                <a:lnTo>
                  <a:pt x="227381" y="74296"/>
                </a:lnTo>
                <a:lnTo>
                  <a:pt x="249326" y="74296"/>
                </a:lnTo>
                <a:lnTo>
                  <a:pt x="293217" y="74296"/>
                </a:lnTo>
                <a:lnTo>
                  <a:pt x="301752" y="74296"/>
                </a:lnTo>
                <a:lnTo>
                  <a:pt x="336804" y="74296"/>
                </a:lnTo>
                <a:lnTo>
                  <a:pt x="349910" y="74296"/>
                </a:lnTo>
                <a:lnTo>
                  <a:pt x="358749" y="74296"/>
                </a:lnTo>
                <a:lnTo>
                  <a:pt x="380390" y="74296"/>
                </a:lnTo>
                <a:lnTo>
                  <a:pt x="384962" y="74296"/>
                </a:lnTo>
                <a:lnTo>
                  <a:pt x="402336" y="74296"/>
                </a:lnTo>
                <a:lnTo>
                  <a:pt x="406603" y="74296"/>
                </a:lnTo>
                <a:lnTo>
                  <a:pt x="411175" y="74296"/>
                </a:lnTo>
                <a:lnTo>
                  <a:pt x="432816" y="65533"/>
                </a:lnTo>
                <a:lnTo>
                  <a:pt x="446227" y="65533"/>
                </a:lnTo>
                <a:lnTo>
                  <a:pt x="489813" y="65533"/>
                </a:lnTo>
                <a:lnTo>
                  <a:pt x="507492" y="65533"/>
                </a:lnTo>
                <a:lnTo>
                  <a:pt x="533704" y="65533"/>
                </a:lnTo>
                <a:lnTo>
                  <a:pt x="568757" y="65533"/>
                </a:lnTo>
                <a:lnTo>
                  <a:pt x="581863" y="65533"/>
                </a:lnTo>
                <a:lnTo>
                  <a:pt x="616890" y="65533"/>
                </a:lnTo>
                <a:lnTo>
                  <a:pt x="625398" y="65533"/>
                </a:lnTo>
                <a:lnTo>
                  <a:pt x="638860" y="65533"/>
                </a:lnTo>
                <a:lnTo>
                  <a:pt x="665023" y="61214"/>
                </a:lnTo>
                <a:lnTo>
                  <a:pt x="682421" y="61214"/>
                </a:lnTo>
                <a:lnTo>
                  <a:pt x="708710" y="61214"/>
                </a:lnTo>
                <a:lnTo>
                  <a:pt x="721792" y="61214"/>
                </a:lnTo>
                <a:lnTo>
                  <a:pt x="730554" y="61214"/>
                </a:lnTo>
                <a:lnTo>
                  <a:pt x="769924" y="52451"/>
                </a:lnTo>
                <a:lnTo>
                  <a:pt x="778815" y="48134"/>
                </a:lnTo>
                <a:lnTo>
                  <a:pt x="813867" y="48134"/>
                </a:lnTo>
                <a:lnTo>
                  <a:pt x="831138" y="48134"/>
                </a:lnTo>
                <a:lnTo>
                  <a:pt x="853110" y="48134"/>
                </a:lnTo>
                <a:lnTo>
                  <a:pt x="888162" y="48134"/>
                </a:lnTo>
                <a:lnTo>
                  <a:pt x="897051" y="48134"/>
                </a:lnTo>
                <a:lnTo>
                  <a:pt x="918642" y="48134"/>
                </a:lnTo>
                <a:lnTo>
                  <a:pt x="922960" y="48134"/>
                </a:lnTo>
                <a:lnTo>
                  <a:pt x="931723" y="48134"/>
                </a:lnTo>
                <a:lnTo>
                  <a:pt x="958012" y="48134"/>
                </a:lnTo>
                <a:lnTo>
                  <a:pt x="971092" y="48134"/>
                </a:lnTo>
                <a:lnTo>
                  <a:pt x="988492" y="39244"/>
                </a:lnTo>
                <a:lnTo>
                  <a:pt x="1015035" y="39244"/>
                </a:lnTo>
                <a:lnTo>
                  <a:pt x="1032687" y="39244"/>
                </a:lnTo>
                <a:lnTo>
                  <a:pt x="1058849" y="39244"/>
                </a:lnTo>
                <a:lnTo>
                  <a:pt x="1071930" y="39244"/>
                </a:lnTo>
                <a:lnTo>
                  <a:pt x="1080567" y="39244"/>
                </a:lnTo>
                <a:lnTo>
                  <a:pt x="1111301" y="35052"/>
                </a:lnTo>
                <a:lnTo>
                  <a:pt x="1120190" y="35052"/>
                </a:lnTo>
                <a:lnTo>
                  <a:pt x="1146352" y="35052"/>
                </a:lnTo>
                <a:lnTo>
                  <a:pt x="1150670" y="35052"/>
                </a:lnTo>
                <a:lnTo>
                  <a:pt x="1163752" y="35052"/>
                </a:lnTo>
                <a:lnTo>
                  <a:pt x="1181151" y="35052"/>
                </a:lnTo>
                <a:lnTo>
                  <a:pt x="1185723" y="35052"/>
                </a:lnTo>
                <a:lnTo>
                  <a:pt x="1203376" y="35052"/>
                </a:lnTo>
                <a:lnTo>
                  <a:pt x="1207567" y="35052"/>
                </a:lnTo>
                <a:lnTo>
                  <a:pt x="1220774" y="30735"/>
                </a:lnTo>
                <a:lnTo>
                  <a:pt x="1238046" y="30735"/>
                </a:lnTo>
                <a:lnTo>
                  <a:pt x="1246936" y="30735"/>
                </a:lnTo>
                <a:lnTo>
                  <a:pt x="1273099" y="30735"/>
                </a:lnTo>
                <a:lnTo>
                  <a:pt x="1286307" y="30735"/>
                </a:lnTo>
                <a:lnTo>
                  <a:pt x="1303579" y="30735"/>
                </a:lnTo>
                <a:lnTo>
                  <a:pt x="1338630" y="30735"/>
                </a:lnTo>
                <a:lnTo>
                  <a:pt x="1360602" y="21972"/>
                </a:lnTo>
                <a:lnTo>
                  <a:pt x="1404162" y="21972"/>
                </a:lnTo>
                <a:lnTo>
                  <a:pt x="1421942" y="21972"/>
                </a:lnTo>
                <a:lnTo>
                  <a:pt x="1439214" y="21972"/>
                </a:lnTo>
                <a:lnTo>
                  <a:pt x="1465758" y="21972"/>
                </a:lnTo>
                <a:lnTo>
                  <a:pt x="1478839" y="21972"/>
                </a:lnTo>
                <a:lnTo>
                  <a:pt x="1504746" y="17399"/>
                </a:lnTo>
                <a:lnTo>
                  <a:pt x="1513636" y="17399"/>
                </a:lnTo>
                <a:lnTo>
                  <a:pt x="1535608" y="17399"/>
                </a:lnTo>
                <a:lnTo>
                  <a:pt x="1579423" y="8510"/>
                </a:lnTo>
                <a:lnTo>
                  <a:pt x="1596821" y="8510"/>
                </a:lnTo>
                <a:lnTo>
                  <a:pt x="1640764" y="8510"/>
                </a:lnTo>
                <a:lnTo>
                  <a:pt x="1653845" y="8510"/>
                </a:lnTo>
                <a:lnTo>
                  <a:pt x="1666926" y="8510"/>
                </a:lnTo>
                <a:lnTo>
                  <a:pt x="1684324" y="8510"/>
                </a:lnTo>
                <a:lnTo>
                  <a:pt x="1693214" y="8510"/>
                </a:lnTo>
                <a:lnTo>
                  <a:pt x="1714805" y="8510"/>
                </a:lnTo>
                <a:lnTo>
                  <a:pt x="1732458" y="8510"/>
                </a:lnTo>
                <a:lnTo>
                  <a:pt x="1745539" y="0"/>
                </a:lnTo>
                <a:lnTo>
                  <a:pt x="1771827" y="0"/>
                </a:lnTo>
                <a:lnTo>
                  <a:pt x="1780590" y="0"/>
                </a:lnTo>
                <a:lnTo>
                  <a:pt x="1806880" y="0"/>
                </a:lnTo>
                <a:lnTo>
                  <a:pt x="1819961" y="0"/>
                </a:lnTo>
                <a:lnTo>
                  <a:pt x="1824533" y="0"/>
                </a:lnTo>
                <a:lnTo>
                  <a:pt x="1855012" y="0"/>
                </a:lnTo>
                <a:lnTo>
                  <a:pt x="1863902" y="0"/>
                </a:lnTo>
                <a:lnTo>
                  <a:pt x="1894383" y="4573"/>
                </a:lnTo>
                <a:lnTo>
                  <a:pt x="1903145" y="4573"/>
                </a:lnTo>
                <a:lnTo>
                  <a:pt x="1907464" y="4573"/>
                </a:lnTo>
                <a:lnTo>
                  <a:pt x="1925117" y="4573"/>
                </a:lnTo>
                <a:lnTo>
                  <a:pt x="1929435" y="4573"/>
                </a:lnTo>
                <a:lnTo>
                  <a:pt x="1959914" y="8510"/>
                </a:lnTo>
                <a:lnTo>
                  <a:pt x="1981758" y="8510"/>
                </a:lnTo>
                <a:lnTo>
                  <a:pt x="1999539" y="8510"/>
                </a:lnTo>
                <a:lnTo>
                  <a:pt x="2043099" y="8510"/>
                </a:lnTo>
                <a:lnTo>
                  <a:pt x="2056435" y="17399"/>
                </a:lnTo>
                <a:lnTo>
                  <a:pt x="2073833" y="17399"/>
                </a:lnTo>
                <a:lnTo>
                  <a:pt x="2100123" y="17399"/>
                </a:lnTo>
                <a:lnTo>
                  <a:pt x="2113204" y="17399"/>
                </a:lnTo>
                <a:lnTo>
                  <a:pt x="2139365" y="17399"/>
                </a:lnTo>
                <a:lnTo>
                  <a:pt x="2148255" y="21972"/>
                </a:lnTo>
                <a:lnTo>
                  <a:pt x="2161336" y="21972"/>
                </a:lnTo>
                <a:lnTo>
                  <a:pt x="2187499" y="21972"/>
                </a:lnTo>
                <a:lnTo>
                  <a:pt x="2196389" y="21972"/>
                </a:lnTo>
                <a:lnTo>
                  <a:pt x="2231186" y="21972"/>
                </a:lnTo>
                <a:lnTo>
                  <a:pt x="2244521" y="21972"/>
                </a:lnTo>
                <a:lnTo>
                  <a:pt x="2261920" y="21972"/>
                </a:lnTo>
                <a:lnTo>
                  <a:pt x="2288083" y="21972"/>
                </a:lnTo>
                <a:lnTo>
                  <a:pt x="2310054" y="21972"/>
                </a:lnTo>
                <a:lnTo>
                  <a:pt x="2353614" y="21972"/>
                </a:lnTo>
                <a:lnTo>
                  <a:pt x="2371395" y="21972"/>
                </a:lnTo>
                <a:lnTo>
                  <a:pt x="2380158" y="21972"/>
                </a:lnTo>
                <a:lnTo>
                  <a:pt x="2406446" y="21972"/>
                </a:lnTo>
                <a:lnTo>
                  <a:pt x="2415210" y="21972"/>
                </a:lnTo>
                <a:lnTo>
                  <a:pt x="2437180" y="21972"/>
                </a:lnTo>
                <a:lnTo>
                  <a:pt x="2450008" y="21972"/>
                </a:lnTo>
                <a:lnTo>
                  <a:pt x="2458770" y="21972"/>
                </a:lnTo>
                <a:lnTo>
                  <a:pt x="2476170" y="21972"/>
                </a:lnTo>
                <a:lnTo>
                  <a:pt x="2480742" y="21972"/>
                </a:lnTo>
                <a:lnTo>
                  <a:pt x="2493823" y="21972"/>
                </a:lnTo>
                <a:lnTo>
                  <a:pt x="2498140" y="21972"/>
                </a:lnTo>
                <a:lnTo>
                  <a:pt x="2502712" y="21972"/>
                </a:lnTo>
                <a:lnTo>
                  <a:pt x="2507030" y="21972"/>
                </a:lnTo>
                <a:lnTo>
                  <a:pt x="2511221" y="219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69" name="Freeform 1269"/>
          <p:cNvSpPr/>
          <p:nvPr/>
        </p:nvSpPr>
        <p:spPr>
          <a:xfrm>
            <a:off x="4195826" y="2317115"/>
            <a:ext cx="78994" cy="91693"/>
          </a:xfrm>
          <a:custGeom>
            <a:avLst/>
            <a:gdLst/>
            <a:ahLst/>
            <a:cxnLst/>
            <a:rect l="0" t="0" r="0" b="0"/>
            <a:pathLst>
              <a:path w="78994" h="91693">
                <a:moveTo>
                  <a:pt x="0" y="17399"/>
                </a:moveTo>
                <a:lnTo>
                  <a:pt x="0" y="13080"/>
                </a:lnTo>
                <a:lnTo>
                  <a:pt x="4318" y="13080"/>
                </a:lnTo>
                <a:lnTo>
                  <a:pt x="8635" y="8508"/>
                </a:lnTo>
                <a:lnTo>
                  <a:pt x="13208" y="8508"/>
                </a:lnTo>
                <a:lnTo>
                  <a:pt x="13208" y="0"/>
                </a:lnTo>
                <a:lnTo>
                  <a:pt x="21970" y="0"/>
                </a:lnTo>
                <a:lnTo>
                  <a:pt x="26289" y="0"/>
                </a:lnTo>
                <a:lnTo>
                  <a:pt x="30860" y="0"/>
                </a:lnTo>
                <a:lnTo>
                  <a:pt x="34797" y="0"/>
                </a:lnTo>
                <a:lnTo>
                  <a:pt x="39370" y="0"/>
                </a:lnTo>
                <a:lnTo>
                  <a:pt x="43688" y="0"/>
                </a:lnTo>
                <a:lnTo>
                  <a:pt x="48259" y="0"/>
                </a:lnTo>
                <a:lnTo>
                  <a:pt x="56769" y="0"/>
                </a:lnTo>
                <a:lnTo>
                  <a:pt x="61340" y="0"/>
                </a:lnTo>
                <a:lnTo>
                  <a:pt x="61340" y="4190"/>
                </a:lnTo>
                <a:lnTo>
                  <a:pt x="65532" y="4190"/>
                </a:lnTo>
                <a:lnTo>
                  <a:pt x="65532" y="8508"/>
                </a:lnTo>
                <a:lnTo>
                  <a:pt x="69850" y="13080"/>
                </a:lnTo>
                <a:lnTo>
                  <a:pt x="69850" y="17399"/>
                </a:lnTo>
                <a:lnTo>
                  <a:pt x="69850" y="21970"/>
                </a:lnTo>
                <a:lnTo>
                  <a:pt x="69850" y="26162"/>
                </a:lnTo>
                <a:lnTo>
                  <a:pt x="65532" y="30479"/>
                </a:lnTo>
                <a:lnTo>
                  <a:pt x="61340" y="30479"/>
                </a:lnTo>
                <a:lnTo>
                  <a:pt x="52451" y="39242"/>
                </a:lnTo>
                <a:lnTo>
                  <a:pt x="48259" y="43561"/>
                </a:lnTo>
                <a:lnTo>
                  <a:pt x="39370" y="48132"/>
                </a:lnTo>
                <a:lnTo>
                  <a:pt x="34797" y="48132"/>
                </a:lnTo>
                <a:lnTo>
                  <a:pt x="26289" y="52451"/>
                </a:lnTo>
                <a:lnTo>
                  <a:pt x="21970" y="52451"/>
                </a:lnTo>
                <a:lnTo>
                  <a:pt x="17399" y="52451"/>
                </a:lnTo>
                <a:lnTo>
                  <a:pt x="17399" y="56641"/>
                </a:lnTo>
                <a:lnTo>
                  <a:pt x="21970" y="56641"/>
                </a:lnTo>
                <a:lnTo>
                  <a:pt x="34797" y="56641"/>
                </a:lnTo>
                <a:lnTo>
                  <a:pt x="39370" y="60960"/>
                </a:lnTo>
                <a:lnTo>
                  <a:pt x="48259" y="60960"/>
                </a:lnTo>
                <a:lnTo>
                  <a:pt x="56769" y="60960"/>
                </a:lnTo>
                <a:lnTo>
                  <a:pt x="65532" y="60960"/>
                </a:lnTo>
                <a:lnTo>
                  <a:pt x="69850" y="60960"/>
                </a:lnTo>
                <a:lnTo>
                  <a:pt x="74421" y="69723"/>
                </a:lnTo>
                <a:lnTo>
                  <a:pt x="78994" y="74294"/>
                </a:lnTo>
                <a:lnTo>
                  <a:pt x="78994" y="78866"/>
                </a:lnTo>
                <a:lnTo>
                  <a:pt x="78994" y="82930"/>
                </a:lnTo>
                <a:lnTo>
                  <a:pt x="74421" y="87502"/>
                </a:lnTo>
                <a:lnTo>
                  <a:pt x="69850" y="87502"/>
                </a:lnTo>
                <a:lnTo>
                  <a:pt x="65532" y="87502"/>
                </a:lnTo>
                <a:lnTo>
                  <a:pt x="61340" y="87502"/>
                </a:lnTo>
                <a:lnTo>
                  <a:pt x="56769" y="91693"/>
                </a:lnTo>
                <a:lnTo>
                  <a:pt x="48259" y="91693"/>
                </a:lnTo>
                <a:lnTo>
                  <a:pt x="43688" y="91693"/>
                </a:lnTo>
                <a:lnTo>
                  <a:pt x="39370" y="916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0" name="Freeform 1270"/>
          <p:cNvSpPr/>
          <p:nvPr/>
        </p:nvSpPr>
        <p:spPr>
          <a:xfrm>
            <a:off x="4300728" y="2321305"/>
            <a:ext cx="70104" cy="100585"/>
          </a:xfrm>
          <a:custGeom>
            <a:avLst/>
            <a:gdLst/>
            <a:ahLst/>
            <a:cxnLst/>
            <a:rect l="0" t="0" r="0" b="0"/>
            <a:pathLst>
              <a:path w="70104" h="100585">
                <a:moveTo>
                  <a:pt x="35051" y="0"/>
                </a:moveTo>
                <a:lnTo>
                  <a:pt x="21970" y="0"/>
                </a:lnTo>
                <a:lnTo>
                  <a:pt x="17399" y="0"/>
                </a:lnTo>
                <a:lnTo>
                  <a:pt x="13081" y="0"/>
                </a:lnTo>
                <a:lnTo>
                  <a:pt x="13081" y="4318"/>
                </a:lnTo>
                <a:lnTo>
                  <a:pt x="8508" y="13209"/>
                </a:lnTo>
                <a:lnTo>
                  <a:pt x="4318" y="21972"/>
                </a:lnTo>
                <a:lnTo>
                  <a:pt x="4318" y="26289"/>
                </a:lnTo>
                <a:lnTo>
                  <a:pt x="0" y="39371"/>
                </a:lnTo>
                <a:lnTo>
                  <a:pt x="0" y="43942"/>
                </a:lnTo>
                <a:lnTo>
                  <a:pt x="0" y="48261"/>
                </a:lnTo>
                <a:lnTo>
                  <a:pt x="0" y="56770"/>
                </a:lnTo>
                <a:lnTo>
                  <a:pt x="0" y="65533"/>
                </a:lnTo>
                <a:lnTo>
                  <a:pt x="4318" y="74676"/>
                </a:lnTo>
                <a:lnTo>
                  <a:pt x="8508" y="78740"/>
                </a:lnTo>
                <a:lnTo>
                  <a:pt x="13081" y="83312"/>
                </a:lnTo>
                <a:lnTo>
                  <a:pt x="21970" y="92075"/>
                </a:lnTo>
                <a:lnTo>
                  <a:pt x="26162" y="92075"/>
                </a:lnTo>
                <a:lnTo>
                  <a:pt x="26162" y="96393"/>
                </a:lnTo>
                <a:lnTo>
                  <a:pt x="30480" y="96393"/>
                </a:lnTo>
                <a:lnTo>
                  <a:pt x="35051" y="100585"/>
                </a:lnTo>
                <a:lnTo>
                  <a:pt x="39369" y="100585"/>
                </a:lnTo>
                <a:lnTo>
                  <a:pt x="43561" y="100585"/>
                </a:lnTo>
                <a:lnTo>
                  <a:pt x="48132" y="100585"/>
                </a:lnTo>
                <a:lnTo>
                  <a:pt x="56642" y="100585"/>
                </a:lnTo>
                <a:lnTo>
                  <a:pt x="61213" y="100585"/>
                </a:lnTo>
                <a:lnTo>
                  <a:pt x="65531" y="100585"/>
                </a:lnTo>
                <a:lnTo>
                  <a:pt x="70104" y="96393"/>
                </a:lnTo>
                <a:lnTo>
                  <a:pt x="70104" y="83312"/>
                </a:lnTo>
                <a:lnTo>
                  <a:pt x="70104" y="78740"/>
                </a:lnTo>
                <a:lnTo>
                  <a:pt x="70104" y="74676"/>
                </a:lnTo>
                <a:lnTo>
                  <a:pt x="70104" y="70104"/>
                </a:lnTo>
                <a:lnTo>
                  <a:pt x="65531" y="65533"/>
                </a:lnTo>
                <a:lnTo>
                  <a:pt x="61213" y="65533"/>
                </a:lnTo>
                <a:lnTo>
                  <a:pt x="61213" y="56770"/>
                </a:lnTo>
                <a:lnTo>
                  <a:pt x="52450" y="52451"/>
                </a:lnTo>
                <a:lnTo>
                  <a:pt x="48132" y="52451"/>
                </a:lnTo>
                <a:lnTo>
                  <a:pt x="43561" y="52451"/>
                </a:lnTo>
                <a:lnTo>
                  <a:pt x="39369" y="48261"/>
                </a:lnTo>
                <a:lnTo>
                  <a:pt x="35051" y="48261"/>
                </a:lnTo>
                <a:lnTo>
                  <a:pt x="30480" y="48261"/>
                </a:lnTo>
                <a:lnTo>
                  <a:pt x="17399" y="48261"/>
                </a:lnTo>
                <a:lnTo>
                  <a:pt x="13081" y="48261"/>
                </a:lnTo>
                <a:lnTo>
                  <a:pt x="8508" y="48261"/>
                </a:lnTo>
                <a:lnTo>
                  <a:pt x="4318" y="48261"/>
                </a:lnTo>
                <a:lnTo>
                  <a:pt x="8508" y="482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1" name="Freeform 1271"/>
          <p:cNvSpPr/>
          <p:nvPr/>
        </p:nvSpPr>
        <p:spPr>
          <a:xfrm>
            <a:off x="4370832" y="2321305"/>
            <a:ext cx="52451" cy="96393"/>
          </a:xfrm>
          <a:custGeom>
            <a:avLst/>
            <a:gdLst/>
            <a:ahLst/>
            <a:cxnLst/>
            <a:rect l="0" t="0" r="0" b="0"/>
            <a:pathLst>
              <a:path w="52451" h="96393">
                <a:moveTo>
                  <a:pt x="12827" y="4318"/>
                </a:moveTo>
                <a:lnTo>
                  <a:pt x="12827" y="0"/>
                </a:lnTo>
                <a:lnTo>
                  <a:pt x="12827" y="4318"/>
                </a:lnTo>
                <a:lnTo>
                  <a:pt x="12827" y="8890"/>
                </a:lnTo>
                <a:lnTo>
                  <a:pt x="12827" y="13209"/>
                </a:lnTo>
                <a:lnTo>
                  <a:pt x="12827" y="26289"/>
                </a:lnTo>
                <a:lnTo>
                  <a:pt x="12827" y="30480"/>
                </a:lnTo>
                <a:lnTo>
                  <a:pt x="12827" y="35052"/>
                </a:lnTo>
                <a:lnTo>
                  <a:pt x="12827" y="39371"/>
                </a:lnTo>
                <a:lnTo>
                  <a:pt x="12827" y="43942"/>
                </a:lnTo>
                <a:lnTo>
                  <a:pt x="12827" y="48261"/>
                </a:lnTo>
                <a:lnTo>
                  <a:pt x="12827" y="56770"/>
                </a:lnTo>
                <a:lnTo>
                  <a:pt x="17398" y="56770"/>
                </a:lnTo>
                <a:lnTo>
                  <a:pt x="21971" y="56770"/>
                </a:lnTo>
                <a:lnTo>
                  <a:pt x="30479" y="56770"/>
                </a:lnTo>
                <a:lnTo>
                  <a:pt x="35052" y="56770"/>
                </a:lnTo>
                <a:lnTo>
                  <a:pt x="43560" y="56770"/>
                </a:lnTo>
                <a:lnTo>
                  <a:pt x="48133" y="56770"/>
                </a:lnTo>
                <a:lnTo>
                  <a:pt x="52451" y="56770"/>
                </a:lnTo>
                <a:lnTo>
                  <a:pt x="52451" y="61341"/>
                </a:lnTo>
                <a:lnTo>
                  <a:pt x="48133" y="61341"/>
                </a:lnTo>
                <a:lnTo>
                  <a:pt x="43560" y="61341"/>
                </a:lnTo>
                <a:lnTo>
                  <a:pt x="39370" y="65533"/>
                </a:lnTo>
                <a:lnTo>
                  <a:pt x="39370" y="70104"/>
                </a:lnTo>
                <a:lnTo>
                  <a:pt x="35052" y="74676"/>
                </a:lnTo>
                <a:lnTo>
                  <a:pt x="26162" y="87503"/>
                </a:lnTo>
                <a:lnTo>
                  <a:pt x="21971" y="92075"/>
                </a:lnTo>
                <a:lnTo>
                  <a:pt x="17398" y="96393"/>
                </a:lnTo>
                <a:lnTo>
                  <a:pt x="12827" y="96393"/>
                </a:lnTo>
                <a:lnTo>
                  <a:pt x="8889" y="96393"/>
                </a:lnTo>
                <a:lnTo>
                  <a:pt x="4318" y="96393"/>
                </a:lnTo>
                <a:lnTo>
                  <a:pt x="0" y="963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2" name="Freeform 1272"/>
          <p:cNvSpPr/>
          <p:nvPr/>
        </p:nvSpPr>
        <p:spPr>
          <a:xfrm>
            <a:off x="4401311" y="2304033"/>
            <a:ext cx="87504" cy="0"/>
          </a:xfrm>
          <a:custGeom>
            <a:avLst/>
            <a:gdLst/>
            <a:ahLst/>
            <a:cxnLst/>
            <a:rect l="0" t="0" r="0" b="0"/>
            <a:pathLst>
              <a:path w="87504">
                <a:moveTo>
                  <a:pt x="0" y="0"/>
                </a:moveTo>
                <a:lnTo>
                  <a:pt x="4573" y="0"/>
                </a:lnTo>
                <a:lnTo>
                  <a:pt x="13081" y="0"/>
                </a:lnTo>
                <a:lnTo>
                  <a:pt x="26162" y="0"/>
                </a:lnTo>
                <a:lnTo>
                  <a:pt x="30480" y="0"/>
                </a:lnTo>
                <a:lnTo>
                  <a:pt x="39371" y="0"/>
                </a:lnTo>
                <a:lnTo>
                  <a:pt x="43942" y="0"/>
                </a:lnTo>
                <a:lnTo>
                  <a:pt x="57023" y="0"/>
                </a:lnTo>
                <a:lnTo>
                  <a:pt x="61215" y="0"/>
                </a:lnTo>
                <a:lnTo>
                  <a:pt x="65533" y="0"/>
                </a:lnTo>
                <a:lnTo>
                  <a:pt x="69850" y="0"/>
                </a:lnTo>
                <a:lnTo>
                  <a:pt x="74423" y="0"/>
                </a:lnTo>
                <a:lnTo>
                  <a:pt x="83185" y="0"/>
                </a:lnTo>
                <a:lnTo>
                  <a:pt x="8750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3" name="Freeform 1273"/>
          <p:cNvSpPr/>
          <p:nvPr/>
        </p:nvSpPr>
        <p:spPr>
          <a:xfrm>
            <a:off x="3267455" y="2419477"/>
            <a:ext cx="70104" cy="56768"/>
          </a:xfrm>
          <a:custGeom>
            <a:avLst/>
            <a:gdLst/>
            <a:ahLst/>
            <a:cxnLst/>
            <a:rect l="0" t="0" r="0" b="0"/>
            <a:pathLst>
              <a:path w="70104" h="56768">
                <a:moveTo>
                  <a:pt x="39371" y="0"/>
                </a:moveTo>
                <a:lnTo>
                  <a:pt x="39371" y="0"/>
                </a:lnTo>
                <a:lnTo>
                  <a:pt x="35053" y="0"/>
                </a:lnTo>
                <a:lnTo>
                  <a:pt x="30480" y="0"/>
                </a:lnTo>
                <a:lnTo>
                  <a:pt x="21972" y="0"/>
                </a:lnTo>
                <a:lnTo>
                  <a:pt x="17654" y="0"/>
                </a:lnTo>
                <a:lnTo>
                  <a:pt x="13081" y="4317"/>
                </a:lnTo>
                <a:lnTo>
                  <a:pt x="4573" y="13080"/>
                </a:lnTo>
                <a:lnTo>
                  <a:pt x="4573" y="17653"/>
                </a:lnTo>
                <a:lnTo>
                  <a:pt x="4573" y="21716"/>
                </a:lnTo>
                <a:lnTo>
                  <a:pt x="0" y="21716"/>
                </a:lnTo>
                <a:lnTo>
                  <a:pt x="0" y="26289"/>
                </a:lnTo>
                <a:lnTo>
                  <a:pt x="0" y="30479"/>
                </a:lnTo>
                <a:lnTo>
                  <a:pt x="0" y="35052"/>
                </a:lnTo>
                <a:lnTo>
                  <a:pt x="0" y="39369"/>
                </a:lnTo>
                <a:lnTo>
                  <a:pt x="0" y="48132"/>
                </a:lnTo>
                <a:lnTo>
                  <a:pt x="0" y="52451"/>
                </a:lnTo>
                <a:lnTo>
                  <a:pt x="4573" y="52451"/>
                </a:lnTo>
                <a:lnTo>
                  <a:pt x="8891" y="52451"/>
                </a:lnTo>
                <a:lnTo>
                  <a:pt x="17654" y="52451"/>
                </a:lnTo>
                <a:lnTo>
                  <a:pt x="21972" y="52451"/>
                </a:lnTo>
                <a:lnTo>
                  <a:pt x="30480" y="56768"/>
                </a:lnTo>
                <a:lnTo>
                  <a:pt x="39371" y="56768"/>
                </a:lnTo>
                <a:lnTo>
                  <a:pt x="43942" y="56768"/>
                </a:lnTo>
                <a:lnTo>
                  <a:pt x="48134" y="56768"/>
                </a:lnTo>
                <a:lnTo>
                  <a:pt x="52452" y="52451"/>
                </a:lnTo>
                <a:lnTo>
                  <a:pt x="61596" y="52451"/>
                </a:lnTo>
                <a:lnTo>
                  <a:pt x="65533" y="43561"/>
                </a:lnTo>
                <a:lnTo>
                  <a:pt x="70104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4" name="Freeform 1274"/>
          <p:cNvSpPr/>
          <p:nvPr/>
        </p:nvSpPr>
        <p:spPr>
          <a:xfrm>
            <a:off x="3359530" y="2406142"/>
            <a:ext cx="70104" cy="70103"/>
          </a:xfrm>
          <a:custGeom>
            <a:avLst/>
            <a:gdLst/>
            <a:ahLst/>
            <a:cxnLst/>
            <a:rect l="0" t="0" r="0" b="0"/>
            <a:pathLst>
              <a:path w="70104" h="70103">
                <a:moveTo>
                  <a:pt x="43561" y="8763"/>
                </a:moveTo>
                <a:lnTo>
                  <a:pt x="35053" y="8763"/>
                </a:lnTo>
                <a:lnTo>
                  <a:pt x="30480" y="8763"/>
                </a:lnTo>
                <a:lnTo>
                  <a:pt x="26162" y="8763"/>
                </a:lnTo>
                <a:lnTo>
                  <a:pt x="21591" y="13335"/>
                </a:lnTo>
                <a:lnTo>
                  <a:pt x="17399" y="17652"/>
                </a:lnTo>
                <a:lnTo>
                  <a:pt x="13081" y="30988"/>
                </a:lnTo>
                <a:lnTo>
                  <a:pt x="13081" y="35051"/>
                </a:lnTo>
                <a:lnTo>
                  <a:pt x="4191" y="39624"/>
                </a:lnTo>
                <a:lnTo>
                  <a:pt x="0" y="43814"/>
                </a:lnTo>
                <a:lnTo>
                  <a:pt x="0" y="48387"/>
                </a:lnTo>
                <a:lnTo>
                  <a:pt x="0" y="56896"/>
                </a:lnTo>
                <a:lnTo>
                  <a:pt x="0" y="61467"/>
                </a:lnTo>
                <a:lnTo>
                  <a:pt x="8510" y="65786"/>
                </a:lnTo>
                <a:lnTo>
                  <a:pt x="17399" y="70103"/>
                </a:lnTo>
                <a:lnTo>
                  <a:pt x="21591" y="70103"/>
                </a:lnTo>
                <a:lnTo>
                  <a:pt x="26162" y="70103"/>
                </a:lnTo>
                <a:lnTo>
                  <a:pt x="30480" y="70103"/>
                </a:lnTo>
                <a:lnTo>
                  <a:pt x="43561" y="70103"/>
                </a:lnTo>
                <a:lnTo>
                  <a:pt x="48134" y="65786"/>
                </a:lnTo>
                <a:lnTo>
                  <a:pt x="60960" y="52704"/>
                </a:lnTo>
                <a:lnTo>
                  <a:pt x="65533" y="48387"/>
                </a:lnTo>
                <a:lnTo>
                  <a:pt x="70104" y="43814"/>
                </a:lnTo>
                <a:lnTo>
                  <a:pt x="70104" y="35051"/>
                </a:lnTo>
                <a:lnTo>
                  <a:pt x="70104" y="26415"/>
                </a:lnTo>
                <a:lnTo>
                  <a:pt x="70104" y="8763"/>
                </a:lnTo>
                <a:lnTo>
                  <a:pt x="70104" y="4572"/>
                </a:lnTo>
                <a:lnTo>
                  <a:pt x="65533" y="4572"/>
                </a:lnTo>
                <a:lnTo>
                  <a:pt x="5702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5" name="Freeform 1275"/>
          <p:cNvSpPr/>
          <p:nvPr/>
        </p:nvSpPr>
        <p:spPr>
          <a:xfrm>
            <a:off x="3438144" y="2384425"/>
            <a:ext cx="57022" cy="8508"/>
          </a:xfrm>
          <a:custGeom>
            <a:avLst/>
            <a:gdLst/>
            <a:ahLst/>
            <a:cxnLst/>
            <a:rect l="0" t="0" r="0" b="0"/>
            <a:pathLst>
              <a:path w="57022" h="8508">
                <a:moveTo>
                  <a:pt x="57022" y="0"/>
                </a:moveTo>
                <a:lnTo>
                  <a:pt x="52451" y="0"/>
                </a:lnTo>
                <a:lnTo>
                  <a:pt x="43941" y="4571"/>
                </a:lnTo>
                <a:lnTo>
                  <a:pt x="39370" y="4571"/>
                </a:lnTo>
                <a:lnTo>
                  <a:pt x="30479" y="4571"/>
                </a:lnTo>
                <a:lnTo>
                  <a:pt x="26161" y="4571"/>
                </a:lnTo>
                <a:lnTo>
                  <a:pt x="21971" y="4571"/>
                </a:lnTo>
                <a:lnTo>
                  <a:pt x="8890" y="4571"/>
                </a:lnTo>
                <a:lnTo>
                  <a:pt x="4571" y="8508"/>
                </a:lnTo>
                <a:lnTo>
                  <a:pt x="0" y="850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6" name="Freeform 1276"/>
          <p:cNvSpPr/>
          <p:nvPr/>
        </p:nvSpPr>
        <p:spPr>
          <a:xfrm>
            <a:off x="3473196" y="2349372"/>
            <a:ext cx="0" cy="100584"/>
          </a:xfrm>
          <a:custGeom>
            <a:avLst/>
            <a:gdLst/>
            <a:ahLst/>
            <a:cxnLst/>
            <a:rect l="0" t="0" r="0" b="0"/>
            <a:pathLst>
              <a:path h="100584">
                <a:moveTo>
                  <a:pt x="0" y="100584"/>
                </a:moveTo>
                <a:lnTo>
                  <a:pt x="0" y="96394"/>
                </a:lnTo>
                <a:lnTo>
                  <a:pt x="0" y="87758"/>
                </a:lnTo>
                <a:lnTo>
                  <a:pt x="0" y="83185"/>
                </a:lnTo>
                <a:lnTo>
                  <a:pt x="0" y="70105"/>
                </a:lnTo>
                <a:lnTo>
                  <a:pt x="0" y="65533"/>
                </a:lnTo>
                <a:lnTo>
                  <a:pt x="0" y="56770"/>
                </a:lnTo>
                <a:lnTo>
                  <a:pt x="0" y="43561"/>
                </a:lnTo>
                <a:lnTo>
                  <a:pt x="0" y="39624"/>
                </a:lnTo>
                <a:lnTo>
                  <a:pt x="0" y="30861"/>
                </a:lnTo>
                <a:lnTo>
                  <a:pt x="0" y="26290"/>
                </a:lnTo>
                <a:lnTo>
                  <a:pt x="0" y="13082"/>
                </a:lnTo>
                <a:lnTo>
                  <a:pt x="0" y="8891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7" name="Freeform 1277"/>
          <p:cNvSpPr/>
          <p:nvPr/>
        </p:nvSpPr>
        <p:spPr>
          <a:xfrm>
            <a:off x="3149473" y="2362834"/>
            <a:ext cx="61341" cy="100204"/>
          </a:xfrm>
          <a:custGeom>
            <a:avLst/>
            <a:gdLst/>
            <a:ahLst/>
            <a:cxnLst/>
            <a:rect l="0" t="0" r="0" b="0"/>
            <a:pathLst>
              <a:path w="61341" h="100204">
                <a:moveTo>
                  <a:pt x="48132" y="0"/>
                </a:moveTo>
                <a:lnTo>
                  <a:pt x="43560" y="0"/>
                </a:lnTo>
                <a:lnTo>
                  <a:pt x="39369" y="0"/>
                </a:lnTo>
                <a:lnTo>
                  <a:pt x="30479" y="0"/>
                </a:lnTo>
                <a:lnTo>
                  <a:pt x="21971" y="0"/>
                </a:lnTo>
                <a:lnTo>
                  <a:pt x="13081" y="4192"/>
                </a:lnTo>
                <a:lnTo>
                  <a:pt x="8890" y="4192"/>
                </a:lnTo>
                <a:lnTo>
                  <a:pt x="4318" y="8509"/>
                </a:lnTo>
                <a:lnTo>
                  <a:pt x="4318" y="12828"/>
                </a:lnTo>
                <a:lnTo>
                  <a:pt x="4318" y="17399"/>
                </a:lnTo>
                <a:lnTo>
                  <a:pt x="0" y="21591"/>
                </a:lnTo>
                <a:lnTo>
                  <a:pt x="0" y="26162"/>
                </a:lnTo>
                <a:lnTo>
                  <a:pt x="0" y="30481"/>
                </a:lnTo>
                <a:lnTo>
                  <a:pt x="0" y="39244"/>
                </a:lnTo>
                <a:lnTo>
                  <a:pt x="0" y="43561"/>
                </a:lnTo>
                <a:lnTo>
                  <a:pt x="4318" y="43561"/>
                </a:lnTo>
                <a:lnTo>
                  <a:pt x="8890" y="43561"/>
                </a:lnTo>
                <a:lnTo>
                  <a:pt x="13081" y="43561"/>
                </a:lnTo>
                <a:lnTo>
                  <a:pt x="17653" y="47880"/>
                </a:lnTo>
                <a:lnTo>
                  <a:pt x="30479" y="47880"/>
                </a:lnTo>
                <a:lnTo>
                  <a:pt x="35052" y="47880"/>
                </a:lnTo>
                <a:lnTo>
                  <a:pt x="39369" y="47880"/>
                </a:lnTo>
                <a:lnTo>
                  <a:pt x="43560" y="47880"/>
                </a:lnTo>
                <a:lnTo>
                  <a:pt x="48132" y="52071"/>
                </a:lnTo>
                <a:lnTo>
                  <a:pt x="52450" y="52071"/>
                </a:lnTo>
                <a:lnTo>
                  <a:pt x="52450" y="56643"/>
                </a:lnTo>
                <a:lnTo>
                  <a:pt x="61341" y="61214"/>
                </a:lnTo>
                <a:lnTo>
                  <a:pt x="61341" y="65533"/>
                </a:lnTo>
                <a:lnTo>
                  <a:pt x="61341" y="74296"/>
                </a:lnTo>
                <a:lnTo>
                  <a:pt x="61341" y="78359"/>
                </a:lnTo>
                <a:lnTo>
                  <a:pt x="61341" y="82932"/>
                </a:lnTo>
                <a:lnTo>
                  <a:pt x="61341" y="87504"/>
                </a:lnTo>
                <a:lnTo>
                  <a:pt x="61341" y="91695"/>
                </a:lnTo>
                <a:lnTo>
                  <a:pt x="61341" y="96267"/>
                </a:lnTo>
                <a:lnTo>
                  <a:pt x="57022" y="100204"/>
                </a:lnTo>
                <a:lnTo>
                  <a:pt x="52450" y="100204"/>
                </a:lnTo>
                <a:lnTo>
                  <a:pt x="48132" y="100204"/>
                </a:lnTo>
                <a:lnTo>
                  <a:pt x="43560" y="100204"/>
                </a:lnTo>
                <a:lnTo>
                  <a:pt x="39369" y="1002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8" name="Freeform 1278"/>
          <p:cNvSpPr/>
          <p:nvPr/>
        </p:nvSpPr>
        <p:spPr>
          <a:xfrm>
            <a:off x="3544570" y="2353944"/>
            <a:ext cx="4571" cy="96394"/>
          </a:xfrm>
          <a:custGeom>
            <a:avLst/>
            <a:gdLst/>
            <a:ahLst/>
            <a:cxnLst/>
            <a:rect l="0" t="0" r="0" b="0"/>
            <a:pathLst>
              <a:path w="4571" h="96394">
                <a:moveTo>
                  <a:pt x="0" y="0"/>
                </a:moveTo>
                <a:lnTo>
                  <a:pt x="0" y="4319"/>
                </a:lnTo>
                <a:lnTo>
                  <a:pt x="0" y="13082"/>
                </a:lnTo>
                <a:lnTo>
                  <a:pt x="0" y="21718"/>
                </a:lnTo>
                <a:lnTo>
                  <a:pt x="0" y="30481"/>
                </a:lnTo>
                <a:lnTo>
                  <a:pt x="0" y="35052"/>
                </a:lnTo>
                <a:lnTo>
                  <a:pt x="0" y="52451"/>
                </a:lnTo>
                <a:lnTo>
                  <a:pt x="0" y="56770"/>
                </a:lnTo>
                <a:lnTo>
                  <a:pt x="0" y="60961"/>
                </a:lnTo>
                <a:lnTo>
                  <a:pt x="0" y="78613"/>
                </a:lnTo>
                <a:lnTo>
                  <a:pt x="0" y="83186"/>
                </a:lnTo>
                <a:lnTo>
                  <a:pt x="0" y="87249"/>
                </a:lnTo>
                <a:lnTo>
                  <a:pt x="0" y="96394"/>
                </a:lnTo>
                <a:lnTo>
                  <a:pt x="4571" y="963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9" name="Freeform 1279"/>
          <p:cNvSpPr/>
          <p:nvPr/>
        </p:nvSpPr>
        <p:spPr>
          <a:xfrm>
            <a:off x="3575050" y="2402078"/>
            <a:ext cx="162052" cy="60960"/>
          </a:xfrm>
          <a:custGeom>
            <a:avLst/>
            <a:gdLst/>
            <a:ahLst/>
            <a:cxnLst/>
            <a:rect l="0" t="0" r="0" b="0"/>
            <a:pathLst>
              <a:path w="162052" h="60960">
                <a:moveTo>
                  <a:pt x="48133" y="4317"/>
                </a:moveTo>
                <a:lnTo>
                  <a:pt x="48133" y="0"/>
                </a:lnTo>
                <a:lnTo>
                  <a:pt x="43815" y="0"/>
                </a:lnTo>
                <a:lnTo>
                  <a:pt x="35052" y="0"/>
                </a:lnTo>
                <a:lnTo>
                  <a:pt x="30988" y="0"/>
                </a:lnTo>
                <a:lnTo>
                  <a:pt x="26415" y="4317"/>
                </a:lnTo>
                <a:lnTo>
                  <a:pt x="17653" y="8636"/>
                </a:lnTo>
                <a:lnTo>
                  <a:pt x="13080" y="12827"/>
                </a:lnTo>
                <a:lnTo>
                  <a:pt x="8763" y="21970"/>
                </a:lnTo>
                <a:lnTo>
                  <a:pt x="8763" y="26289"/>
                </a:lnTo>
                <a:lnTo>
                  <a:pt x="4571" y="35052"/>
                </a:lnTo>
                <a:lnTo>
                  <a:pt x="4571" y="39115"/>
                </a:lnTo>
                <a:lnTo>
                  <a:pt x="0" y="43688"/>
                </a:lnTo>
                <a:lnTo>
                  <a:pt x="0" y="52451"/>
                </a:lnTo>
                <a:lnTo>
                  <a:pt x="0" y="57023"/>
                </a:lnTo>
                <a:lnTo>
                  <a:pt x="4571" y="57023"/>
                </a:lnTo>
                <a:lnTo>
                  <a:pt x="8763" y="57023"/>
                </a:lnTo>
                <a:lnTo>
                  <a:pt x="13080" y="57023"/>
                </a:lnTo>
                <a:lnTo>
                  <a:pt x="26415" y="57023"/>
                </a:lnTo>
                <a:lnTo>
                  <a:pt x="30988" y="57023"/>
                </a:lnTo>
                <a:lnTo>
                  <a:pt x="39623" y="43688"/>
                </a:lnTo>
                <a:lnTo>
                  <a:pt x="48133" y="30479"/>
                </a:lnTo>
                <a:lnTo>
                  <a:pt x="52704" y="26289"/>
                </a:lnTo>
                <a:lnTo>
                  <a:pt x="56896" y="12827"/>
                </a:lnTo>
                <a:lnTo>
                  <a:pt x="56896" y="8636"/>
                </a:lnTo>
                <a:lnTo>
                  <a:pt x="61467" y="8636"/>
                </a:lnTo>
                <a:lnTo>
                  <a:pt x="65785" y="17399"/>
                </a:lnTo>
                <a:lnTo>
                  <a:pt x="74676" y="21970"/>
                </a:lnTo>
                <a:lnTo>
                  <a:pt x="78866" y="21970"/>
                </a:lnTo>
                <a:lnTo>
                  <a:pt x="87376" y="30479"/>
                </a:lnTo>
                <a:lnTo>
                  <a:pt x="91947" y="30479"/>
                </a:lnTo>
                <a:lnTo>
                  <a:pt x="100838" y="35052"/>
                </a:lnTo>
                <a:lnTo>
                  <a:pt x="100838" y="30479"/>
                </a:lnTo>
                <a:lnTo>
                  <a:pt x="105155" y="26289"/>
                </a:lnTo>
                <a:lnTo>
                  <a:pt x="105155" y="21970"/>
                </a:lnTo>
                <a:lnTo>
                  <a:pt x="105155" y="17399"/>
                </a:lnTo>
                <a:lnTo>
                  <a:pt x="109346" y="12827"/>
                </a:lnTo>
                <a:lnTo>
                  <a:pt x="109346" y="4317"/>
                </a:lnTo>
                <a:lnTo>
                  <a:pt x="113665" y="4317"/>
                </a:lnTo>
                <a:lnTo>
                  <a:pt x="118236" y="0"/>
                </a:lnTo>
                <a:lnTo>
                  <a:pt x="122428" y="0"/>
                </a:lnTo>
                <a:lnTo>
                  <a:pt x="127000" y="0"/>
                </a:lnTo>
                <a:lnTo>
                  <a:pt x="135635" y="0"/>
                </a:lnTo>
                <a:lnTo>
                  <a:pt x="140208" y="0"/>
                </a:lnTo>
                <a:lnTo>
                  <a:pt x="144398" y="0"/>
                </a:lnTo>
                <a:lnTo>
                  <a:pt x="148716" y="0"/>
                </a:lnTo>
                <a:lnTo>
                  <a:pt x="153289" y="0"/>
                </a:lnTo>
                <a:lnTo>
                  <a:pt x="153289" y="8636"/>
                </a:lnTo>
                <a:lnTo>
                  <a:pt x="153289" y="12827"/>
                </a:lnTo>
                <a:lnTo>
                  <a:pt x="157479" y="17399"/>
                </a:lnTo>
                <a:lnTo>
                  <a:pt x="157479" y="21970"/>
                </a:lnTo>
                <a:lnTo>
                  <a:pt x="162052" y="30479"/>
                </a:lnTo>
                <a:lnTo>
                  <a:pt x="162052" y="39115"/>
                </a:lnTo>
                <a:lnTo>
                  <a:pt x="162052" y="48260"/>
                </a:lnTo>
                <a:lnTo>
                  <a:pt x="162052" y="52451"/>
                </a:lnTo>
                <a:lnTo>
                  <a:pt x="162052" y="57023"/>
                </a:lnTo>
                <a:lnTo>
                  <a:pt x="162052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0" name="Freeform 1280"/>
          <p:cNvSpPr/>
          <p:nvPr/>
        </p:nvSpPr>
        <p:spPr>
          <a:xfrm>
            <a:off x="3776217" y="2327782"/>
            <a:ext cx="83440" cy="122556"/>
          </a:xfrm>
          <a:custGeom>
            <a:avLst/>
            <a:gdLst/>
            <a:ahLst/>
            <a:cxnLst/>
            <a:rect l="0" t="0" r="0" b="0"/>
            <a:pathLst>
              <a:path w="83440" h="122556">
                <a:moveTo>
                  <a:pt x="22225" y="61214"/>
                </a:moveTo>
                <a:lnTo>
                  <a:pt x="22225" y="56643"/>
                </a:lnTo>
                <a:lnTo>
                  <a:pt x="17908" y="56643"/>
                </a:lnTo>
                <a:lnTo>
                  <a:pt x="13336" y="56643"/>
                </a:lnTo>
                <a:lnTo>
                  <a:pt x="8763" y="56643"/>
                </a:lnTo>
                <a:lnTo>
                  <a:pt x="4573" y="61214"/>
                </a:lnTo>
                <a:lnTo>
                  <a:pt x="4573" y="65533"/>
                </a:lnTo>
                <a:lnTo>
                  <a:pt x="0" y="65533"/>
                </a:lnTo>
                <a:lnTo>
                  <a:pt x="0" y="78613"/>
                </a:lnTo>
                <a:lnTo>
                  <a:pt x="0" y="82932"/>
                </a:lnTo>
                <a:lnTo>
                  <a:pt x="0" y="87123"/>
                </a:lnTo>
                <a:lnTo>
                  <a:pt x="0" y="96266"/>
                </a:lnTo>
                <a:lnTo>
                  <a:pt x="0" y="100585"/>
                </a:lnTo>
                <a:lnTo>
                  <a:pt x="4573" y="109348"/>
                </a:lnTo>
                <a:lnTo>
                  <a:pt x="8763" y="113411"/>
                </a:lnTo>
                <a:lnTo>
                  <a:pt x="13336" y="117984"/>
                </a:lnTo>
                <a:lnTo>
                  <a:pt x="17908" y="117984"/>
                </a:lnTo>
                <a:lnTo>
                  <a:pt x="22225" y="122556"/>
                </a:lnTo>
                <a:lnTo>
                  <a:pt x="30988" y="122556"/>
                </a:lnTo>
                <a:lnTo>
                  <a:pt x="39624" y="122556"/>
                </a:lnTo>
                <a:lnTo>
                  <a:pt x="44197" y="122556"/>
                </a:lnTo>
                <a:lnTo>
                  <a:pt x="56897" y="122556"/>
                </a:lnTo>
                <a:lnTo>
                  <a:pt x="56897" y="113411"/>
                </a:lnTo>
                <a:lnTo>
                  <a:pt x="56897" y="104775"/>
                </a:lnTo>
                <a:lnTo>
                  <a:pt x="61468" y="69723"/>
                </a:lnTo>
                <a:lnTo>
                  <a:pt x="61468" y="65533"/>
                </a:lnTo>
                <a:lnTo>
                  <a:pt x="61468" y="39244"/>
                </a:lnTo>
                <a:lnTo>
                  <a:pt x="61468" y="35052"/>
                </a:lnTo>
                <a:lnTo>
                  <a:pt x="61468" y="30481"/>
                </a:lnTo>
                <a:lnTo>
                  <a:pt x="61468" y="21972"/>
                </a:lnTo>
                <a:lnTo>
                  <a:pt x="61468" y="13082"/>
                </a:lnTo>
                <a:lnTo>
                  <a:pt x="61468" y="8763"/>
                </a:lnTo>
                <a:lnTo>
                  <a:pt x="61468" y="4191"/>
                </a:lnTo>
                <a:lnTo>
                  <a:pt x="61468" y="0"/>
                </a:lnTo>
                <a:lnTo>
                  <a:pt x="61468" y="4191"/>
                </a:lnTo>
                <a:lnTo>
                  <a:pt x="61468" y="17399"/>
                </a:lnTo>
                <a:lnTo>
                  <a:pt x="61468" y="26162"/>
                </a:lnTo>
                <a:lnTo>
                  <a:pt x="61468" y="39244"/>
                </a:lnTo>
                <a:lnTo>
                  <a:pt x="61468" y="47880"/>
                </a:lnTo>
                <a:lnTo>
                  <a:pt x="65786" y="69723"/>
                </a:lnTo>
                <a:lnTo>
                  <a:pt x="65786" y="74296"/>
                </a:lnTo>
                <a:lnTo>
                  <a:pt x="70359" y="91695"/>
                </a:lnTo>
                <a:lnTo>
                  <a:pt x="70359" y="96266"/>
                </a:lnTo>
                <a:lnTo>
                  <a:pt x="70359" y="100585"/>
                </a:lnTo>
                <a:lnTo>
                  <a:pt x="70359" y="104775"/>
                </a:lnTo>
                <a:lnTo>
                  <a:pt x="74677" y="104775"/>
                </a:lnTo>
                <a:lnTo>
                  <a:pt x="74677" y="109348"/>
                </a:lnTo>
                <a:lnTo>
                  <a:pt x="74677" y="117984"/>
                </a:lnTo>
                <a:lnTo>
                  <a:pt x="78867" y="117984"/>
                </a:lnTo>
                <a:lnTo>
                  <a:pt x="83440" y="1179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1" name="Freeform 1281"/>
          <p:cNvSpPr/>
          <p:nvPr/>
        </p:nvSpPr>
        <p:spPr>
          <a:xfrm>
            <a:off x="3885946" y="2397505"/>
            <a:ext cx="60959" cy="61596"/>
          </a:xfrm>
          <a:custGeom>
            <a:avLst/>
            <a:gdLst/>
            <a:ahLst/>
            <a:cxnLst/>
            <a:rect l="0" t="0" r="0" b="0"/>
            <a:pathLst>
              <a:path w="60959" h="61596">
                <a:moveTo>
                  <a:pt x="43561" y="0"/>
                </a:moveTo>
                <a:lnTo>
                  <a:pt x="39243" y="0"/>
                </a:lnTo>
                <a:lnTo>
                  <a:pt x="35051" y="0"/>
                </a:lnTo>
                <a:lnTo>
                  <a:pt x="30480" y="0"/>
                </a:lnTo>
                <a:lnTo>
                  <a:pt x="17271" y="0"/>
                </a:lnTo>
                <a:lnTo>
                  <a:pt x="12700" y="8890"/>
                </a:lnTo>
                <a:lnTo>
                  <a:pt x="8763" y="8890"/>
                </a:lnTo>
                <a:lnTo>
                  <a:pt x="4190" y="13209"/>
                </a:lnTo>
                <a:lnTo>
                  <a:pt x="0" y="17400"/>
                </a:lnTo>
                <a:lnTo>
                  <a:pt x="0" y="21972"/>
                </a:lnTo>
                <a:lnTo>
                  <a:pt x="0" y="26543"/>
                </a:lnTo>
                <a:lnTo>
                  <a:pt x="0" y="30862"/>
                </a:lnTo>
                <a:lnTo>
                  <a:pt x="4190" y="35052"/>
                </a:lnTo>
                <a:lnTo>
                  <a:pt x="8763" y="35052"/>
                </a:lnTo>
                <a:lnTo>
                  <a:pt x="12700" y="35052"/>
                </a:lnTo>
                <a:lnTo>
                  <a:pt x="17271" y="35052"/>
                </a:lnTo>
                <a:lnTo>
                  <a:pt x="26162" y="35052"/>
                </a:lnTo>
                <a:lnTo>
                  <a:pt x="35051" y="35052"/>
                </a:lnTo>
                <a:lnTo>
                  <a:pt x="39243" y="35052"/>
                </a:lnTo>
                <a:lnTo>
                  <a:pt x="47751" y="35052"/>
                </a:lnTo>
                <a:lnTo>
                  <a:pt x="56895" y="35052"/>
                </a:lnTo>
                <a:lnTo>
                  <a:pt x="60959" y="35052"/>
                </a:lnTo>
                <a:lnTo>
                  <a:pt x="60959" y="43688"/>
                </a:lnTo>
                <a:lnTo>
                  <a:pt x="60959" y="48261"/>
                </a:lnTo>
                <a:lnTo>
                  <a:pt x="52324" y="48261"/>
                </a:lnTo>
                <a:lnTo>
                  <a:pt x="47751" y="48261"/>
                </a:lnTo>
                <a:lnTo>
                  <a:pt x="43561" y="48261"/>
                </a:lnTo>
                <a:lnTo>
                  <a:pt x="39243" y="52833"/>
                </a:lnTo>
                <a:lnTo>
                  <a:pt x="35051" y="52833"/>
                </a:lnTo>
                <a:lnTo>
                  <a:pt x="30480" y="57024"/>
                </a:lnTo>
                <a:lnTo>
                  <a:pt x="17271" y="57024"/>
                </a:lnTo>
                <a:lnTo>
                  <a:pt x="17271" y="61596"/>
                </a:lnTo>
                <a:lnTo>
                  <a:pt x="12700" y="615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2" name="Freeform 1282"/>
          <p:cNvSpPr/>
          <p:nvPr/>
        </p:nvSpPr>
        <p:spPr>
          <a:xfrm>
            <a:off x="4034282" y="2384425"/>
            <a:ext cx="4571" cy="4571"/>
          </a:xfrm>
          <a:custGeom>
            <a:avLst/>
            <a:gdLst/>
            <a:ahLst/>
            <a:cxnLst/>
            <a:rect l="0" t="0" r="0" b="0"/>
            <a:pathLst>
              <a:path w="4571" h="4571">
                <a:moveTo>
                  <a:pt x="4571" y="4571"/>
                </a:moveTo>
                <a:lnTo>
                  <a:pt x="4571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3" name="Freeform 1283"/>
          <p:cNvSpPr/>
          <p:nvPr/>
        </p:nvSpPr>
        <p:spPr>
          <a:xfrm>
            <a:off x="2637408" y="2336292"/>
            <a:ext cx="87758" cy="13080"/>
          </a:xfrm>
          <a:custGeom>
            <a:avLst/>
            <a:gdLst/>
            <a:ahLst/>
            <a:cxnLst/>
            <a:rect l="0" t="0" r="0" b="0"/>
            <a:pathLst>
              <a:path w="87758" h="13080">
                <a:moveTo>
                  <a:pt x="0" y="13080"/>
                </a:moveTo>
                <a:lnTo>
                  <a:pt x="0" y="8509"/>
                </a:lnTo>
                <a:lnTo>
                  <a:pt x="4572" y="8509"/>
                </a:lnTo>
                <a:lnTo>
                  <a:pt x="8890" y="0"/>
                </a:lnTo>
                <a:lnTo>
                  <a:pt x="17653" y="0"/>
                </a:lnTo>
                <a:lnTo>
                  <a:pt x="30862" y="0"/>
                </a:lnTo>
                <a:lnTo>
                  <a:pt x="43943" y="0"/>
                </a:lnTo>
                <a:lnTo>
                  <a:pt x="61596" y="0"/>
                </a:lnTo>
                <a:lnTo>
                  <a:pt x="65914" y="0"/>
                </a:lnTo>
                <a:lnTo>
                  <a:pt x="78994" y="0"/>
                </a:lnTo>
                <a:lnTo>
                  <a:pt x="83186" y="0"/>
                </a:lnTo>
                <a:lnTo>
                  <a:pt x="8775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4" name="Freeform 1284"/>
          <p:cNvSpPr/>
          <p:nvPr/>
        </p:nvSpPr>
        <p:spPr>
          <a:xfrm>
            <a:off x="2707894" y="2323210"/>
            <a:ext cx="17272" cy="175260"/>
          </a:xfrm>
          <a:custGeom>
            <a:avLst/>
            <a:gdLst/>
            <a:ahLst/>
            <a:cxnLst/>
            <a:rect l="0" t="0" r="0" b="0"/>
            <a:pathLst>
              <a:path w="17272" h="175260">
                <a:moveTo>
                  <a:pt x="0" y="175260"/>
                </a:moveTo>
                <a:lnTo>
                  <a:pt x="0" y="166370"/>
                </a:lnTo>
                <a:lnTo>
                  <a:pt x="0" y="162180"/>
                </a:lnTo>
                <a:lnTo>
                  <a:pt x="0" y="157607"/>
                </a:lnTo>
                <a:lnTo>
                  <a:pt x="0" y="153290"/>
                </a:lnTo>
                <a:lnTo>
                  <a:pt x="0" y="144399"/>
                </a:lnTo>
                <a:lnTo>
                  <a:pt x="0" y="135891"/>
                </a:lnTo>
                <a:lnTo>
                  <a:pt x="0" y="127128"/>
                </a:lnTo>
                <a:lnTo>
                  <a:pt x="0" y="122809"/>
                </a:lnTo>
                <a:lnTo>
                  <a:pt x="0" y="109729"/>
                </a:lnTo>
                <a:lnTo>
                  <a:pt x="8508" y="100838"/>
                </a:lnTo>
                <a:lnTo>
                  <a:pt x="13081" y="61215"/>
                </a:lnTo>
                <a:lnTo>
                  <a:pt x="13081" y="52706"/>
                </a:lnTo>
                <a:lnTo>
                  <a:pt x="13081" y="39624"/>
                </a:lnTo>
                <a:lnTo>
                  <a:pt x="13081" y="13335"/>
                </a:lnTo>
                <a:lnTo>
                  <a:pt x="13081" y="9145"/>
                </a:lnTo>
                <a:lnTo>
                  <a:pt x="17272" y="4572"/>
                </a:lnTo>
                <a:lnTo>
                  <a:pt x="172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5" name="Freeform 1285"/>
          <p:cNvSpPr/>
          <p:nvPr/>
        </p:nvSpPr>
        <p:spPr>
          <a:xfrm>
            <a:off x="2738373" y="2419477"/>
            <a:ext cx="61215" cy="82930"/>
          </a:xfrm>
          <a:custGeom>
            <a:avLst/>
            <a:gdLst/>
            <a:ahLst/>
            <a:cxnLst/>
            <a:rect l="0" t="0" r="0" b="0"/>
            <a:pathLst>
              <a:path w="61215" h="82930">
                <a:moveTo>
                  <a:pt x="26162" y="30479"/>
                </a:moveTo>
                <a:lnTo>
                  <a:pt x="26162" y="30479"/>
                </a:lnTo>
                <a:lnTo>
                  <a:pt x="30481" y="30479"/>
                </a:lnTo>
                <a:lnTo>
                  <a:pt x="34672" y="39369"/>
                </a:lnTo>
                <a:lnTo>
                  <a:pt x="43562" y="39369"/>
                </a:lnTo>
                <a:lnTo>
                  <a:pt x="48134" y="43561"/>
                </a:lnTo>
                <a:lnTo>
                  <a:pt x="52325" y="43561"/>
                </a:lnTo>
                <a:lnTo>
                  <a:pt x="56897" y="43561"/>
                </a:lnTo>
                <a:lnTo>
                  <a:pt x="61215" y="43561"/>
                </a:lnTo>
                <a:lnTo>
                  <a:pt x="61215" y="30479"/>
                </a:lnTo>
                <a:lnTo>
                  <a:pt x="61215" y="26289"/>
                </a:lnTo>
                <a:lnTo>
                  <a:pt x="61215" y="17399"/>
                </a:lnTo>
                <a:lnTo>
                  <a:pt x="61215" y="8508"/>
                </a:lnTo>
                <a:lnTo>
                  <a:pt x="61215" y="4317"/>
                </a:lnTo>
                <a:lnTo>
                  <a:pt x="56897" y="0"/>
                </a:lnTo>
                <a:lnTo>
                  <a:pt x="52325" y="0"/>
                </a:lnTo>
                <a:lnTo>
                  <a:pt x="48134" y="0"/>
                </a:lnTo>
                <a:lnTo>
                  <a:pt x="30481" y="8508"/>
                </a:lnTo>
                <a:lnTo>
                  <a:pt x="21591" y="13080"/>
                </a:lnTo>
                <a:lnTo>
                  <a:pt x="17653" y="17399"/>
                </a:lnTo>
                <a:lnTo>
                  <a:pt x="8763" y="30479"/>
                </a:lnTo>
                <a:lnTo>
                  <a:pt x="4191" y="35052"/>
                </a:lnTo>
                <a:lnTo>
                  <a:pt x="0" y="39369"/>
                </a:lnTo>
                <a:lnTo>
                  <a:pt x="0" y="43561"/>
                </a:lnTo>
                <a:lnTo>
                  <a:pt x="0" y="47878"/>
                </a:lnTo>
                <a:lnTo>
                  <a:pt x="0" y="52451"/>
                </a:lnTo>
                <a:lnTo>
                  <a:pt x="0" y="56768"/>
                </a:lnTo>
                <a:lnTo>
                  <a:pt x="0" y="65531"/>
                </a:lnTo>
                <a:lnTo>
                  <a:pt x="0" y="69850"/>
                </a:lnTo>
                <a:lnTo>
                  <a:pt x="0" y="74421"/>
                </a:lnTo>
                <a:lnTo>
                  <a:pt x="0" y="78613"/>
                </a:lnTo>
                <a:lnTo>
                  <a:pt x="4191" y="78613"/>
                </a:lnTo>
                <a:lnTo>
                  <a:pt x="4191" y="82930"/>
                </a:lnTo>
                <a:lnTo>
                  <a:pt x="8763" y="82930"/>
                </a:lnTo>
                <a:lnTo>
                  <a:pt x="13081" y="82930"/>
                </a:lnTo>
                <a:lnTo>
                  <a:pt x="17653" y="82930"/>
                </a:lnTo>
                <a:lnTo>
                  <a:pt x="21591" y="82930"/>
                </a:lnTo>
                <a:lnTo>
                  <a:pt x="26162" y="82930"/>
                </a:lnTo>
                <a:lnTo>
                  <a:pt x="34672" y="786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6" name="Freeform 1286"/>
          <p:cNvSpPr/>
          <p:nvPr/>
        </p:nvSpPr>
        <p:spPr>
          <a:xfrm>
            <a:off x="2838957" y="2371343"/>
            <a:ext cx="4191" cy="8510"/>
          </a:xfrm>
          <a:custGeom>
            <a:avLst/>
            <a:gdLst/>
            <a:ahLst/>
            <a:cxnLst/>
            <a:rect l="0" t="0" r="0" b="0"/>
            <a:pathLst>
              <a:path w="4191" h="8510">
                <a:moveTo>
                  <a:pt x="4191" y="8510"/>
                </a:moveTo>
                <a:lnTo>
                  <a:pt x="0" y="851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7" name="Freeform 1287"/>
          <p:cNvSpPr/>
          <p:nvPr/>
        </p:nvSpPr>
        <p:spPr>
          <a:xfrm>
            <a:off x="2847720" y="2419477"/>
            <a:ext cx="4319" cy="56768"/>
          </a:xfrm>
          <a:custGeom>
            <a:avLst/>
            <a:gdLst/>
            <a:ahLst/>
            <a:cxnLst/>
            <a:rect l="0" t="0" r="0" b="0"/>
            <a:pathLst>
              <a:path w="4319" h="56768">
                <a:moveTo>
                  <a:pt x="4319" y="56768"/>
                </a:moveTo>
                <a:lnTo>
                  <a:pt x="4319" y="52451"/>
                </a:lnTo>
                <a:lnTo>
                  <a:pt x="4319" y="47878"/>
                </a:lnTo>
                <a:lnTo>
                  <a:pt x="4319" y="35052"/>
                </a:lnTo>
                <a:lnTo>
                  <a:pt x="4319" y="30479"/>
                </a:lnTo>
                <a:lnTo>
                  <a:pt x="4319" y="21716"/>
                </a:lnTo>
                <a:lnTo>
                  <a:pt x="4319" y="13080"/>
                </a:lnTo>
                <a:lnTo>
                  <a:pt x="0" y="850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8" name="Freeform 1288"/>
          <p:cNvSpPr/>
          <p:nvPr/>
        </p:nvSpPr>
        <p:spPr>
          <a:xfrm>
            <a:off x="2887091" y="2349372"/>
            <a:ext cx="17398" cy="117983"/>
          </a:xfrm>
          <a:custGeom>
            <a:avLst/>
            <a:gdLst/>
            <a:ahLst/>
            <a:cxnLst/>
            <a:rect l="0" t="0" r="0" b="0"/>
            <a:pathLst>
              <a:path w="17398" h="117983">
                <a:moveTo>
                  <a:pt x="0" y="0"/>
                </a:moveTo>
                <a:lnTo>
                  <a:pt x="0" y="4319"/>
                </a:lnTo>
                <a:lnTo>
                  <a:pt x="0" y="17399"/>
                </a:lnTo>
                <a:lnTo>
                  <a:pt x="0" y="26290"/>
                </a:lnTo>
                <a:lnTo>
                  <a:pt x="0" y="30481"/>
                </a:lnTo>
                <a:lnTo>
                  <a:pt x="0" y="56770"/>
                </a:lnTo>
                <a:lnTo>
                  <a:pt x="0" y="61342"/>
                </a:lnTo>
                <a:lnTo>
                  <a:pt x="0" y="70105"/>
                </a:lnTo>
                <a:lnTo>
                  <a:pt x="0" y="83185"/>
                </a:lnTo>
                <a:lnTo>
                  <a:pt x="0" y="87504"/>
                </a:lnTo>
                <a:lnTo>
                  <a:pt x="0" y="105157"/>
                </a:lnTo>
                <a:lnTo>
                  <a:pt x="0" y="109474"/>
                </a:lnTo>
                <a:lnTo>
                  <a:pt x="0" y="113666"/>
                </a:lnTo>
                <a:lnTo>
                  <a:pt x="0" y="117983"/>
                </a:lnTo>
                <a:lnTo>
                  <a:pt x="4191" y="117983"/>
                </a:lnTo>
                <a:lnTo>
                  <a:pt x="8763" y="117983"/>
                </a:lnTo>
                <a:lnTo>
                  <a:pt x="13081" y="117983"/>
                </a:lnTo>
                <a:lnTo>
                  <a:pt x="17398" y="1179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89" name="Freeform 1289"/>
          <p:cNvSpPr/>
          <p:nvPr/>
        </p:nvSpPr>
        <p:spPr>
          <a:xfrm>
            <a:off x="2948304" y="2384425"/>
            <a:ext cx="34798" cy="78613"/>
          </a:xfrm>
          <a:custGeom>
            <a:avLst/>
            <a:gdLst/>
            <a:ahLst/>
            <a:cxnLst/>
            <a:rect l="0" t="0" r="0" b="0"/>
            <a:pathLst>
              <a:path w="34798" h="78613">
                <a:moveTo>
                  <a:pt x="4319" y="35052"/>
                </a:moveTo>
                <a:lnTo>
                  <a:pt x="8891" y="35052"/>
                </a:lnTo>
                <a:lnTo>
                  <a:pt x="17400" y="35052"/>
                </a:lnTo>
                <a:lnTo>
                  <a:pt x="21972" y="35052"/>
                </a:lnTo>
                <a:lnTo>
                  <a:pt x="26290" y="26289"/>
                </a:lnTo>
                <a:lnTo>
                  <a:pt x="30481" y="21717"/>
                </a:lnTo>
                <a:lnTo>
                  <a:pt x="30481" y="13080"/>
                </a:lnTo>
                <a:lnTo>
                  <a:pt x="34798" y="8508"/>
                </a:lnTo>
                <a:lnTo>
                  <a:pt x="34798" y="4571"/>
                </a:lnTo>
                <a:lnTo>
                  <a:pt x="34798" y="0"/>
                </a:lnTo>
                <a:lnTo>
                  <a:pt x="30481" y="0"/>
                </a:lnTo>
                <a:lnTo>
                  <a:pt x="26290" y="4571"/>
                </a:lnTo>
                <a:lnTo>
                  <a:pt x="21972" y="8508"/>
                </a:lnTo>
                <a:lnTo>
                  <a:pt x="21972" y="17398"/>
                </a:lnTo>
                <a:lnTo>
                  <a:pt x="8891" y="26289"/>
                </a:lnTo>
                <a:lnTo>
                  <a:pt x="4319" y="30480"/>
                </a:lnTo>
                <a:lnTo>
                  <a:pt x="4319" y="35052"/>
                </a:lnTo>
                <a:lnTo>
                  <a:pt x="0" y="48132"/>
                </a:lnTo>
                <a:lnTo>
                  <a:pt x="0" y="52451"/>
                </a:lnTo>
                <a:lnTo>
                  <a:pt x="0" y="56768"/>
                </a:lnTo>
                <a:lnTo>
                  <a:pt x="0" y="61341"/>
                </a:lnTo>
                <a:lnTo>
                  <a:pt x="0" y="65531"/>
                </a:lnTo>
                <a:lnTo>
                  <a:pt x="0" y="74421"/>
                </a:lnTo>
                <a:lnTo>
                  <a:pt x="4319" y="78613"/>
                </a:lnTo>
                <a:lnTo>
                  <a:pt x="8891" y="78613"/>
                </a:lnTo>
                <a:lnTo>
                  <a:pt x="13081" y="78613"/>
                </a:lnTo>
                <a:lnTo>
                  <a:pt x="17400" y="78613"/>
                </a:lnTo>
                <a:lnTo>
                  <a:pt x="26290" y="78613"/>
                </a:lnTo>
                <a:lnTo>
                  <a:pt x="34798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0" name="Freeform 1290"/>
          <p:cNvSpPr/>
          <p:nvPr/>
        </p:nvSpPr>
        <p:spPr>
          <a:xfrm>
            <a:off x="2291460" y="2401823"/>
            <a:ext cx="135637" cy="100584"/>
          </a:xfrm>
          <a:custGeom>
            <a:avLst/>
            <a:gdLst/>
            <a:ahLst/>
            <a:cxnLst/>
            <a:rect l="0" t="0" r="0" b="0"/>
            <a:pathLst>
              <a:path w="135637" h="100584">
                <a:moveTo>
                  <a:pt x="0" y="0"/>
                </a:moveTo>
                <a:lnTo>
                  <a:pt x="0" y="4319"/>
                </a:lnTo>
                <a:lnTo>
                  <a:pt x="0" y="13082"/>
                </a:lnTo>
                <a:lnTo>
                  <a:pt x="0" y="21971"/>
                </a:lnTo>
                <a:lnTo>
                  <a:pt x="4319" y="35053"/>
                </a:lnTo>
                <a:lnTo>
                  <a:pt x="4319" y="43943"/>
                </a:lnTo>
                <a:lnTo>
                  <a:pt x="13082" y="57023"/>
                </a:lnTo>
                <a:lnTo>
                  <a:pt x="13082" y="70105"/>
                </a:lnTo>
                <a:lnTo>
                  <a:pt x="13082" y="78614"/>
                </a:lnTo>
                <a:lnTo>
                  <a:pt x="17400" y="83185"/>
                </a:lnTo>
                <a:lnTo>
                  <a:pt x="17400" y="87504"/>
                </a:lnTo>
                <a:lnTo>
                  <a:pt x="21717" y="96267"/>
                </a:lnTo>
                <a:lnTo>
                  <a:pt x="21717" y="100584"/>
                </a:lnTo>
                <a:lnTo>
                  <a:pt x="26290" y="100584"/>
                </a:lnTo>
                <a:lnTo>
                  <a:pt x="30481" y="100584"/>
                </a:lnTo>
                <a:lnTo>
                  <a:pt x="34798" y="92075"/>
                </a:lnTo>
                <a:lnTo>
                  <a:pt x="34798" y="87504"/>
                </a:lnTo>
                <a:lnTo>
                  <a:pt x="34798" y="83185"/>
                </a:lnTo>
                <a:lnTo>
                  <a:pt x="43562" y="78614"/>
                </a:lnTo>
                <a:lnTo>
                  <a:pt x="43562" y="74422"/>
                </a:lnTo>
                <a:lnTo>
                  <a:pt x="43562" y="70105"/>
                </a:lnTo>
                <a:lnTo>
                  <a:pt x="43562" y="57023"/>
                </a:lnTo>
                <a:lnTo>
                  <a:pt x="43562" y="52706"/>
                </a:lnTo>
                <a:lnTo>
                  <a:pt x="39370" y="52706"/>
                </a:lnTo>
                <a:lnTo>
                  <a:pt x="43562" y="65532"/>
                </a:lnTo>
                <a:lnTo>
                  <a:pt x="43562" y="70105"/>
                </a:lnTo>
                <a:lnTo>
                  <a:pt x="43562" y="74422"/>
                </a:lnTo>
                <a:lnTo>
                  <a:pt x="48134" y="87504"/>
                </a:lnTo>
                <a:lnTo>
                  <a:pt x="52451" y="87504"/>
                </a:lnTo>
                <a:lnTo>
                  <a:pt x="52451" y="92075"/>
                </a:lnTo>
                <a:lnTo>
                  <a:pt x="56769" y="92075"/>
                </a:lnTo>
                <a:lnTo>
                  <a:pt x="60960" y="92075"/>
                </a:lnTo>
                <a:lnTo>
                  <a:pt x="65532" y="92075"/>
                </a:lnTo>
                <a:lnTo>
                  <a:pt x="65532" y="83185"/>
                </a:lnTo>
                <a:lnTo>
                  <a:pt x="65532" y="78614"/>
                </a:lnTo>
                <a:lnTo>
                  <a:pt x="65532" y="74422"/>
                </a:lnTo>
                <a:lnTo>
                  <a:pt x="65532" y="70105"/>
                </a:lnTo>
                <a:lnTo>
                  <a:pt x="65532" y="65532"/>
                </a:lnTo>
                <a:lnTo>
                  <a:pt x="74422" y="52706"/>
                </a:lnTo>
                <a:lnTo>
                  <a:pt x="74422" y="48133"/>
                </a:lnTo>
                <a:lnTo>
                  <a:pt x="78613" y="43943"/>
                </a:lnTo>
                <a:lnTo>
                  <a:pt x="78613" y="39370"/>
                </a:lnTo>
                <a:lnTo>
                  <a:pt x="82932" y="35053"/>
                </a:lnTo>
                <a:lnTo>
                  <a:pt x="87504" y="35053"/>
                </a:lnTo>
                <a:lnTo>
                  <a:pt x="91822" y="35053"/>
                </a:lnTo>
                <a:lnTo>
                  <a:pt x="96013" y="35053"/>
                </a:lnTo>
                <a:lnTo>
                  <a:pt x="104903" y="35053"/>
                </a:lnTo>
                <a:lnTo>
                  <a:pt x="109094" y="35053"/>
                </a:lnTo>
                <a:lnTo>
                  <a:pt x="113666" y="35053"/>
                </a:lnTo>
                <a:lnTo>
                  <a:pt x="122556" y="39370"/>
                </a:lnTo>
                <a:lnTo>
                  <a:pt x="126492" y="43943"/>
                </a:lnTo>
                <a:lnTo>
                  <a:pt x="126492" y="52706"/>
                </a:lnTo>
                <a:lnTo>
                  <a:pt x="135637" y="61215"/>
                </a:lnTo>
                <a:lnTo>
                  <a:pt x="135637" y="74422"/>
                </a:lnTo>
                <a:lnTo>
                  <a:pt x="135637" y="78614"/>
                </a:lnTo>
                <a:lnTo>
                  <a:pt x="135637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1" name="Freeform 1291"/>
          <p:cNvSpPr/>
          <p:nvPr/>
        </p:nvSpPr>
        <p:spPr>
          <a:xfrm>
            <a:off x="2448814" y="2384425"/>
            <a:ext cx="105156" cy="135635"/>
          </a:xfrm>
          <a:custGeom>
            <a:avLst/>
            <a:gdLst/>
            <a:ahLst/>
            <a:cxnLst/>
            <a:rect l="0" t="0" r="0" b="0"/>
            <a:pathLst>
              <a:path w="105156" h="135635">
                <a:moveTo>
                  <a:pt x="21843" y="48132"/>
                </a:moveTo>
                <a:lnTo>
                  <a:pt x="21843" y="43942"/>
                </a:lnTo>
                <a:lnTo>
                  <a:pt x="17653" y="43942"/>
                </a:lnTo>
                <a:lnTo>
                  <a:pt x="8762" y="56768"/>
                </a:lnTo>
                <a:lnTo>
                  <a:pt x="4571" y="61341"/>
                </a:lnTo>
                <a:lnTo>
                  <a:pt x="4571" y="65531"/>
                </a:lnTo>
                <a:lnTo>
                  <a:pt x="0" y="70104"/>
                </a:lnTo>
                <a:lnTo>
                  <a:pt x="0" y="83184"/>
                </a:lnTo>
                <a:lnTo>
                  <a:pt x="0" y="87503"/>
                </a:lnTo>
                <a:lnTo>
                  <a:pt x="0" y="92075"/>
                </a:lnTo>
                <a:lnTo>
                  <a:pt x="0" y="100583"/>
                </a:lnTo>
                <a:lnTo>
                  <a:pt x="0" y="109473"/>
                </a:lnTo>
                <a:lnTo>
                  <a:pt x="0" y="113665"/>
                </a:lnTo>
                <a:lnTo>
                  <a:pt x="4571" y="113665"/>
                </a:lnTo>
                <a:lnTo>
                  <a:pt x="13334" y="113665"/>
                </a:lnTo>
                <a:lnTo>
                  <a:pt x="17653" y="113665"/>
                </a:lnTo>
                <a:lnTo>
                  <a:pt x="21843" y="100583"/>
                </a:lnTo>
                <a:lnTo>
                  <a:pt x="21843" y="87503"/>
                </a:lnTo>
                <a:lnTo>
                  <a:pt x="26162" y="83184"/>
                </a:lnTo>
                <a:lnTo>
                  <a:pt x="35052" y="52705"/>
                </a:lnTo>
                <a:lnTo>
                  <a:pt x="35052" y="48132"/>
                </a:lnTo>
                <a:lnTo>
                  <a:pt x="35052" y="35052"/>
                </a:lnTo>
                <a:lnTo>
                  <a:pt x="35052" y="17653"/>
                </a:lnTo>
                <a:lnTo>
                  <a:pt x="35052" y="4571"/>
                </a:lnTo>
                <a:lnTo>
                  <a:pt x="35052" y="0"/>
                </a:lnTo>
                <a:lnTo>
                  <a:pt x="35052" y="17653"/>
                </a:lnTo>
                <a:lnTo>
                  <a:pt x="39624" y="39369"/>
                </a:lnTo>
                <a:lnTo>
                  <a:pt x="39624" y="48132"/>
                </a:lnTo>
                <a:lnTo>
                  <a:pt x="43815" y="70104"/>
                </a:lnTo>
                <a:lnTo>
                  <a:pt x="52705" y="96392"/>
                </a:lnTo>
                <a:lnTo>
                  <a:pt x="56896" y="109473"/>
                </a:lnTo>
                <a:lnTo>
                  <a:pt x="56896" y="118237"/>
                </a:lnTo>
                <a:lnTo>
                  <a:pt x="65531" y="131444"/>
                </a:lnTo>
                <a:lnTo>
                  <a:pt x="70103" y="131444"/>
                </a:lnTo>
                <a:lnTo>
                  <a:pt x="70103" y="135635"/>
                </a:lnTo>
                <a:lnTo>
                  <a:pt x="74294" y="135635"/>
                </a:lnTo>
                <a:lnTo>
                  <a:pt x="87756" y="126872"/>
                </a:lnTo>
                <a:lnTo>
                  <a:pt x="105156" y="1136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2" name="Freeform 1292"/>
          <p:cNvSpPr/>
          <p:nvPr/>
        </p:nvSpPr>
        <p:spPr>
          <a:xfrm>
            <a:off x="5975603" y="2046985"/>
            <a:ext cx="109475" cy="109220"/>
          </a:xfrm>
          <a:custGeom>
            <a:avLst/>
            <a:gdLst/>
            <a:ahLst/>
            <a:cxnLst/>
            <a:rect l="0" t="0" r="0" b="0"/>
            <a:pathLst>
              <a:path w="109475" h="109220">
                <a:moveTo>
                  <a:pt x="21972" y="0"/>
                </a:moveTo>
                <a:lnTo>
                  <a:pt x="17654" y="0"/>
                </a:lnTo>
                <a:lnTo>
                  <a:pt x="17654" y="4319"/>
                </a:lnTo>
                <a:lnTo>
                  <a:pt x="13081" y="13208"/>
                </a:lnTo>
                <a:lnTo>
                  <a:pt x="13081" y="21718"/>
                </a:lnTo>
                <a:lnTo>
                  <a:pt x="0" y="43688"/>
                </a:lnTo>
                <a:lnTo>
                  <a:pt x="0" y="52197"/>
                </a:lnTo>
                <a:lnTo>
                  <a:pt x="0" y="65532"/>
                </a:lnTo>
                <a:lnTo>
                  <a:pt x="0" y="74422"/>
                </a:lnTo>
                <a:lnTo>
                  <a:pt x="0" y="87249"/>
                </a:lnTo>
                <a:lnTo>
                  <a:pt x="0" y="96394"/>
                </a:lnTo>
                <a:lnTo>
                  <a:pt x="4573" y="104903"/>
                </a:lnTo>
                <a:lnTo>
                  <a:pt x="8891" y="104903"/>
                </a:lnTo>
                <a:lnTo>
                  <a:pt x="13081" y="109220"/>
                </a:lnTo>
                <a:lnTo>
                  <a:pt x="17654" y="109220"/>
                </a:lnTo>
                <a:lnTo>
                  <a:pt x="26162" y="109220"/>
                </a:lnTo>
                <a:lnTo>
                  <a:pt x="30735" y="109220"/>
                </a:lnTo>
                <a:lnTo>
                  <a:pt x="35052" y="109220"/>
                </a:lnTo>
                <a:lnTo>
                  <a:pt x="43943" y="100584"/>
                </a:lnTo>
                <a:lnTo>
                  <a:pt x="52451" y="91821"/>
                </a:lnTo>
                <a:lnTo>
                  <a:pt x="65787" y="78741"/>
                </a:lnTo>
                <a:lnTo>
                  <a:pt x="65787" y="65532"/>
                </a:lnTo>
                <a:lnTo>
                  <a:pt x="70105" y="60960"/>
                </a:lnTo>
                <a:lnTo>
                  <a:pt x="70105" y="39370"/>
                </a:lnTo>
                <a:lnTo>
                  <a:pt x="70105" y="34798"/>
                </a:lnTo>
                <a:lnTo>
                  <a:pt x="70105" y="21718"/>
                </a:lnTo>
                <a:lnTo>
                  <a:pt x="74676" y="21718"/>
                </a:lnTo>
                <a:lnTo>
                  <a:pt x="74676" y="34798"/>
                </a:lnTo>
                <a:lnTo>
                  <a:pt x="74676" y="39370"/>
                </a:lnTo>
                <a:lnTo>
                  <a:pt x="74676" y="43688"/>
                </a:lnTo>
                <a:lnTo>
                  <a:pt x="74676" y="48260"/>
                </a:lnTo>
                <a:lnTo>
                  <a:pt x="74676" y="52197"/>
                </a:lnTo>
                <a:lnTo>
                  <a:pt x="74676" y="65532"/>
                </a:lnTo>
                <a:lnTo>
                  <a:pt x="74676" y="69850"/>
                </a:lnTo>
                <a:lnTo>
                  <a:pt x="74676" y="74422"/>
                </a:lnTo>
                <a:lnTo>
                  <a:pt x="78613" y="78741"/>
                </a:lnTo>
                <a:lnTo>
                  <a:pt x="83186" y="83312"/>
                </a:lnTo>
                <a:lnTo>
                  <a:pt x="87504" y="83312"/>
                </a:lnTo>
                <a:lnTo>
                  <a:pt x="92075" y="83312"/>
                </a:lnTo>
                <a:lnTo>
                  <a:pt x="100585" y="83312"/>
                </a:lnTo>
                <a:lnTo>
                  <a:pt x="105156" y="78741"/>
                </a:lnTo>
                <a:lnTo>
                  <a:pt x="105156" y="65532"/>
                </a:lnTo>
                <a:lnTo>
                  <a:pt x="109475" y="60960"/>
                </a:lnTo>
                <a:lnTo>
                  <a:pt x="109475" y="43688"/>
                </a:lnTo>
                <a:lnTo>
                  <a:pt x="109475" y="34798"/>
                </a:lnTo>
                <a:lnTo>
                  <a:pt x="105156" y="13208"/>
                </a:lnTo>
                <a:lnTo>
                  <a:pt x="105156" y="8636"/>
                </a:lnTo>
                <a:lnTo>
                  <a:pt x="105156" y="4319"/>
                </a:lnTo>
                <a:lnTo>
                  <a:pt x="10515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3" name="Freeform 1293"/>
          <p:cNvSpPr/>
          <p:nvPr/>
        </p:nvSpPr>
        <p:spPr>
          <a:xfrm>
            <a:off x="6120129" y="2112517"/>
            <a:ext cx="56642" cy="61341"/>
          </a:xfrm>
          <a:custGeom>
            <a:avLst/>
            <a:gdLst/>
            <a:ahLst/>
            <a:cxnLst/>
            <a:rect l="0" t="0" r="0" b="0"/>
            <a:pathLst>
              <a:path w="56642" h="61341">
                <a:moveTo>
                  <a:pt x="30480" y="4318"/>
                </a:moveTo>
                <a:lnTo>
                  <a:pt x="26162" y="4318"/>
                </a:lnTo>
                <a:lnTo>
                  <a:pt x="21844" y="4318"/>
                </a:lnTo>
                <a:lnTo>
                  <a:pt x="17654" y="4318"/>
                </a:lnTo>
                <a:lnTo>
                  <a:pt x="13081" y="8890"/>
                </a:lnTo>
                <a:lnTo>
                  <a:pt x="8763" y="13209"/>
                </a:lnTo>
                <a:lnTo>
                  <a:pt x="4573" y="21717"/>
                </a:lnTo>
                <a:lnTo>
                  <a:pt x="0" y="21717"/>
                </a:lnTo>
                <a:lnTo>
                  <a:pt x="0" y="26289"/>
                </a:lnTo>
                <a:lnTo>
                  <a:pt x="0" y="30862"/>
                </a:lnTo>
                <a:lnTo>
                  <a:pt x="0" y="35052"/>
                </a:lnTo>
                <a:lnTo>
                  <a:pt x="0" y="39371"/>
                </a:lnTo>
                <a:lnTo>
                  <a:pt x="4573" y="52451"/>
                </a:lnTo>
                <a:lnTo>
                  <a:pt x="4573" y="57024"/>
                </a:lnTo>
                <a:lnTo>
                  <a:pt x="8763" y="57024"/>
                </a:lnTo>
                <a:lnTo>
                  <a:pt x="13081" y="61341"/>
                </a:lnTo>
                <a:lnTo>
                  <a:pt x="21844" y="61341"/>
                </a:lnTo>
                <a:lnTo>
                  <a:pt x="26162" y="61341"/>
                </a:lnTo>
                <a:lnTo>
                  <a:pt x="30480" y="61341"/>
                </a:lnTo>
                <a:lnTo>
                  <a:pt x="35053" y="61341"/>
                </a:lnTo>
                <a:lnTo>
                  <a:pt x="35053" y="52451"/>
                </a:lnTo>
                <a:lnTo>
                  <a:pt x="39243" y="48261"/>
                </a:lnTo>
                <a:lnTo>
                  <a:pt x="39243" y="43688"/>
                </a:lnTo>
                <a:lnTo>
                  <a:pt x="39243" y="35052"/>
                </a:lnTo>
                <a:lnTo>
                  <a:pt x="39243" y="17780"/>
                </a:lnTo>
                <a:lnTo>
                  <a:pt x="39243" y="8890"/>
                </a:lnTo>
                <a:lnTo>
                  <a:pt x="39243" y="4318"/>
                </a:lnTo>
                <a:lnTo>
                  <a:pt x="39243" y="0"/>
                </a:lnTo>
                <a:lnTo>
                  <a:pt x="39243" y="4318"/>
                </a:lnTo>
                <a:lnTo>
                  <a:pt x="39243" y="17780"/>
                </a:lnTo>
                <a:lnTo>
                  <a:pt x="39243" y="21717"/>
                </a:lnTo>
                <a:lnTo>
                  <a:pt x="43816" y="30862"/>
                </a:lnTo>
                <a:lnTo>
                  <a:pt x="43816" y="39371"/>
                </a:lnTo>
                <a:lnTo>
                  <a:pt x="43816" y="43688"/>
                </a:lnTo>
                <a:lnTo>
                  <a:pt x="48134" y="43688"/>
                </a:lnTo>
                <a:lnTo>
                  <a:pt x="48134" y="35052"/>
                </a:lnTo>
                <a:lnTo>
                  <a:pt x="48134" y="30862"/>
                </a:lnTo>
                <a:lnTo>
                  <a:pt x="56642" y="21717"/>
                </a:lnTo>
                <a:lnTo>
                  <a:pt x="56642" y="177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4" name="Freeform 1294"/>
          <p:cNvSpPr/>
          <p:nvPr/>
        </p:nvSpPr>
        <p:spPr>
          <a:xfrm>
            <a:off x="6198742" y="2038222"/>
            <a:ext cx="0" cy="122556"/>
          </a:xfrm>
          <a:custGeom>
            <a:avLst/>
            <a:gdLst/>
            <a:ahLst/>
            <a:cxnLst/>
            <a:rect l="0" t="0" r="0" b="0"/>
            <a:pathLst>
              <a:path h="122556">
                <a:moveTo>
                  <a:pt x="0" y="0"/>
                </a:moveTo>
                <a:lnTo>
                  <a:pt x="0" y="4192"/>
                </a:lnTo>
                <a:lnTo>
                  <a:pt x="0" y="13082"/>
                </a:lnTo>
                <a:lnTo>
                  <a:pt x="0" y="26162"/>
                </a:lnTo>
                <a:lnTo>
                  <a:pt x="0" y="35053"/>
                </a:lnTo>
                <a:lnTo>
                  <a:pt x="0" y="57023"/>
                </a:lnTo>
                <a:lnTo>
                  <a:pt x="0" y="60960"/>
                </a:lnTo>
                <a:lnTo>
                  <a:pt x="0" y="69723"/>
                </a:lnTo>
                <a:lnTo>
                  <a:pt x="0" y="83185"/>
                </a:lnTo>
                <a:lnTo>
                  <a:pt x="0" y="87504"/>
                </a:lnTo>
                <a:lnTo>
                  <a:pt x="0" y="96012"/>
                </a:lnTo>
                <a:lnTo>
                  <a:pt x="0" y="100584"/>
                </a:lnTo>
                <a:lnTo>
                  <a:pt x="0" y="109347"/>
                </a:lnTo>
                <a:lnTo>
                  <a:pt x="0" y="113666"/>
                </a:lnTo>
                <a:lnTo>
                  <a:pt x="0" y="117983"/>
                </a:lnTo>
                <a:lnTo>
                  <a:pt x="0" y="1225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5" name="Freeform 1295"/>
          <p:cNvSpPr/>
          <p:nvPr/>
        </p:nvSpPr>
        <p:spPr>
          <a:xfrm>
            <a:off x="6234048" y="2112517"/>
            <a:ext cx="60961" cy="61341"/>
          </a:xfrm>
          <a:custGeom>
            <a:avLst/>
            <a:gdLst/>
            <a:ahLst/>
            <a:cxnLst/>
            <a:rect l="0" t="0" r="0" b="0"/>
            <a:pathLst>
              <a:path w="60961" h="61341">
                <a:moveTo>
                  <a:pt x="4318" y="39371"/>
                </a:moveTo>
                <a:lnTo>
                  <a:pt x="8891" y="39371"/>
                </a:lnTo>
                <a:lnTo>
                  <a:pt x="12828" y="39371"/>
                </a:lnTo>
                <a:lnTo>
                  <a:pt x="17399" y="39371"/>
                </a:lnTo>
                <a:lnTo>
                  <a:pt x="21717" y="39371"/>
                </a:lnTo>
                <a:lnTo>
                  <a:pt x="26290" y="30862"/>
                </a:lnTo>
                <a:lnTo>
                  <a:pt x="30480" y="26289"/>
                </a:lnTo>
                <a:lnTo>
                  <a:pt x="39371" y="21717"/>
                </a:lnTo>
                <a:lnTo>
                  <a:pt x="39371" y="17780"/>
                </a:lnTo>
                <a:lnTo>
                  <a:pt x="43942" y="17780"/>
                </a:lnTo>
                <a:lnTo>
                  <a:pt x="43942" y="13209"/>
                </a:lnTo>
                <a:lnTo>
                  <a:pt x="43942" y="8890"/>
                </a:lnTo>
                <a:lnTo>
                  <a:pt x="43942" y="4573"/>
                </a:lnTo>
                <a:lnTo>
                  <a:pt x="43942" y="0"/>
                </a:lnTo>
                <a:lnTo>
                  <a:pt x="35053" y="0"/>
                </a:lnTo>
                <a:lnTo>
                  <a:pt x="30480" y="0"/>
                </a:lnTo>
                <a:lnTo>
                  <a:pt x="26290" y="0"/>
                </a:lnTo>
                <a:lnTo>
                  <a:pt x="17399" y="0"/>
                </a:lnTo>
                <a:lnTo>
                  <a:pt x="12828" y="4573"/>
                </a:lnTo>
                <a:lnTo>
                  <a:pt x="4318" y="8890"/>
                </a:lnTo>
                <a:lnTo>
                  <a:pt x="4318" y="13209"/>
                </a:lnTo>
                <a:lnTo>
                  <a:pt x="0" y="13209"/>
                </a:lnTo>
                <a:lnTo>
                  <a:pt x="0" y="30862"/>
                </a:lnTo>
                <a:lnTo>
                  <a:pt x="0" y="35052"/>
                </a:lnTo>
                <a:lnTo>
                  <a:pt x="0" y="39371"/>
                </a:lnTo>
                <a:lnTo>
                  <a:pt x="0" y="43942"/>
                </a:lnTo>
                <a:lnTo>
                  <a:pt x="0" y="52833"/>
                </a:lnTo>
                <a:lnTo>
                  <a:pt x="0" y="57404"/>
                </a:lnTo>
                <a:lnTo>
                  <a:pt x="8891" y="57404"/>
                </a:lnTo>
                <a:lnTo>
                  <a:pt x="12828" y="57404"/>
                </a:lnTo>
                <a:lnTo>
                  <a:pt x="17399" y="61341"/>
                </a:lnTo>
                <a:lnTo>
                  <a:pt x="21717" y="61341"/>
                </a:lnTo>
                <a:lnTo>
                  <a:pt x="26290" y="61341"/>
                </a:lnTo>
                <a:lnTo>
                  <a:pt x="30480" y="61341"/>
                </a:lnTo>
                <a:lnTo>
                  <a:pt x="35053" y="61341"/>
                </a:lnTo>
                <a:lnTo>
                  <a:pt x="39371" y="61341"/>
                </a:lnTo>
                <a:lnTo>
                  <a:pt x="47880" y="61341"/>
                </a:lnTo>
                <a:lnTo>
                  <a:pt x="52198" y="57404"/>
                </a:lnTo>
                <a:lnTo>
                  <a:pt x="56769" y="48261"/>
                </a:lnTo>
                <a:lnTo>
                  <a:pt x="60961" y="482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6" name="Freeform 1296"/>
          <p:cNvSpPr/>
          <p:nvPr/>
        </p:nvSpPr>
        <p:spPr>
          <a:xfrm>
            <a:off x="6312408" y="2117090"/>
            <a:ext cx="70103" cy="65531"/>
          </a:xfrm>
          <a:custGeom>
            <a:avLst/>
            <a:gdLst/>
            <a:ahLst/>
            <a:cxnLst/>
            <a:rect l="0" t="0" r="0" b="0"/>
            <a:pathLst>
              <a:path w="70103" h="65531">
                <a:moveTo>
                  <a:pt x="13462" y="0"/>
                </a:moveTo>
                <a:lnTo>
                  <a:pt x="8889" y="0"/>
                </a:lnTo>
                <a:lnTo>
                  <a:pt x="0" y="0"/>
                </a:lnTo>
                <a:lnTo>
                  <a:pt x="0" y="4317"/>
                </a:lnTo>
                <a:lnTo>
                  <a:pt x="0" y="13207"/>
                </a:lnTo>
                <a:lnTo>
                  <a:pt x="0" y="17144"/>
                </a:lnTo>
                <a:lnTo>
                  <a:pt x="4571" y="17144"/>
                </a:lnTo>
                <a:lnTo>
                  <a:pt x="13462" y="17144"/>
                </a:lnTo>
                <a:lnTo>
                  <a:pt x="26543" y="17144"/>
                </a:lnTo>
                <a:lnTo>
                  <a:pt x="30480" y="17144"/>
                </a:lnTo>
                <a:lnTo>
                  <a:pt x="61595" y="13207"/>
                </a:lnTo>
                <a:lnTo>
                  <a:pt x="66167" y="13207"/>
                </a:lnTo>
                <a:lnTo>
                  <a:pt x="70103" y="13207"/>
                </a:lnTo>
                <a:lnTo>
                  <a:pt x="70103" y="21716"/>
                </a:lnTo>
                <a:lnTo>
                  <a:pt x="70103" y="26289"/>
                </a:lnTo>
                <a:lnTo>
                  <a:pt x="66167" y="30479"/>
                </a:lnTo>
                <a:lnTo>
                  <a:pt x="61595" y="39369"/>
                </a:lnTo>
                <a:lnTo>
                  <a:pt x="61595" y="48260"/>
                </a:lnTo>
                <a:lnTo>
                  <a:pt x="57022" y="52831"/>
                </a:lnTo>
                <a:lnTo>
                  <a:pt x="48513" y="56768"/>
                </a:lnTo>
                <a:lnTo>
                  <a:pt x="43942" y="60960"/>
                </a:lnTo>
                <a:lnTo>
                  <a:pt x="43942" y="65531"/>
                </a:lnTo>
                <a:lnTo>
                  <a:pt x="39624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7" name="Freeform 1297"/>
          <p:cNvSpPr/>
          <p:nvPr/>
        </p:nvSpPr>
        <p:spPr>
          <a:xfrm>
            <a:off x="5678170" y="2116835"/>
            <a:ext cx="131064" cy="52452"/>
          </a:xfrm>
          <a:custGeom>
            <a:avLst/>
            <a:gdLst/>
            <a:ahLst/>
            <a:cxnLst/>
            <a:rect l="0" t="0" r="0" b="0"/>
            <a:pathLst>
              <a:path w="131064" h="52452">
                <a:moveTo>
                  <a:pt x="0" y="0"/>
                </a:moveTo>
                <a:lnTo>
                  <a:pt x="0" y="4319"/>
                </a:lnTo>
                <a:lnTo>
                  <a:pt x="0" y="8509"/>
                </a:lnTo>
                <a:lnTo>
                  <a:pt x="0" y="13082"/>
                </a:lnTo>
                <a:lnTo>
                  <a:pt x="0" y="17399"/>
                </a:lnTo>
                <a:lnTo>
                  <a:pt x="0" y="26162"/>
                </a:lnTo>
                <a:lnTo>
                  <a:pt x="0" y="30481"/>
                </a:lnTo>
                <a:lnTo>
                  <a:pt x="0" y="34798"/>
                </a:lnTo>
                <a:lnTo>
                  <a:pt x="4190" y="34798"/>
                </a:lnTo>
                <a:lnTo>
                  <a:pt x="8763" y="39370"/>
                </a:lnTo>
                <a:lnTo>
                  <a:pt x="12700" y="39370"/>
                </a:lnTo>
                <a:lnTo>
                  <a:pt x="17271" y="39370"/>
                </a:lnTo>
                <a:lnTo>
                  <a:pt x="26162" y="39370"/>
                </a:lnTo>
                <a:lnTo>
                  <a:pt x="30480" y="34798"/>
                </a:lnTo>
                <a:lnTo>
                  <a:pt x="30480" y="21971"/>
                </a:lnTo>
                <a:lnTo>
                  <a:pt x="34670" y="13082"/>
                </a:lnTo>
                <a:lnTo>
                  <a:pt x="34670" y="4319"/>
                </a:lnTo>
                <a:lnTo>
                  <a:pt x="34670" y="0"/>
                </a:lnTo>
                <a:lnTo>
                  <a:pt x="34670" y="8509"/>
                </a:lnTo>
                <a:lnTo>
                  <a:pt x="34670" y="13082"/>
                </a:lnTo>
                <a:lnTo>
                  <a:pt x="39243" y="30481"/>
                </a:lnTo>
                <a:lnTo>
                  <a:pt x="39243" y="34798"/>
                </a:lnTo>
                <a:lnTo>
                  <a:pt x="48133" y="39370"/>
                </a:lnTo>
                <a:lnTo>
                  <a:pt x="52324" y="43943"/>
                </a:lnTo>
                <a:lnTo>
                  <a:pt x="52324" y="47880"/>
                </a:lnTo>
                <a:lnTo>
                  <a:pt x="56895" y="47880"/>
                </a:lnTo>
                <a:lnTo>
                  <a:pt x="60959" y="47880"/>
                </a:lnTo>
                <a:lnTo>
                  <a:pt x="65532" y="47880"/>
                </a:lnTo>
                <a:lnTo>
                  <a:pt x="65532" y="43943"/>
                </a:lnTo>
                <a:lnTo>
                  <a:pt x="69722" y="43943"/>
                </a:lnTo>
                <a:lnTo>
                  <a:pt x="69722" y="39370"/>
                </a:lnTo>
                <a:lnTo>
                  <a:pt x="69722" y="34798"/>
                </a:lnTo>
                <a:lnTo>
                  <a:pt x="74295" y="26162"/>
                </a:lnTo>
                <a:lnTo>
                  <a:pt x="74295" y="21971"/>
                </a:lnTo>
                <a:lnTo>
                  <a:pt x="82803" y="17399"/>
                </a:lnTo>
                <a:lnTo>
                  <a:pt x="82803" y="13082"/>
                </a:lnTo>
                <a:lnTo>
                  <a:pt x="87376" y="8509"/>
                </a:lnTo>
                <a:lnTo>
                  <a:pt x="91694" y="4319"/>
                </a:lnTo>
                <a:lnTo>
                  <a:pt x="96012" y="4319"/>
                </a:lnTo>
                <a:lnTo>
                  <a:pt x="100583" y="4319"/>
                </a:lnTo>
                <a:lnTo>
                  <a:pt x="104775" y="4319"/>
                </a:lnTo>
                <a:lnTo>
                  <a:pt x="109093" y="4319"/>
                </a:lnTo>
                <a:lnTo>
                  <a:pt x="117856" y="4319"/>
                </a:lnTo>
                <a:lnTo>
                  <a:pt x="122427" y="4319"/>
                </a:lnTo>
                <a:lnTo>
                  <a:pt x="126745" y="13082"/>
                </a:lnTo>
                <a:lnTo>
                  <a:pt x="131064" y="21971"/>
                </a:lnTo>
                <a:lnTo>
                  <a:pt x="131064" y="30481"/>
                </a:lnTo>
                <a:lnTo>
                  <a:pt x="131064" y="34798"/>
                </a:lnTo>
                <a:lnTo>
                  <a:pt x="131064" y="39370"/>
                </a:lnTo>
                <a:lnTo>
                  <a:pt x="131064" y="43943"/>
                </a:lnTo>
                <a:lnTo>
                  <a:pt x="131064" y="524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8" name="Freeform 1298"/>
          <p:cNvSpPr/>
          <p:nvPr/>
        </p:nvSpPr>
        <p:spPr>
          <a:xfrm>
            <a:off x="5831078" y="2068703"/>
            <a:ext cx="39369" cy="87502"/>
          </a:xfrm>
          <a:custGeom>
            <a:avLst/>
            <a:gdLst/>
            <a:ahLst/>
            <a:cxnLst/>
            <a:rect l="0" t="0" r="0" b="0"/>
            <a:pathLst>
              <a:path w="39369" h="87502">
                <a:moveTo>
                  <a:pt x="17780" y="35052"/>
                </a:moveTo>
                <a:lnTo>
                  <a:pt x="17780" y="30479"/>
                </a:lnTo>
                <a:lnTo>
                  <a:pt x="13207" y="30479"/>
                </a:lnTo>
                <a:lnTo>
                  <a:pt x="8636" y="30479"/>
                </a:lnTo>
                <a:lnTo>
                  <a:pt x="8636" y="35052"/>
                </a:lnTo>
                <a:lnTo>
                  <a:pt x="4318" y="43561"/>
                </a:lnTo>
                <a:lnTo>
                  <a:pt x="4318" y="52451"/>
                </a:lnTo>
                <a:lnTo>
                  <a:pt x="0" y="56641"/>
                </a:lnTo>
                <a:lnTo>
                  <a:pt x="0" y="61214"/>
                </a:lnTo>
                <a:lnTo>
                  <a:pt x="0" y="74294"/>
                </a:lnTo>
                <a:lnTo>
                  <a:pt x="0" y="78613"/>
                </a:lnTo>
                <a:lnTo>
                  <a:pt x="0" y="82930"/>
                </a:lnTo>
                <a:lnTo>
                  <a:pt x="4318" y="87502"/>
                </a:lnTo>
                <a:lnTo>
                  <a:pt x="8636" y="87502"/>
                </a:lnTo>
                <a:lnTo>
                  <a:pt x="13207" y="87502"/>
                </a:lnTo>
                <a:lnTo>
                  <a:pt x="17780" y="87502"/>
                </a:lnTo>
                <a:lnTo>
                  <a:pt x="26543" y="87502"/>
                </a:lnTo>
                <a:lnTo>
                  <a:pt x="26543" y="78613"/>
                </a:lnTo>
                <a:lnTo>
                  <a:pt x="30480" y="70103"/>
                </a:lnTo>
                <a:lnTo>
                  <a:pt x="35051" y="52451"/>
                </a:lnTo>
                <a:lnTo>
                  <a:pt x="35051" y="48132"/>
                </a:lnTo>
                <a:lnTo>
                  <a:pt x="39369" y="26162"/>
                </a:lnTo>
                <a:lnTo>
                  <a:pt x="39369" y="21970"/>
                </a:lnTo>
                <a:lnTo>
                  <a:pt x="39369" y="17399"/>
                </a:lnTo>
                <a:lnTo>
                  <a:pt x="3936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99" name="Freeform 1299"/>
          <p:cNvSpPr/>
          <p:nvPr/>
        </p:nvSpPr>
        <p:spPr>
          <a:xfrm>
            <a:off x="5870447" y="2042159"/>
            <a:ext cx="26162" cy="109474"/>
          </a:xfrm>
          <a:custGeom>
            <a:avLst/>
            <a:gdLst/>
            <a:ahLst/>
            <a:cxnLst/>
            <a:rect l="0" t="0" r="0" b="0"/>
            <a:pathLst>
              <a:path w="26162" h="109474">
                <a:moveTo>
                  <a:pt x="0" y="4572"/>
                </a:moveTo>
                <a:lnTo>
                  <a:pt x="0" y="0"/>
                </a:lnTo>
                <a:lnTo>
                  <a:pt x="0" y="4572"/>
                </a:lnTo>
                <a:lnTo>
                  <a:pt x="0" y="13462"/>
                </a:lnTo>
                <a:lnTo>
                  <a:pt x="0" y="22225"/>
                </a:lnTo>
                <a:lnTo>
                  <a:pt x="0" y="39624"/>
                </a:lnTo>
                <a:lnTo>
                  <a:pt x="0" y="43943"/>
                </a:lnTo>
                <a:lnTo>
                  <a:pt x="0" y="57023"/>
                </a:lnTo>
                <a:lnTo>
                  <a:pt x="0" y="65786"/>
                </a:lnTo>
                <a:lnTo>
                  <a:pt x="4573" y="78995"/>
                </a:lnTo>
                <a:lnTo>
                  <a:pt x="4573" y="92075"/>
                </a:lnTo>
                <a:lnTo>
                  <a:pt x="4573" y="96647"/>
                </a:lnTo>
                <a:lnTo>
                  <a:pt x="8891" y="100838"/>
                </a:lnTo>
                <a:lnTo>
                  <a:pt x="8891" y="105157"/>
                </a:lnTo>
                <a:lnTo>
                  <a:pt x="13081" y="105157"/>
                </a:lnTo>
                <a:lnTo>
                  <a:pt x="13081" y="109474"/>
                </a:lnTo>
                <a:lnTo>
                  <a:pt x="17654" y="109474"/>
                </a:lnTo>
                <a:lnTo>
                  <a:pt x="21972" y="109474"/>
                </a:lnTo>
                <a:lnTo>
                  <a:pt x="26162" y="1094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0" name="Freeform 1300"/>
          <p:cNvSpPr/>
          <p:nvPr/>
        </p:nvSpPr>
        <p:spPr>
          <a:xfrm>
            <a:off x="5074920" y="2046731"/>
            <a:ext cx="82931" cy="126747"/>
          </a:xfrm>
          <a:custGeom>
            <a:avLst/>
            <a:gdLst/>
            <a:ahLst/>
            <a:cxnLst/>
            <a:rect l="0" t="0" r="0" b="0"/>
            <a:pathLst>
              <a:path w="82931" h="126747">
                <a:moveTo>
                  <a:pt x="0" y="126747"/>
                </a:moveTo>
                <a:lnTo>
                  <a:pt x="0" y="122556"/>
                </a:lnTo>
                <a:lnTo>
                  <a:pt x="0" y="118237"/>
                </a:lnTo>
                <a:lnTo>
                  <a:pt x="0" y="109474"/>
                </a:lnTo>
                <a:lnTo>
                  <a:pt x="0" y="96266"/>
                </a:lnTo>
                <a:lnTo>
                  <a:pt x="0" y="70104"/>
                </a:lnTo>
                <a:lnTo>
                  <a:pt x="0" y="57024"/>
                </a:lnTo>
                <a:lnTo>
                  <a:pt x="0" y="48134"/>
                </a:lnTo>
                <a:lnTo>
                  <a:pt x="0" y="35052"/>
                </a:lnTo>
                <a:lnTo>
                  <a:pt x="0" y="30481"/>
                </a:lnTo>
                <a:lnTo>
                  <a:pt x="0" y="26544"/>
                </a:lnTo>
                <a:lnTo>
                  <a:pt x="0" y="21972"/>
                </a:lnTo>
                <a:lnTo>
                  <a:pt x="0" y="17653"/>
                </a:lnTo>
                <a:lnTo>
                  <a:pt x="0" y="13082"/>
                </a:lnTo>
                <a:lnTo>
                  <a:pt x="4318" y="13082"/>
                </a:lnTo>
                <a:lnTo>
                  <a:pt x="4318" y="4319"/>
                </a:lnTo>
                <a:lnTo>
                  <a:pt x="8508" y="4319"/>
                </a:lnTo>
                <a:lnTo>
                  <a:pt x="21589" y="4319"/>
                </a:lnTo>
                <a:lnTo>
                  <a:pt x="25908" y="4319"/>
                </a:lnTo>
                <a:lnTo>
                  <a:pt x="30480" y="4319"/>
                </a:lnTo>
                <a:lnTo>
                  <a:pt x="43560" y="4319"/>
                </a:lnTo>
                <a:lnTo>
                  <a:pt x="47878" y="0"/>
                </a:lnTo>
                <a:lnTo>
                  <a:pt x="60959" y="0"/>
                </a:lnTo>
                <a:lnTo>
                  <a:pt x="69850" y="0"/>
                </a:lnTo>
                <a:lnTo>
                  <a:pt x="74040" y="0"/>
                </a:lnTo>
                <a:lnTo>
                  <a:pt x="78613" y="0"/>
                </a:lnTo>
                <a:lnTo>
                  <a:pt x="8293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1" name="Freeform 1301"/>
          <p:cNvSpPr/>
          <p:nvPr/>
        </p:nvSpPr>
        <p:spPr>
          <a:xfrm>
            <a:off x="5079238" y="2160778"/>
            <a:ext cx="52070" cy="4190"/>
          </a:xfrm>
          <a:custGeom>
            <a:avLst/>
            <a:gdLst/>
            <a:ahLst/>
            <a:cxnLst/>
            <a:rect l="0" t="0" r="0" b="0"/>
            <a:pathLst>
              <a:path w="52070" h="4190">
                <a:moveTo>
                  <a:pt x="0" y="0"/>
                </a:moveTo>
                <a:lnTo>
                  <a:pt x="0" y="4190"/>
                </a:lnTo>
                <a:lnTo>
                  <a:pt x="4190" y="4190"/>
                </a:lnTo>
                <a:lnTo>
                  <a:pt x="8508" y="4190"/>
                </a:lnTo>
                <a:lnTo>
                  <a:pt x="12700" y="4190"/>
                </a:lnTo>
                <a:lnTo>
                  <a:pt x="17271" y="4190"/>
                </a:lnTo>
                <a:lnTo>
                  <a:pt x="21590" y="4190"/>
                </a:lnTo>
                <a:lnTo>
                  <a:pt x="30479" y="4190"/>
                </a:lnTo>
                <a:lnTo>
                  <a:pt x="34671" y="4190"/>
                </a:lnTo>
                <a:lnTo>
                  <a:pt x="39242" y="4190"/>
                </a:lnTo>
                <a:lnTo>
                  <a:pt x="43560" y="4190"/>
                </a:lnTo>
                <a:lnTo>
                  <a:pt x="48133" y="4190"/>
                </a:lnTo>
                <a:lnTo>
                  <a:pt x="52070" y="41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2" name="Freeform 1302"/>
          <p:cNvSpPr/>
          <p:nvPr/>
        </p:nvSpPr>
        <p:spPr>
          <a:xfrm>
            <a:off x="5079238" y="2112264"/>
            <a:ext cx="56641" cy="0"/>
          </a:xfrm>
          <a:custGeom>
            <a:avLst/>
            <a:gdLst/>
            <a:ahLst/>
            <a:cxnLst/>
            <a:rect l="0" t="0" r="0" b="0"/>
            <a:pathLst>
              <a:path w="56641">
                <a:moveTo>
                  <a:pt x="0" y="0"/>
                </a:moveTo>
                <a:lnTo>
                  <a:pt x="4190" y="0"/>
                </a:lnTo>
                <a:lnTo>
                  <a:pt x="8508" y="0"/>
                </a:lnTo>
                <a:lnTo>
                  <a:pt x="21590" y="0"/>
                </a:lnTo>
                <a:lnTo>
                  <a:pt x="26162" y="0"/>
                </a:lnTo>
                <a:lnTo>
                  <a:pt x="34671" y="0"/>
                </a:lnTo>
                <a:lnTo>
                  <a:pt x="39242" y="0"/>
                </a:lnTo>
                <a:lnTo>
                  <a:pt x="52070" y="0"/>
                </a:lnTo>
                <a:lnTo>
                  <a:pt x="5664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3" name="Freeform 1303"/>
          <p:cNvSpPr/>
          <p:nvPr/>
        </p:nvSpPr>
        <p:spPr>
          <a:xfrm>
            <a:off x="5157851" y="2134234"/>
            <a:ext cx="48133" cy="30734"/>
          </a:xfrm>
          <a:custGeom>
            <a:avLst/>
            <a:gdLst/>
            <a:ahLst/>
            <a:cxnLst/>
            <a:rect l="0" t="0" r="0" b="0"/>
            <a:pathLst>
              <a:path w="48133" h="30734">
                <a:moveTo>
                  <a:pt x="0" y="30734"/>
                </a:moveTo>
                <a:lnTo>
                  <a:pt x="0" y="26544"/>
                </a:lnTo>
                <a:lnTo>
                  <a:pt x="0" y="21971"/>
                </a:lnTo>
                <a:lnTo>
                  <a:pt x="0" y="13082"/>
                </a:lnTo>
                <a:lnTo>
                  <a:pt x="0" y="8763"/>
                </a:lnTo>
                <a:lnTo>
                  <a:pt x="0" y="4572"/>
                </a:lnTo>
                <a:lnTo>
                  <a:pt x="4571" y="0"/>
                </a:lnTo>
                <a:lnTo>
                  <a:pt x="8763" y="0"/>
                </a:lnTo>
                <a:lnTo>
                  <a:pt x="13081" y="0"/>
                </a:lnTo>
                <a:lnTo>
                  <a:pt x="21970" y="0"/>
                </a:lnTo>
                <a:lnTo>
                  <a:pt x="26162" y="0"/>
                </a:lnTo>
                <a:lnTo>
                  <a:pt x="30479" y="0"/>
                </a:lnTo>
                <a:lnTo>
                  <a:pt x="35052" y="0"/>
                </a:lnTo>
                <a:lnTo>
                  <a:pt x="39243" y="4572"/>
                </a:lnTo>
                <a:lnTo>
                  <a:pt x="43814" y="8763"/>
                </a:lnTo>
                <a:lnTo>
                  <a:pt x="43814" y="17654"/>
                </a:lnTo>
                <a:lnTo>
                  <a:pt x="43814" y="21971"/>
                </a:lnTo>
                <a:lnTo>
                  <a:pt x="43814" y="26544"/>
                </a:lnTo>
                <a:lnTo>
                  <a:pt x="43814" y="30734"/>
                </a:lnTo>
                <a:lnTo>
                  <a:pt x="48133" y="307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4" name="Freeform 1304"/>
          <p:cNvSpPr/>
          <p:nvPr/>
        </p:nvSpPr>
        <p:spPr>
          <a:xfrm>
            <a:off x="5219065" y="2121154"/>
            <a:ext cx="70104" cy="105155"/>
          </a:xfrm>
          <a:custGeom>
            <a:avLst/>
            <a:gdLst/>
            <a:ahLst/>
            <a:cxnLst/>
            <a:rect l="0" t="0" r="0" b="0"/>
            <a:pathLst>
              <a:path w="70104" h="105155">
                <a:moveTo>
                  <a:pt x="39369" y="13080"/>
                </a:moveTo>
                <a:lnTo>
                  <a:pt x="30480" y="13080"/>
                </a:lnTo>
                <a:lnTo>
                  <a:pt x="26288" y="13080"/>
                </a:lnTo>
                <a:lnTo>
                  <a:pt x="21970" y="13080"/>
                </a:lnTo>
                <a:lnTo>
                  <a:pt x="17399" y="17652"/>
                </a:lnTo>
                <a:lnTo>
                  <a:pt x="17399" y="21843"/>
                </a:lnTo>
                <a:lnTo>
                  <a:pt x="13081" y="21843"/>
                </a:lnTo>
                <a:lnTo>
                  <a:pt x="13081" y="30734"/>
                </a:lnTo>
                <a:lnTo>
                  <a:pt x="13081" y="35051"/>
                </a:lnTo>
                <a:lnTo>
                  <a:pt x="13081" y="39624"/>
                </a:lnTo>
                <a:lnTo>
                  <a:pt x="17399" y="39624"/>
                </a:lnTo>
                <a:lnTo>
                  <a:pt x="21970" y="39624"/>
                </a:lnTo>
                <a:lnTo>
                  <a:pt x="30480" y="30734"/>
                </a:lnTo>
                <a:lnTo>
                  <a:pt x="34798" y="26162"/>
                </a:lnTo>
                <a:lnTo>
                  <a:pt x="39369" y="21843"/>
                </a:lnTo>
                <a:lnTo>
                  <a:pt x="43942" y="17652"/>
                </a:lnTo>
                <a:lnTo>
                  <a:pt x="48132" y="4572"/>
                </a:lnTo>
                <a:lnTo>
                  <a:pt x="52450" y="4572"/>
                </a:lnTo>
                <a:lnTo>
                  <a:pt x="52450" y="0"/>
                </a:lnTo>
                <a:lnTo>
                  <a:pt x="52450" y="8763"/>
                </a:lnTo>
                <a:lnTo>
                  <a:pt x="52450" y="13080"/>
                </a:lnTo>
                <a:lnTo>
                  <a:pt x="52450" y="17652"/>
                </a:lnTo>
                <a:lnTo>
                  <a:pt x="60960" y="26162"/>
                </a:lnTo>
                <a:lnTo>
                  <a:pt x="60960" y="35051"/>
                </a:lnTo>
                <a:lnTo>
                  <a:pt x="65531" y="39624"/>
                </a:lnTo>
                <a:lnTo>
                  <a:pt x="65531" y="48133"/>
                </a:lnTo>
                <a:lnTo>
                  <a:pt x="70104" y="52324"/>
                </a:lnTo>
                <a:lnTo>
                  <a:pt x="70104" y="56896"/>
                </a:lnTo>
                <a:lnTo>
                  <a:pt x="70104" y="65786"/>
                </a:lnTo>
                <a:lnTo>
                  <a:pt x="70104" y="70103"/>
                </a:lnTo>
                <a:lnTo>
                  <a:pt x="70104" y="74294"/>
                </a:lnTo>
                <a:lnTo>
                  <a:pt x="70104" y="78613"/>
                </a:lnTo>
                <a:lnTo>
                  <a:pt x="70104" y="83185"/>
                </a:lnTo>
                <a:lnTo>
                  <a:pt x="52450" y="87376"/>
                </a:lnTo>
                <a:lnTo>
                  <a:pt x="48132" y="96519"/>
                </a:lnTo>
                <a:lnTo>
                  <a:pt x="30480" y="100584"/>
                </a:lnTo>
                <a:lnTo>
                  <a:pt x="30480" y="105155"/>
                </a:lnTo>
                <a:lnTo>
                  <a:pt x="26288" y="105155"/>
                </a:lnTo>
                <a:lnTo>
                  <a:pt x="8889" y="105155"/>
                </a:lnTo>
                <a:lnTo>
                  <a:pt x="4318" y="105155"/>
                </a:lnTo>
                <a:lnTo>
                  <a:pt x="0" y="105155"/>
                </a:lnTo>
                <a:lnTo>
                  <a:pt x="0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5" name="Freeform 1305"/>
          <p:cNvSpPr/>
          <p:nvPr/>
        </p:nvSpPr>
        <p:spPr>
          <a:xfrm>
            <a:off x="5328539" y="2068703"/>
            <a:ext cx="17399" cy="100584"/>
          </a:xfrm>
          <a:custGeom>
            <a:avLst/>
            <a:gdLst/>
            <a:ahLst/>
            <a:cxnLst/>
            <a:rect l="0" t="0" r="0" b="0"/>
            <a:pathLst>
              <a:path w="17399" h="100584">
                <a:moveTo>
                  <a:pt x="17399" y="0"/>
                </a:moveTo>
                <a:lnTo>
                  <a:pt x="13081" y="0"/>
                </a:lnTo>
                <a:lnTo>
                  <a:pt x="13081" y="4572"/>
                </a:lnTo>
                <a:lnTo>
                  <a:pt x="13081" y="8509"/>
                </a:lnTo>
                <a:lnTo>
                  <a:pt x="4190" y="21970"/>
                </a:lnTo>
                <a:lnTo>
                  <a:pt x="0" y="30479"/>
                </a:lnTo>
                <a:lnTo>
                  <a:pt x="0" y="35052"/>
                </a:lnTo>
                <a:lnTo>
                  <a:pt x="0" y="43561"/>
                </a:lnTo>
                <a:lnTo>
                  <a:pt x="0" y="52451"/>
                </a:lnTo>
                <a:lnTo>
                  <a:pt x="0" y="61214"/>
                </a:lnTo>
                <a:lnTo>
                  <a:pt x="0" y="74294"/>
                </a:lnTo>
                <a:lnTo>
                  <a:pt x="0" y="78613"/>
                </a:lnTo>
                <a:lnTo>
                  <a:pt x="0" y="83185"/>
                </a:lnTo>
                <a:lnTo>
                  <a:pt x="0" y="96265"/>
                </a:lnTo>
                <a:lnTo>
                  <a:pt x="0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6" name="Freeform 1306"/>
          <p:cNvSpPr/>
          <p:nvPr/>
        </p:nvSpPr>
        <p:spPr>
          <a:xfrm>
            <a:off x="5359019" y="2112264"/>
            <a:ext cx="148971" cy="65786"/>
          </a:xfrm>
          <a:custGeom>
            <a:avLst/>
            <a:gdLst/>
            <a:ahLst/>
            <a:cxnLst/>
            <a:rect l="0" t="0" r="0" b="0"/>
            <a:pathLst>
              <a:path w="148971" h="65786">
                <a:moveTo>
                  <a:pt x="30734" y="21970"/>
                </a:moveTo>
                <a:lnTo>
                  <a:pt x="26542" y="21970"/>
                </a:lnTo>
                <a:lnTo>
                  <a:pt x="21971" y="21970"/>
                </a:lnTo>
                <a:lnTo>
                  <a:pt x="17652" y="21970"/>
                </a:lnTo>
                <a:lnTo>
                  <a:pt x="8763" y="26542"/>
                </a:lnTo>
                <a:lnTo>
                  <a:pt x="4571" y="30733"/>
                </a:lnTo>
                <a:lnTo>
                  <a:pt x="0" y="35052"/>
                </a:lnTo>
                <a:lnTo>
                  <a:pt x="0" y="39624"/>
                </a:lnTo>
                <a:lnTo>
                  <a:pt x="0" y="43941"/>
                </a:lnTo>
                <a:lnTo>
                  <a:pt x="0" y="52704"/>
                </a:lnTo>
                <a:lnTo>
                  <a:pt x="4571" y="52704"/>
                </a:lnTo>
                <a:lnTo>
                  <a:pt x="13081" y="57023"/>
                </a:lnTo>
                <a:lnTo>
                  <a:pt x="17652" y="57023"/>
                </a:lnTo>
                <a:lnTo>
                  <a:pt x="26542" y="57023"/>
                </a:lnTo>
                <a:lnTo>
                  <a:pt x="30734" y="57023"/>
                </a:lnTo>
                <a:lnTo>
                  <a:pt x="43815" y="57023"/>
                </a:lnTo>
                <a:lnTo>
                  <a:pt x="48133" y="57023"/>
                </a:lnTo>
                <a:lnTo>
                  <a:pt x="52704" y="43941"/>
                </a:lnTo>
                <a:lnTo>
                  <a:pt x="52704" y="35052"/>
                </a:lnTo>
                <a:lnTo>
                  <a:pt x="57022" y="26542"/>
                </a:lnTo>
                <a:lnTo>
                  <a:pt x="57022" y="17653"/>
                </a:lnTo>
                <a:lnTo>
                  <a:pt x="57022" y="13462"/>
                </a:lnTo>
                <a:lnTo>
                  <a:pt x="57022" y="17653"/>
                </a:lnTo>
                <a:lnTo>
                  <a:pt x="57022" y="21970"/>
                </a:lnTo>
                <a:lnTo>
                  <a:pt x="57022" y="35052"/>
                </a:lnTo>
                <a:lnTo>
                  <a:pt x="61595" y="39624"/>
                </a:lnTo>
                <a:lnTo>
                  <a:pt x="70103" y="39624"/>
                </a:lnTo>
                <a:lnTo>
                  <a:pt x="78866" y="43941"/>
                </a:lnTo>
                <a:lnTo>
                  <a:pt x="78866" y="48514"/>
                </a:lnTo>
                <a:lnTo>
                  <a:pt x="83184" y="48514"/>
                </a:lnTo>
                <a:lnTo>
                  <a:pt x="87502" y="48514"/>
                </a:lnTo>
                <a:lnTo>
                  <a:pt x="96265" y="48514"/>
                </a:lnTo>
                <a:lnTo>
                  <a:pt x="96265" y="43941"/>
                </a:lnTo>
                <a:lnTo>
                  <a:pt x="96265" y="39624"/>
                </a:lnTo>
                <a:lnTo>
                  <a:pt x="96265" y="26542"/>
                </a:lnTo>
                <a:lnTo>
                  <a:pt x="96265" y="21970"/>
                </a:lnTo>
                <a:lnTo>
                  <a:pt x="96265" y="17653"/>
                </a:lnTo>
                <a:lnTo>
                  <a:pt x="96265" y="13462"/>
                </a:lnTo>
                <a:lnTo>
                  <a:pt x="96265" y="8890"/>
                </a:lnTo>
                <a:lnTo>
                  <a:pt x="96265" y="4571"/>
                </a:lnTo>
                <a:lnTo>
                  <a:pt x="100584" y="0"/>
                </a:lnTo>
                <a:lnTo>
                  <a:pt x="105156" y="0"/>
                </a:lnTo>
                <a:lnTo>
                  <a:pt x="109727" y="0"/>
                </a:lnTo>
                <a:lnTo>
                  <a:pt x="113665" y="0"/>
                </a:lnTo>
                <a:lnTo>
                  <a:pt x="118236" y="0"/>
                </a:lnTo>
                <a:lnTo>
                  <a:pt x="122554" y="0"/>
                </a:lnTo>
                <a:lnTo>
                  <a:pt x="135890" y="8890"/>
                </a:lnTo>
                <a:lnTo>
                  <a:pt x="135890" y="17653"/>
                </a:lnTo>
                <a:lnTo>
                  <a:pt x="135890" y="21970"/>
                </a:lnTo>
                <a:lnTo>
                  <a:pt x="140208" y="26542"/>
                </a:lnTo>
                <a:lnTo>
                  <a:pt x="140208" y="30733"/>
                </a:lnTo>
                <a:lnTo>
                  <a:pt x="140208" y="35052"/>
                </a:lnTo>
                <a:lnTo>
                  <a:pt x="140208" y="39624"/>
                </a:lnTo>
                <a:lnTo>
                  <a:pt x="140208" y="52704"/>
                </a:lnTo>
                <a:lnTo>
                  <a:pt x="140208" y="57023"/>
                </a:lnTo>
                <a:lnTo>
                  <a:pt x="144398" y="61214"/>
                </a:lnTo>
                <a:lnTo>
                  <a:pt x="144398" y="65786"/>
                </a:lnTo>
                <a:lnTo>
                  <a:pt x="148971" y="657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7" name="Freeform 1307"/>
          <p:cNvSpPr/>
          <p:nvPr/>
        </p:nvSpPr>
        <p:spPr>
          <a:xfrm>
            <a:off x="5529707" y="2046731"/>
            <a:ext cx="65532" cy="144526"/>
          </a:xfrm>
          <a:custGeom>
            <a:avLst/>
            <a:gdLst/>
            <a:ahLst/>
            <a:cxnLst/>
            <a:rect l="0" t="0" r="0" b="0"/>
            <a:pathLst>
              <a:path w="65532" h="144526">
                <a:moveTo>
                  <a:pt x="30479" y="74423"/>
                </a:moveTo>
                <a:lnTo>
                  <a:pt x="21971" y="74423"/>
                </a:lnTo>
                <a:lnTo>
                  <a:pt x="17398" y="74423"/>
                </a:lnTo>
                <a:lnTo>
                  <a:pt x="8763" y="74423"/>
                </a:lnTo>
                <a:lnTo>
                  <a:pt x="4571" y="74423"/>
                </a:lnTo>
                <a:lnTo>
                  <a:pt x="4571" y="78995"/>
                </a:lnTo>
                <a:lnTo>
                  <a:pt x="0" y="83186"/>
                </a:lnTo>
                <a:lnTo>
                  <a:pt x="0" y="100585"/>
                </a:lnTo>
                <a:lnTo>
                  <a:pt x="0" y="105157"/>
                </a:lnTo>
                <a:lnTo>
                  <a:pt x="0" y="122556"/>
                </a:lnTo>
                <a:lnTo>
                  <a:pt x="0" y="126747"/>
                </a:lnTo>
                <a:lnTo>
                  <a:pt x="0" y="131319"/>
                </a:lnTo>
                <a:lnTo>
                  <a:pt x="0" y="135636"/>
                </a:lnTo>
                <a:lnTo>
                  <a:pt x="4571" y="144526"/>
                </a:lnTo>
                <a:lnTo>
                  <a:pt x="13334" y="144526"/>
                </a:lnTo>
                <a:lnTo>
                  <a:pt x="17398" y="140209"/>
                </a:lnTo>
                <a:lnTo>
                  <a:pt x="30479" y="118237"/>
                </a:lnTo>
                <a:lnTo>
                  <a:pt x="39243" y="105157"/>
                </a:lnTo>
                <a:lnTo>
                  <a:pt x="48133" y="78995"/>
                </a:lnTo>
                <a:lnTo>
                  <a:pt x="48133" y="74423"/>
                </a:lnTo>
                <a:lnTo>
                  <a:pt x="48133" y="61214"/>
                </a:lnTo>
                <a:lnTo>
                  <a:pt x="52451" y="43942"/>
                </a:lnTo>
                <a:lnTo>
                  <a:pt x="52451" y="39371"/>
                </a:lnTo>
                <a:lnTo>
                  <a:pt x="52451" y="21972"/>
                </a:lnTo>
                <a:lnTo>
                  <a:pt x="52451" y="17653"/>
                </a:lnTo>
                <a:lnTo>
                  <a:pt x="52451" y="13082"/>
                </a:lnTo>
                <a:lnTo>
                  <a:pt x="48133" y="8890"/>
                </a:lnTo>
                <a:lnTo>
                  <a:pt x="43814" y="8890"/>
                </a:lnTo>
                <a:lnTo>
                  <a:pt x="43814" y="0"/>
                </a:lnTo>
                <a:lnTo>
                  <a:pt x="39243" y="0"/>
                </a:lnTo>
                <a:lnTo>
                  <a:pt x="39243" y="4319"/>
                </a:lnTo>
                <a:lnTo>
                  <a:pt x="39243" y="17653"/>
                </a:lnTo>
                <a:lnTo>
                  <a:pt x="39243" y="30481"/>
                </a:lnTo>
                <a:lnTo>
                  <a:pt x="39243" y="35052"/>
                </a:lnTo>
                <a:lnTo>
                  <a:pt x="39243" y="48134"/>
                </a:lnTo>
                <a:lnTo>
                  <a:pt x="43814" y="65533"/>
                </a:lnTo>
                <a:lnTo>
                  <a:pt x="43814" y="70104"/>
                </a:lnTo>
                <a:lnTo>
                  <a:pt x="52451" y="74423"/>
                </a:lnTo>
                <a:lnTo>
                  <a:pt x="57022" y="78995"/>
                </a:lnTo>
                <a:lnTo>
                  <a:pt x="61595" y="83186"/>
                </a:lnTo>
                <a:lnTo>
                  <a:pt x="61595" y="92075"/>
                </a:lnTo>
                <a:lnTo>
                  <a:pt x="65532" y="920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8" name="Freeform 1308"/>
          <p:cNvSpPr/>
          <p:nvPr/>
        </p:nvSpPr>
        <p:spPr>
          <a:xfrm>
            <a:off x="4274820" y="2038857"/>
            <a:ext cx="4318" cy="135636"/>
          </a:xfrm>
          <a:custGeom>
            <a:avLst/>
            <a:gdLst/>
            <a:ahLst/>
            <a:cxnLst/>
            <a:rect l="0" t="0" r="0" b="0"/>
            <a:pathLst>
              <a:path w="4318" h="135636">
                <a:moveTo>
                  <a:pt x="4318" y="135636"/>
                </a:moveTo>
                <a:lnTo>
                  <a:pt x="4318" y="131064"/>
                </a:lnTo>
                <a:lnTo>
                  <a:pt x="4318" y="117857"/>
                </a:lnTo>
                <a:lnTo>
                  <a:pt x="4318" y="113665"/>
                </a:lnTo>
                <a:lnTo>
                  <a:pt x="4318" y="104775"/>
                </a:lnTo>
                <a:lnTo>
                  <a:pt x="4318" y="100585"/>
                </a:lnTo>
                <a:lnTo>
                  <a:pt x="4318" y="87123"/>
                </a:lnTo>
                <a:lnTo>
                  <a:pt x="4318" y="78613"/>
                </a:lnTo>
                <a:lnTo>
                  <a:pt x="4318" y="43561"/>
                </a:lnTo>
                <a:lnTo>
                  <a:pt x="4318" y="30481"/>
                </a:lnTo>
                <a:lnTo>
                  <a:pt x="4318" y="215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09" name="Freeform 1309"/>
          <p:cNvSpPr/>
          <p:nvPr/>
        </p:nvSpPr>
        <p:spPr>
          <a:xfrm>
            <a:off x="4296790" y="2086991"/>
            <a:ext cx="43562" cy="56641"/>
          </a:xfrm>
          <a:custGeom>
            <a:avLst/>
            <a:gdLst/>
            <a:ahLst/>
            <a:cxnLst/>
            <a:rect l="0" t="0" r="0" b="0"/>
            <a:pathLst>
              <a:path w="43562" h="56641">
                <a:moveTo>
                  <a:pt x="0" y="56641"/>
                </a:moveTo>
                <a:lnTo>
                  <a:pt x="0" y="56641"/>
                </a:lnTo>
                <a:lnTo>
                  <a:pt x="4192" y="56641"/>
                </a:lnTo>
                <a:lnTo>
                  <a:pt x="8510" y="56641"/>
                </a:lnTo>
                <a:lnTo>
                  <a:pt x="8510" y="43561"/>
                </a:lnTo>
                <a:lnTo>
                  <a:pt x="21590" y="26162"/>
                </a:lnTo>
                <a:lnTo>
                  <a:pt x="26163" y="21589"/>
                </a:lnTo>
                <a:lnTo>
                  <a:pt x="35052" y="12826"/>
                </a:lnTo>
                <a:lnTo>
                  <a:pt x="43562" y="3937"/>
                </a:lnTo>
                <a:lnTo>
                  <a:pt x="435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0" name="Freeform 1310"/>
          <p:cNvSpPr/>
          <p:nvPr/>
        </p:nvSpPr>
        <p:spPr>
          <a:xfrm>
            <a:off x="4327271" y="2130552"/>
            <a:ext cx="35051" cy="43941"/>
          </a:xfrm>
          <a:custGeom>
            <a:avLst/>
            <a:gdLst/>
            <a:ahLst/>
            <a:cxnLst/>
            <a:rect l="0" t="0" r="0" b="0"/>
            <a:pathLst>
              <a:path w="35051" h="43941">
                <a:moveTo>
                  <a:pt x="0" y="0"/>
                </a:moveTo>
                <a:lnTo>
                  <a:pt x="0" y="8890"/>
                </a:lnTo>
                <a:lnTo>
                  <a:pt x="0" y="13080"/>
                </a:lnTo>
                <a:lnTo>
                  <a:pt x="0" y="17399"/>
                </a:lnTo>
                <a:lnTo>
                  <a:pt x="0" y="21970"/>
                </a:lnTo>
                <a:lnTo>
                  <a:pt x="8508" y="21970"/>
                </a:lnTo>
                <a:lnTo>
                  <a:pt x="8508" y="26162"/>
                </a:lnTo>
                <a:lnTo>
                  <a:pt x="13081" y="26162"/>
                </a:lnTo>
                <a:lnTo>
                  <a:pt x="17399" y="30733"/>
                </a:lnTo>
                <a:lnTo>
                  <a:pt x="21589" y="30733"/>
                </a:lnTo>
                <a:lnTo>
                  <a:pt x="26162" y="35052"/>
                </a:lnTo>
                <a:lnTo>
                  <a:pt x="30480" y="43941"/>
                </a:lnTo>
                <a:lnTo>
                  <a:pt x="35051" y="439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1" name="Freeform 1311"/>
          <p:cNvSpPr/>
          <p:nvPr/>
        </p:nvSpPr>
        <p:spPr>
          <a:xfrm>
            <a:off x="4384294" y="2122042"/>
            <a:ext cx="4190" cy="56642"/>
          </a:xfrm>
          <a:custGeom>
            <a:avLst/>
            <a:gdLst/>
            <a:ahLst/>
            <a:cxnLst/>
            <a:rect l="0" t="0" r="0" b="0"/>
            <a:pathLst>
              <a:path w="4190" h="56642">
                <a:moveTo>
                  <a:pt x="4190" y="56642"/>
                </a:moveTo>
                <a:lnTo>
                  <a:pt x="4190" y="47879"/>
                </a:lnTo>
                <a:lnTo>
                  <a:pt x="4190" y="39243"/>
                </a:lnTo>
                <a:lnTo>
                  <a:pt x="4190" y="25909"/>
                </a:lnTo>
                <a:lnTo>
                  <a:pt x="4190" y="8510"/>
                </a:lnTo>
                <a:lnTo>
                  <a:pt x="0" y="393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2" name="Freeform 1312"/>
          <p:cNvSpPr/>
          <p:nvPr/>
        </p:nvSpPr>
        <p:spPr>
          <a:xfrm>
            <a:off x="4384294" y="2122042"/>
            <a:ext cx="39242" cy="8510"/>
          </a:xfrm>
          <a:custGeom>
            <a:avLst/>
            <a:gdLst/>
            <a:ahLst/>
            <a:cxnLst/>
            <a:rect l="0" t="0" r="0" b="0"/>
            <a:pathLst>
              <a:path w="39242" h="8510">
                <a:moveTo>
                  <a:pt x="0" y="3938"/>
                </a:moveTo>
                <a:lnTo>
                  <a:pt x="4190" y="3938"/>
                </a:lnTo>
                <a:lnTo>
                  <a:pt x="8509" y="8510"/>
                </a:lnTo>
                <a:lnTo>
                  <a:pt x="13081" y="8510"/>
                </a:lnTo>
                <a:lnTo>
                  <a:pt x="17271" y="8510"/>
                </a:lnTo>
                <a:lnTo>
                  <a:pt x="26161" y="8510"/>
                </a:lnTo>
                <a:lnTo>
                  <a:pt x="30479" y="8510"/>
                </a:lnTo>
                <a:lnTo>
                  <a:pt x="35052" y="3938"/>
                </a:lnTo>
                <a:lnTo>
                  <a:pt x="35052" y="0"/>
                </a:lnTo>
                <a:lnTo>
                  <a:pt x="3924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3" name="Freeform 1313"/>
          <p:cNvSpPr/>
          <p:nvPr/>
        </p:nvSpPr>
        <p:spPr>
          <a:xfrm>
            <a:off x="4449826" y="2095500"/>
            <a:ext cx="74295" cy="74421"/>
          </a:xfrm>
          <a:custGeom>
            <a:avLst/>
            <a:gdLst/>
            <a:ahLst/>
            <a:cxnLst/>
            <a:rect l="0" t="0" r="0" b="0"/>
            <a:pathLst>
              <a:path w="74295" h="74421">
                <a:moveTo>
                  <a:pt x="0" y="61214"/>
                </a:moveTo>
                <a:lnTo>
                  <a:pt x="0" y="61214"/>
                </a:lnTo>
                <a:lnTo>
                  <a:pt x="4190" y="65785"/>
                </a:lnTo>
                <a:lnTo>
                  <a:pt x="8508" y="65785"/>
                </a:lnTo>
                <a:lnTo>
                  <a:pt x="13081" y="65785"/>
                </a:lnTo>
                <a:lnTo>
                  <a:pt x="17271" y="65785"/>
                </a:lnTo>
                <a:lnTo>
                  <a:pt x="30479" y="65785"/>
                </a:lnTo>
                <a:lnTo>
                  <a:pt x="35052" y="65785"/>
                </a:lnTo>
                <a:lnTo>
                  <a:pt x="39243" y="52451"/>
                </a:lnTo>
                <a:lnTo>
                  <a:pt x="39243" y="43942"/>
                </a:lnTo>
                <a:lnTo>
                  <a:pt x="39243" y="39369"/>
                </a:lnTo>
                <a:lnTo>
                  <a:pt x="43560" y="21970"/>
                </a:lnTo>
                <a:lnTo>
                  <a:pt x="43560" y="17653"/>
                </a:lnTo>
                <a:lnTo>
                  <a:pt x="43560" y="4317"/>
                </a:lnTo>
                <a:lnTo>
                  <a:pt x="43560" y="0"/>
                </a:lnTo>
                <a:lnTo>
                  <a:pt x="39243" y="0"/>
                </a:lnTo>
                <a:lnTo>
                  <a:pt x="35052" y="0"/>
                </a:lnTo>
                <a:lnTo>
                  <a:pt x="30479" y="0"/>
                </a:lnTo>
                <a:lnTo>
                  <a:pt x="26162" y="0"/>
                </a:lnTo>
                <a:lnTo>
                  <a:pt x="17271" y="0"/>
                </a:lnTo>
                <a:lnTo>
                  <a:pt x="13081" y="4317"/>
                </a:lnTo>
                <a:lnTo>
                  <a:pt x="8508" y="8890"/>
                </a:lnTo>
                <a:lnTo>
                  <a:pt x="8508" y="17653"/>
                </a:lnTo>
                <a:lnTo>
                  <a:pt x="4190" y="26542"/>
                </a:lnTo>
                <a:lnTo>
                  <a:pt x="0" y="39369"/>
                </a:lnTo>
                <a:lnTo>
                  <a:pt x="0" y="43942"/>
                </a:lnTo>
                <a:lnTo>
                  <a:pt x="0" y="48132"/>
                </a:lnTo>
                <a:lnTo>
                  <a:pt x="0" y="52451"/>
                </a:lnTo>
                <a:lnTo>
                  <a:pt x="0" y="57022"/>
                </a:lnTo>
                <a:lnTo>
                  <a:pt x="0" y="61214"/>
                </a:lnTo>
                <a:lnTo>
                  <a:pt x="4190" y="70104"/>
                </a:lnTo>
                <a:lnTo>
                  <a:pt x="8508" y="70104"/>
                </a:lnTo>
                <a:lnTo>
                  <a:pt x="13081" y="74421"/>
                </a:lnTo>
                <a:lnTo>
                  <a:pt x="17271" y="74421"/>
                </a:lnTo>
                <a:lnTo>
                  <a:pt x="30479" y="74421"/>
                </a:lnTo>
                <a:lnTo>
                  <a:pt x="35052" y="74421"/>
                </a:lnTo>
                <a:lnTo>
                  <a:pt x="39243" y="74421"/>
                </a:lnTo>
                <a:lnTo>
                  <a:pt x="43560" y="74421"/>
                </a:lnTo>
                <a:lnTo>
                  <a:pt x="48133" y="74421"/>
                </a:lnTo>
                <a:lnTo>
                  <a:pt x="60959" y="74421"/>
                </a:lnTo>
                <a:lnTo>
                  <a:pt x="65532" y="74421"/>
                </a:lnTo>
                <a:lnTo>
                  <a:pt x="70103" y="74421"/>
                </a:lnTo>
                <a:lnTo>
                  <a:pt x="74295" y="7442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4" name="Freeform 1314"/>
          <p:cNvSpPr/>
          <p:nvPr/>
        </p:nvSpPr>
        <p:spPr>
          <a:xfrm>
            <a:off x="4554601" y="2104390"/>
            <a:ext cx="4318" cy="48132"/>
          </a:xfrm>
          <a:custGeom>
            <a:avLst/>
            <a:gdLst/>
            <a:ahLst/>
            <a:cxnLst/>
            <a:rect l="0" t="0" r="0" b="0"/>
            <a:pathLst>
              <a:path w="4318" h="48132">
                <a:moveTo>
                  <a:pt x="4318" y="48132"/>
                </a:moveTo>
                <a:lnTo>
                  <a:pt x="4318" y="43561"/>
                </a:lnTo>
                <a:lnTo>
                  <a:pt x="4318" y="35052"/>
                </a:lnTo>
                <a:lnTo>
                  <a:pt x="4318" y="26162"/>
                </a:lnTo>
                <a:lnTo>
                  <a:pt x="4318" y="21590"/>
                </a:lnTo>
                <a:lnTo>
                  <a:pt x="4318" y="17652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5" name="Freeform 1315"/>
          <p:cNvSpPr/>
          <p:nvPr/>
        </p:nvSpPr>
        <p:spPr>
          <a:xfrm>
            <a:off x="4576571" y="2095500"/>
            <a:ext cx="78994" cy="78993"/>
          </a:xfrm>
          <a:custGeom>
            <a:avLst/>
            <a:gdLst/>
            <a:ahLst/>
            <a:cxnLst/>
            <a:rect l="0" t="0" r="0" b="0"/>
            <a:pathLst>
              <a:path w="78994" h="78993">
                <a:moveTo>
                  <a:pt x="39370" y="0"/>
                </a:moveTo>
                <a:lnTo>
                  <a:pt x="35052" y="0"/>
                </a:lnTo>
                <a:lnTo>
                  <a:pt x="30734" y="0"/>
                </a:lnTo>
                <a:lnTo>
                  <a:pt x="26163" y="0"/>
                </a:lnTo>
                <a:lnTo>
                  <a:pt x="17400" y="4317"/>
                </a:lnTo>
                <a:lnTo>
                  <a:pt x="8890" y="21970"/>
                </a:lnTo>
                <a:lnTo>
                  <a:pt x="4319" y="30480"/>
                </a:lnTo>
                <a:lnTo>
                  <a:pt x="0" y="35052"/>
                </a:lnTo>
                <a:lnTo>
                  <a:pt x="0" y="39369"/>
                </a:lnTo>
                <a:lnTo>
                  <a:pt x="4319" y="39369"/>
                </a:lnTo>
                <a:lnTo>
                  <a:pt x="17400" y="39369"/>
                </a:lnTo>
                <a:lnTo>
                  <a:pt x="26163" y="39369"/>
                </a:lnTo>
                <a:lnTo>
                  <a:pt x="43943" y="43942"/>
                </a:lnTo>
                <a:lnTo>
                  <a:pt x="57024" y="43942"/>
                </a:lnTo>
                <a:lnTo>
                  <a:pt x="61214" y="43942"/>
                </a:lnTo>
                <a:lnTo>
                  <a:pt x="74423" y="52451"/>
                </a:lnTo>
                <a:lnTo>
                  <a:pt x="74423" y="57022"/>
                </a:lnTo>
                <a:lnTo>
                  <a:pt x="78994" y="57022"/>
                </a:lnTo>
                <a:lnTo>
                  <a:pt x="78994" y="61214"/>
                </a:lnTo>
                <a:lnTo>
                  <a:pt x="78994" y="65785"/>
                </a:lnTo>
                <a:lnTo>
                  <a:pt x="74423" y="70104"/>
                </a:lnTo>
                <a:lnTo>
                  <a:pt x="65787" y="70104"/>
                </a:lnTo>
                <a:lnTo>
                  <a:pt x="61214" y="74421"/>
                </a:lnTo>
                <a:lnTo>
                  <a:pt x="52451" y="74421"/>
                </a:lnTo>
                <a:lnTo>
                  <a:pt x="47880" y="78993"/>
                </a:lnTo>
                <a:lnTo>
                  <a:pt x="35052" y="789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6" name="Freeform 1316"/>
          <p:cNvSpPr/>
          <p:nvPr/>
        </p:nvSpPr>
        <p:spPr>
          <a:xfrm>
            <a:off x="4655565" y="2104390"/>
            <a:ext cx="65151" cy="65531"/>
          </a:xfrm>
          <a:custGeom>
            <a:avLst/>
            <a:gdLst/>
            <a:ahLst/>
            <a:cxnLst/>
            <a:rect l="0" t="0" r="0" b="0"/>
            <a:pathLst>
              <a:path w="65151" h="65531">
                <a:moveTo>
                  <a:pt x="13081" y="26162"/>
                </a:moveTo>
                <a:lnTo>
                  <a:pt x="17273" y="26162"/>
                </a:lnTo>
                <a:lnTo>
                  <a:pt x="25908" y="26162"/>
                </a:lnTo>
                <a:lnTo>
                  <a:pt x="30481" y="26162"/>
                </a:lnTo>
                <a:lnTo>
                  <a:pt x="34671" y="26162"/>
                </a:lnTo>
                <a:lnTo>
                  <a:pt x="34671" y="21590"/>
                </a:lnTo>
                <a:lnTo>
                  <a:pt x="34671" y="17652"/>
                </a:lnTo>
                <a:lnTo>
                  <a:pt x="39244" y="17652"/>
                </a:lnTo>
                <a:lnTo>
                  <a:pt x="39244" y="13080"/>
                </a:lnTo>
                <a:lnTo>
                  <a:pt x="39244" y="4190"/>
                </a:lnTo>
                <a:lnTo>
                  <a:pt x="39244" y="0"/>
                </a:lnTo>
                <a:lnTo>
                  <a:pt x="34671" y="0"/>
                </a:lnTo>
                <a:lnTo>
                  <a:pt x="30481" y="0"/>
                </a:lnTo>
                <a:lnTo>
                  <a:pt x="21590" y="8763"/>
                </a:lnTo>
                <a:lnTo>
                  <a:pt x="13081" y="13080"/>
                </a:lnTo>
                <a:lnTo>
                  <a:pt x="8510" y="17652"/>
                </a:lnTo>
                <a:lnTo>
                  <a:pt x="4192" y="21590"/>
                </a:lnTo>
                <a:lnTo>
                  <a:pt x="4192" y="26162"/>
                </a:lnTo>
                <a:lnTo>
                  <a:pt x="0" y="30479"/>
                </a:lnTo>
                <a:lnTo>
                  <a:pt x="0" y="35052"/>
                </a:lnTo>
                <a:lnTo>
                  <a:pt x="0" y="43561"/>
                </a:lnTo>
                <a:lnTo>
                  <a:pt x="0" y="52324"/>
                </a:lnTo>
                <a:lnTo>
                  <a:pt x="0" y="56895"/>
                </a:lnTo>
                <a:lnTo>
                  <a:pt x="0" y="61214"/>
                </a:lnTo>
                <a:lnTo>
                  <a:pt x="4192" y="61214"/>
                </a:lnTo>
                <a:lnTo>
                  <a:pt x="8510" y="65531"/>
                </a:lnTo>
                <a:lnTo>
                  <a:pt x="17273" y="65531"/>
                </a:lnTo>
                <a:lnTo>
                  <a:pt x="21590" y="65531"/>
                </a:lnTo>
                <a:lnTo>
                  <a:pt x="30481" y="65531"/>
                </a:lnTo>
                <a:lnTo>
                  <a:pt x="39244" y="65531"/>
                </a:lnTo>
                <a:lnTo>
                  <a:pt x="52325" y="65531"/>
                </a:lnTo>
                <a:lnTo>
                  <a:pt x="56643" y="65531"/>
                </a:lnTo>
                <a:lnTo>
                  <a:pt x="60961" y="65531"/>
                </a:lnTo>
                <a:lnTo>
                  <a:pt x="65151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7" name="Freeform 1317"/>
          <p:cNvSpPr/>
          <p:nvPr/>
        </p:nvSpPr>
        <p:spPr>
          <a:xfrm>
            <a:off x="3880992" y="2051557"/>
            <a:ext cx="144146" cy="148845"/>
          </a:xfrm>
          <a:custGeom>
            <a:avLst/>
            <a:gdLst/>
            <a:ahLst/>
            <a:cxnLst/>
            <a:rect l="0" t="0" r="0" b="0"/>
            <a:pathLst>
              <a:path w="144146" h="148845">
                <a:moveTo>
                  <a:pt x="17399" y="22352"/>
                </a:moveTo>
                <a:lnTo>
                  <a:pt x="13081" y="22352"/>
                </a:lnTo>
                <a:lnTo>
                  <a:pt x="13081" y="26289"/>
                </a:lnTo>
                <a:lnTo>
                  <a:pt x="8510" y="39371"/>
                </a:lnTo>
                <a:lnTo>
                  <a:pt x="0" y="52833"/>
                </a:lnTo>
                <a:lnTo>
                  <a:pt x="0" y="57023"/>
                </a:lnTo>
                <a:lnTo>
                  <a:pt x="0" y="65913"/>
                </a:lnTo>
                <a:lnTo>
                  <a:pt x="0" y="78995"/>
                </a:lnTo>
                <a:lnTo>
                  <a:pt x="0" y="87885"/>
                </a:lnTo>
                <a:lnTo>
                  <a:pt x="0" y="100585"/>
                </a:lnTo>
                <a:lnTo>
                  <a:pt x="0" y="105157"/>
                </a:lnTo>
                <a:lnTo>
                  <a:pt x="0" y="113793"/>
                </a:lnTo>
                <a:lnTo>
                  <a:pt x="0" y="118364"/>
                </a:lnTo>
                <a:lnTo>
                  <a:pt x="8510" y="131446"/>
                </a:lnTo>
                <a:lnTo>
                  <a:pt x="13081" y="136018"/>
                </a:lnTo>
                <a:lnTo>
                  <a:pt x="17399" y="140209"/>
                </a:lnTo>
                <a:lnTo>
                  <a:pt x="30480" y="148845"/>
                </a:lnTo>
                <a:lnTo>
                  <a:pt x="35053" y="148845"/>
                </a:lnTo>
                <a:lnTo>
                  <a:pt x="43561" y="148845"/>
                </a:lnTo>
                <a:lnTo>
                  <a:pt x="47879" y="148845"/>
                </a:lnTo>
                <a:lnTo>
                  <a:pt x="52452" y="148845"/>
                </a:lnTo>
                <a:lnTo>
                  <a:pt x="61342" y="148845"/>
                </a:lnTo>
                <a:lnTo>
                  <a:pt x="61342" y="140209"/>
                </a:lnTo>
                <a:lnTo>
                  <a:pt x="74042" y="105157"/>
                </a:lnTo>
                <a:lnTo>
                  <a:pt x="78613" y="100585"/>
                </a:lnTo>
                <a:lnTo>
                  <a:pt x="78613" y="92075"/>
                </a:lnTo>
                <a:lnTo>
                  <a:pt x="83186" y="74423"/>
                </a:lnTo>
                <a:lnTo>
                  <a:pt x="83186" y="70105"/>
                </a:lnTo>
                <a:lnTo>
                  <a:pt x="83186" y="61341"/>
                </a:lnTo>
                <a:lnTo>
                  <a:pt x="83186" y="57023"/>
                </a:lnTo>
                <a:lnTo>
                  <a:pt x="83186" y="65913"/>
                </a:lnTo>
                <a:lnTo>
                  <a:pt x="83186" y="78995"/>
                </a:lnTo>
                <a:lnTo>
                  <a:pt x="83186" y="83312"/>
                </a:lnTo>
                <a:lnTo>
                  <a:pt x="83186" y="87885"/>
                </a:lnTo>
                <a:lnTo>
                  <a:pt x="87504" y="105157"/>
                </a:lnTo>
                <a:lnTo>
                  <a:pt x="91822" y="105157"/>
                </a:lnTo>
                <a:lnTo>
                  <a:pt x="96012" y="109728"/>
                </a:lnTo>
                <a:lnTo>
                  <a:pt x="104903" y="113793"/>
                </a:lnTo>
                <a:lnTo>
                  <a:pt x="109474" y="113793"/>
                </a:lnTo>
                <a:lnTo>
                  <a:pt x="122555" y="113793"/>
                </a:lnTo>
                <a:lnTo>
                  <a:pt x="126873" y="113793"/>
                </a:lnTo>
                <a:lnTo>
                  <a:pt x="131065" y="105157"/>
                </a:lnTo>
                <a:lnTo>
                  <a:pt x="139954" y="70105"/>
                </a:lnTo>
                <a:lnTo>
                  <a:pt x="144146" y="57023"/>
                </a:lnTo>
                <a:lnTo>
                  <a:pt x="144146" y="30861"/>
                </a:lnTo>
                <a:lnTo>
                  <a:pt x="144146" y="17781"/>
                </a:lnTo>
                <a:lnTo>
                  <a:pt x="144146" y="13209"/>
                </a:lnTo>
                <a:lnTo>
                  <a:pt x="144146" y="4319"/>
                </a:lnTo>
                <a:lnTo>
                  <a:pt x="14414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8" name="Freeform 1318"/>
          <p:cNvSpPr/>
          <p:nvPr/>
        </p:nvSpPr>
        <p:spPr>
          <a:xfrm>
            <a:off x="4042536" y="2051557"/>
            <a:ext cx="87758" cy="136018"/>
          </a:xfrm>
          <a:custGeom>
            <a:avLst/>
            <a:gdLst/>
            <a:ahLst/>
            <a:cxnLst/>
            <a:rect l="0" t="0" r="0" b="0"/>
            <a:pathLst>
              <a:path w="87758" h="136018">
                <a:moveTo>
                  <a:pt x="48134" y="92075"/>
                </a:moveTo>
                <a:lnTo>
                  <a:pt x="48134" y="92075"/>
                </a:lnTo>
                <a:lnTo>
                  <a:pt x="39624" y="92075"/>
                </a:lnTo>
                <a:lnTo>
                  <a:pt x="35434" y="87885"/>
                </a:lnTo>
                <a:lnTo>
                  <a:pt x="31116" y="87885"/>
                </a:lnTo>
                <a:lnTo>
                  <a:pt x="26543" y="87885"/>
                </a:lnTo>
                <a:lnTo>
                  <a:pt x="22225" y="87885"/>
                </a:lnTo>
                <a:lnTo>
                  <a:pt x="17654" y="92075"/>
                </a:lnTo>
                <a:lnTo>
                  <a:pt x="13462" y="96394"/>
                </a:lnTo>
                <a:lnTo>
                  <a:pt x="13462" y="105157"/>
                </a:lnTo>
                <a:lnTo>
                  <a:pt x="4573" y="109728"/>
                </a:lnTo>
                <a:lnTo>
                  <a:pt x="4573" y="113793"/>
                </a:lnTo>
                <a:lnTo>
                  <a:pt x="4573" y="118364"/>
                </a:lnTo>
                <a:lnTo>
                  <a:pt x="0" y="122556"/>
                </a:lnTo>
                <a:lnTo>
                  <a:pt x="0" y="126873"/>
                </a:lnTo>
                <a:lnTo>
                  <a:pt x="0" y="131446"/>
                </a:lnTo>
                <a:lnTo>
                  <a:pt x="13462" y="131446"/>
                </a:lnTo>
                <a:lnTo>
                  <a:pt x="17654" y="131446"/>
                </a:lnTo>
                <a:lnTo>
                  <a:pt x="26543" y="131446"/>
                </a:lnTo>
                <a:lnTo>
                  <a:pt x="35434" y="131446"/>
                </a:lnTo>
                <a:lnTo>
                  <a:pt x="44197" y="131446"/>
                </a:lnTo>
                <a:lnTo>
                  <a:pt x="48134" y="131446"/>
                </a:lnTo>
                <a:lnTo>
                  <a:pt x="52705" y="122556"/>
                </a:lnTo>
                <a:lnTo>
                  <a:pt x="57023" y="118364"/>
                </a:lnTo>
                <a:lnTo>
                  <a:pt x="57023" y="109728"/>
                </a:lnTo>
                <a:lnTo>
                  <a:pt x="57023" y="96394"/>
                </a:lnTo>
                <a:lnTo>
                  <a:pt x="57023" y="87885"/>
                </a:lnTo>
                <a:lnTo>
                  <a:pt x="57023" y="83312"/>
                </a:lnTo>
                <a:lnTo>
                  <a:pt x="57023" y="96394"/>
                </a:lnTo>
                <a:lnTo>
                  <a:pt x="57023" y="100585"/>
                </a:lnTo>
                <a:lnTo>
                  <a:pt x="57023" y="105157"/>
                </a:lnTo>
                <a:lnTo>
                  <a:pt x="57023" y="118364"/>
                </a:lnTo>
                <a:lnTo>
                  <a:pt x="57023" y="122556"/>
                </a:lnTo>
                <a:lnTo>
                  <a:pt x="57023" y="126873"/>
                </a:lnTo>
                <a:lnTo>
                  <a:pt x="65914" y="131446"/>
                </a:lnTo>
                <a:lnTo>
                  <a:pt x="70485" y="131446"/>
                </a:lnTo>
                <a:lnTo>
                  <a:pt x="74677" y="136018"/>
                </a:lnTo>
                <a:lnTo>
                  <a:pt x="83185" y="136018"/>
                </a:lnTo>
                <a:lnTo>
                  <a:pt x="87758" y="136018"/>
                </a:lnTo>
                <a:lnTo>
                  <a:pt x="87758" y="131446"/>
                </a:lnTo>
                <a:lnTo>
                  <a:pt x="87758" y="126873"/>
                </a:lnTo>
                <a:lnTo>
                  <a:pt x="87758" y="122556"/>
                </a:lnTo>
                <a:lnTo>
                  <a:pt x="87758" y="113793"/>
                </a:lnTo>
                <a:lnTo>
                  <a:pt x="87758" y="109728"/>
                </a:lnTo>
                <a:lnTo>
                  <a:pt x="87758" y="105157"/>
                </a:lnTo>
                <a:lnTo>
                  <a:pt x="87758" y="100585"/>
                </a:lnTo>
                <a:lnTo>
                  <a:pt x="87758" y="96394"/>
                </a:lnTo>
                <a:lnTo>
                  <a:pt x="87758" y="92075"/>
                </a:lnTo>
                <a:lnTo>
                  <a:pt x="87758" y="87885"/>
                </a:lnTo>
                <a:lnTo>
                  <a:pt x="87758" y="78995"/>
                </a:lnTo>
                <a:lnTo>
                  <a:pt x="87758" y="74423"/>
                </a:lnTo>
                <a:lnTo>
                  <a:pt x="87758" y="65913"/>
                </a:lnTo>
                <a:lnTo>
                  <a:pt x="87758" y="61341"/>
                </a:lnTo>
                <a:lnTo>
                  <a:pt x="87758" y="48260"/>
                </a:lnTo>
                <a:lnTo>
                  <a:pt x="87758" y="39371"/>
                </a:lnTo>
                <a:lnTo>
                  <a:pt x="87758" y="22352"/>
                </a:lnTo>
                <a:lnTo>
                  <a:pt x="87758" y="13209"/>
                </a:lnTo>
                <a:lnTo>
                  <a:pt x="87758" y="8890"/>
                </a:lnTo>
                <a:lnTo>
                  <a:pt x="87758" y="4319"/>
                </a:lnTo>
                <a:lnTo>
                  <a:pt x="8775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9" name="Freeform 1319"/>
          <p:cNvSpPr/>
          <p:nvPr/>
        </p:nvSpPr>
        <p:spPr>
          <a:xfrm>
            <a:off x="4143502" y="2147951"/>
            <a:ext cx="56895" cy="47879"/>
          </a:xfrm>
          <a:custGeom>
            <a:avLst/>
            <a:gdLst/>
            <a:ahLst/>
            <a:cxnLst/>
            <a:rect l="0" t="0" r="0" b="0"/>
            <a:pathLst>
              <a:path w="56895" h="47879">
                <a:moveTo>
                  <a:pt x="0" y="0"/>
                </a:moveTo>
                <a:lnTo>
                  <a:pt x="4190" y="0"/>
                </a:lnTo>
                <a:lnTo>
                  <a:pt x="8763" y="0"/>
                </a:lnTo>
                <a:lnTo>
                  <a:pt x="13081" y="0"/>
                </a:lnTo>
                <a:lnTo>
                  <a:pt x="21589" y="0"/>
                </a:lnTo>
                <a:lnTo>
                  <a:pt x="26162" y="0"/>
                </a:lnTo>
                <a:lnTo>
                  <a:pt x="35051" y="0"/>
                </a:lnTo>
                <a:lnTo>
                  <a:pt x="39243" y="0"/>
                </a:lnTo>
                <a:lnTo>
                  <a:pt x="43561" y="0"/>
                </a:lnTo>
                <a:lnTo>
                  <a:pt x="43561" y="8763"/>
                </a:lnTo>
                <a:lnTo>
                  <a:pt x="52324" y="13334"/>
                </a:lnTo>
                <a:lnTo>
                  <a:pt x="56895" y="21970"/>
                </a:lnTo>
                <a:lnTo>
                  <a:pt x="56895" y="26162"/>
                </a:lnTo>
                <a:lnTo>
                  <a:pt x="56895" y="39624"/>
                </a:lnTo>
                <a:lnTo>
                  <a:pt x="56895" y="43815"/>
                </a:lnTo>
                <a:lnTo>
                  <a:pt x="56895" y="478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0" name="Freeform 1320"/>
          <p:cNvSpPr/>
          <p:nvPr/>
        </p:nvSpPr>
        <p:spPr>
          <a:xfrm>
            <a:off x="4222115" y="2029714"/>
            <a:ext cx="21970" cy="144399"/>
          </a:xfrm>
          <a:custGeom>
            <a:avLst/>
            <a:gdLst/>
            <a:ahLst/>
            <a:cxnLst/>
            <a:rect l="0" t="0" r="0" b="0"/>
            <a:pathLst>
              <a:path w="21970" h="144399">
                <a:moveTo>
                  <a:pt x="0" y="0"/>
                </a:moveTo>
                <a:lnTo>
                  <a:pt x="4571" y="13080"/>
                </a:lnTo>
                <a:lnTo>
                  <a:pt x="4571" y="21843"/>
                </a:lnTo>
                <a:lnTo>
                  <a:pt x="4571" y="35052"/>
                </a:lnTo>
                <a:lnTo>
                  <a:pt x="4571" y="39624"/>
                </a:lnTo>
                <a:lnTo>
                  <a:pt x="4571" y="61214"/>
                </a:lnTo>
                <a:lnTo>
                  <a:pt x="4571" y="74676"/>
                </a:lnTo>
                <a:lnTo>
                  <a:pt x="4571" y="78866"/>
                </a:lnTo>
                <a:lnTo>
                  <a:pt x="4571" y="100838"/>
                </a:lnTo>
                <a:lnTo>
                  <a:pt x="4571" y="113918"/>
                </a:lnTo>
                <a:lnTo>
                  <a:pt x="4571" y="122428"/>
                </a:lnTo>
                <a:lnTo>
                  <a:pt x="4571" y="131571"/>
                </a:lnTo>
                <a:lnTo>
                  <a:pt x="4571" y="135636"/>
                </a:lnTo>
                <a:lnTo>
                  <a:pt x="4571" y="140207"/>
                </a:lnTo>
                <a:lnTo>
                  <a:pt x="4571" y="144399"/>
                </a:lnTo>
                <a:lnTo>
                  <a:pt x="13335" y="144399"/>
                </a:lnTo>
                <a:lnTo>
                  <a:pt x="17652" y="144399"/>
                </a:lnTo>
                <a:lnTo>
                  <a:pt x="21970" y="1443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1" name="Freeform 1321"/>
          <p:cNvSpPr/>
          <p:nvPr/>
        </p:nvSpPr>
        <p:spPr>
          <a:xfrm>
            <a:off x="4839970" y="2125980"/>
            <a:ext cx="0" cy="57023"/>
          </a:xfrm>
          <a:custGeom>
            <a:avLst/>
            <a:gdLst/>
            <a:ahLst/>
            <a:cxnLst/>
            <a:rect l="0" t="0" r="0" b="0"/>
            <a:pathLst>
              <a:path h="57023">
                <a:moveTo>
                  <a:pt x="0" y="57023"/>
                </a:moveTo>
                <a:lnTo>
                  <a:pt x="0" y="43941"/>
                </a:lnTo>
                <a:lnTo>
                  <a:pt x="0" y="35305"/>
                </a:lnTo>
                <a:lnTo>
                  <a:pt x="0" y="21971"/>
                </a:lnTo>
                <a:lnTo>
                  <a:pt x="0" y="8889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2" name="Freeform 1322"/>
          <p:cNvSpPr/>
          <p:nvPr/>
        </p:nvSpPr>
        <p:spPr>
          <a:xfrm>
            <a:off x="4870450" y="2121407"/>
            <a:ext cx="83439" cy="43943"/>
          </a:xfrm>
          <a:custGeom>
            <a:avLst/>
            <a:gdLst/>
            <a:ahLst/>
            <a:cxnLst/>
            <a:rect l="0" t="0" r="0" b="0"/>
            <a:pathLst>
              <a:path w="83439" h="43943">
                <a:moveTo>
                  <a:pt x="0" y="35052"/>
                </a:moveTo>
                <a:lnTo>
                  <a:pt x="0" y="30735"/>
                </a:lnTo>
                <a:lnTo>
                  <a:pt x="0" y="26162"/>
                </a:lnTo>
                <a:lnTo>
                  <a:pt x="0" y="21972"/>
                </a:lnTo>
                <a:lnTo>
                  <a:pt x="0" y="17653"/>
                </a:lnTo>
                <a:lnTo>
                  <a:pt x="4571" y="13082"/>
                </a:lnTo>
                <a:lnTo>
                  <a:pt x="4571" y="8890"/>
                </a:lnTo>
                <a:lnTo>
                  <a:pt x="17907" y="0"/>
                </a:lnTo>
                <a:lnTo>
                  <a:pt x="21844" y="0"/>
                </a:lnTo>
                <a:lnTo>
                  <a:pt x="26415" y="0"/>
                </a:lnTo>
                <a:lnTo>
                  <a:pt x="30734" y="0"/>
                </a:lnTo>
                <a:lnTo>
                  <a:pt x="35052" y="0"/>
                </a:lnTo>
                <a:lnTo>
                  <a:pt x="52323" y="0"/>
                </a:lnTo>
                <a:lnTo>
                  <a:pt x="56896" y="0"/>
                </a:lnTo>
                <a:lnTo>
                  <a:pt x="61467" y="0"/>
                </a:lnTo>
                <a:lnTo>
                  <a:pt x="65785" y="0"/>
                </a:lnTo>
                <a:lnTo>
                  <a:pt x="74676" y="8890"/>
                </a:lnTo>
                <a:lnTo>
                  <a:pt x="78866" y="8890"/>
                </a:lnTo>
                <a:lnTo>
                  <a:pt x="78866" y="13082"/>
                </a:lnTo>
                <a:lnTo>
                  <a:pt x="83439" y="17653"/>
                </a:lnTo>
                <a:lnTo>
                  <a:pt x="83439" y="21972"/>
                </a:lnTo>
                <a:lnTo>
                  <a:pt x="83439" y="26162"/>
                </a:lnTo>
                <a:lnTo>
                  <a:pt x="83439" y="30735"/>
                </a:lnTo>
                <a:lnTo>
                  <a:pt x="83439" y="35052"/>
                </a:lnTo>
                <a:lnTo>
                  <a:pt x="83439" y="439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3" name="Freeform 1323"/>
          <p:cNvSpPr/>
          <p:nvPr/>
        </p:nvSpPr>
        <p:spPr>
          <a:xfrm>
            <a:off x="3018154" y="2051050"/>
            <a:ext cx="13081" cy="161797"/>
          </a:xfrm>
          <a:custGeom>
            <a:avLst/>
            <a:gdLst/>
            <a:ahLst/>
            <a:cxnLst/>
            <a:rect l="0" t="0" r="0" b="0"/>
            <a:pathLst>
              <a:path w="13081" h="161797">
                <a:moveTo>
                  <a:pt x="0" y="0"/>
                </a:moveTo>
                <a:lnTo>
                  <a:pt x="0" y="4191"/>
                </a:lnTo>
                <a:lnTo>
                  <a:pt x="0" y="8763"/>
                </a:lnTo>
                <a:lnTo>
                  <a:pt x="4572" y="13080"/>
                </a:lnTo>
                <a:lnTo>
                  <a:pt x="4572" y="26162"/>
                </a:lnTo>
                <a:lnTo>
                  <a:pt x="4572" y="30733"/>
                </a:lnTo>
                <a:lnTo>
                  <a:pt x="13081" y="47752"/>
                </a:lnTo>
                <a:lnTo>
                  <a:pt x="13081" y="52323"/>
                </a:lnTo>
                <a:lnTo>
                  <a:pt x="13081" y="56642"/>
                </a:lnTo>
                <a:lnTo>
                  <a:pt x="13081" y="74294"/>
                </a:lnTo>
                <a:lnTo>
                  <a:pt x="13081" y="78613"/>
                </a:lnTo>
                <a:lnTo>
                  <a:pt x="13081" y="87376"/>
                </a:lnTo>
                <a:lnTo>
                  <a:pt x="13081" y="91947"/>
                </a:lnTo>
                <a:lnTo>
                  <a:pt x="13081" y="100583"/>
                </a:lnTo>
                <a:lnTo>
                  <a:pt x="13081" y="104775"/>
                </a:lnTo>
                <a:lnTo>
                  <a:pt x="13081" y="109346"/>
                </a:lnTo>
                <a:lnTo>
                  <a:pt x="13081" y="113665"/>
                </a:lnTo>
                <a:lnTo>
                  <a:pt x="8763" y="131317"/>
                </a:lnTo>
                <a:lnTo>
                  <a:pt x="8763" y="135635"/>
                </a:lnTo>
                <a:lnTo>
                  <a:pt x="8763" y="139827"/>
                </a:lnTo>
                <a:lnTo>
                  <a:pt x="8763" y="144144"/>
                </a:lnTo>
                <a:lnTo>
                  <a:pt x="8763" y="148717"/>
                </a:lnTo>
                <a:lnTo>
                  <a:pt x="8763" y="157480"/>
                </a:lnTo>
                <a:lnTo>
                  <a:pt x="8763" y="16179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4" name="Freeform 1324"/>
          <p:cNvSpPr/>
          <p:nvPr/>
        </p:nvSpPr>
        <p:spPr>
          <a:xfrm>
            <a:off x="3088258" y="2164715"/>
            <a:ext cx="69724" cy="70103"/>
          </a:xfrm>
          <a:custGeom>
            <a:avLst/>
            <a:gdLst/>
            <a:ahLst/>
            <a:cxnLst/>
            <a:rect l="0" t="0" r="0" b="0"/>
            <a:pathLst>
              <a:path w="69724" h="70103">
                <a:moveTo>
                  <a:pt x="39243" y="4572"/>
                </a:moveTo>
                <a:lnTo>
                  <a:pt x="34671" y="0"/>
                </a:lnTo>
                <a:lnTo>
                  <a:pt x="30734" y="0"/>
                </a:lnTo>
                <a:lnTo>
                  <a:pt x="26162" y="0"/>
                </a:lnTo>
                <a:lnTo>
                  <a:pt x="17399" y="0"/>
                </a:lnTo>
                <a:lnTo>
                  <a:pt x="13081" y="0"/>
                </a:lnTo>
                <a:lnTo>
                  <a:pt x="8509" y="4572"/>
                </a:lnTo>
                <a:lnTo>
                  <a:pt x="8509" y="8763"/>
                </a:lnTo>
                <a:lnTo>
                  <a:pt x="4192" y="8763"/>
                </a:lnTo>
                <a:lnTo>
                  <a:pt x="4192" y="17652"/>
                </a:lnTo>
                <a:lnTo>
                  <a:pt x="4192" y="21970"/>
                </a:lnTo>
                <a:lnTo>
                  <a:pt x="0" y="26542"/>
                </a:lnTo>
                <a:lnTo>
                  <a:pt x="0" y="30479"/>
                </a:lnTo>
                <a:lnTo>
                  <a:pt x="0" y="39242"/>
                </a:lnTo>
                <a:lnTo>
                  <a:pt x="0" y="43815"/>
                </a:lnTo>
                <a:lnTo>
                  <a:pt x="0" y="52704"/>
                </a:lnTo>
                <a:lnTo>
                  <a:pt x="0" y="57023"/>
                </a:lnTo>
                <a:lnTo>
                  <a:pt x="0" y="61214"/>
                </a:lnTo>
                <a:lnTo>
                  <a:pt x="0" y="65531"/>
                </a:lnTo>
                <a:lnTo>
                  <a:pt x="0" y="70103"/>
                </a:lnTo>
                <a:lnTo>
                  <a:pt x="4192" y="70103"/>
                </a:lnTo>
                <a:lnTo>
                  <a:pt x="8509" y="70103"/>
                </a:lnTo>
                <a:lnTo>
                  <a:pt x="13081" y="70103"/>
                </a:lnTo>
                <a:lnTo>
                  <a:pt x="21971" y="70103"/>
                </a:lnTo>
                <a:lnTo>
                  <a:pt x="26162" y="65531"/>
                </a:lnTo>
                <a:lnTo>
                  <a:pt x="26162" y="61214"/>
                </a:lnTo>
                <a:lnTo>
                  <a:pt x="30734" y="48132"/>
                </a:lnTo>
                <a:lnTo>
                  <a:pt x="30734" y="30479"/>
                </a:lnTo>
                <a:lnTo>
                  <a:pt x="30734" y="26542"/>
                </a:lnTo>
                <a:lnTo>
                  <a:pt x="30734" y="8763"/>
                </a:lnTo>
                <a:lnTo>
                  <a:pt x="30734" y="4572"/>
                </a:lnTo>
                <a:lnTo>
                  <a:pt x="30734" y="0"/>
                </a:lnTo>
                <a:lnTo>
                  <a:pt x="30734" y="4572"/>
                </a:lnTo>
                <a:lnTo>
                  <a:pt x="30734" y="8763"/>
                </a:lnTo>
                <a:lnTo>
                  <a:pt x="30734" y="13335"/>
                </a:lnTo>
                <a:lnTo>
                  <a:pt x="34671" y="17652"/>
                </a:lnTo>
                <a:lnTo>
                  <a:pt x="39243" y="26542"/>
                </a:lnTo>
                <a:lnTo>
                  <a:pt x="43562" y="26542"/>
                </a:lnTo>
                <a:lnTo>
                  <a:pt x="48134" y="30479"/>
                </a:lnTo>
                <a:lnTo>
                  <a:pt x="56643" y="35052"/>
                </a:lnTo>
                <a:lnTo>
                  <a:pt x="61215" y="35052"/>
                </a:lnTo>
                <a:lnTo>
                  <a:pt x="65533" y="35052"/>
                </a:lnTo>
                <a:lnTo>
                  <a:pt x="65533" y="30479"/>
                </a:lnTo>
                <a:lnTo>
                  <a:pt x="69724" y="21970"/>
                </a:lnTo>
                <a:lnTo>
                  <a:pt x="69724" y="176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5" name="Freeform 1325"/>
          <p:cNvSpPr/>
          <p:nvPr/>
        </p:nvSpPr>
        <p:spPr>
          <a:xfrm>
            <a:off x="3092450" y="2081783"/>
            <a:ext cx="0" cy="4319"/>
          </a:xfrm>
          <a:custGeom>
            <a:avLst/>
            <a:gdLst/>
            <a:ahLst/>
            <a:cxnLst/>
            <a:rect l="0" t="0" r="0" b="0"/>
            <a:pathLst>
              <a:path h="4319">
                <a:moveTo>
                  <a:pt x="0" y="0"/>
                </a:moveTo>
                <a:lnTo>
                  <a:pt x="0" y="43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6" name="Freeform 1326"/>
          <p:cNvSpPr/>
          <p:nvPr/>
        </p:nvSpPr>
        <p:spPr>
          <a:xfrm>
            <a:off x="3175761" y="2160396"/>
            <a:ext cx="52706" cy="61342"/>
          </a:xfrm>
          <a:custGeom>
            <a:avLst/>
            <a:gdLst/>
            <a:ahLst/>
            <a:cxnLst/>
            <a:rect l="0" t="0" r="0" b="0"/>
            <a:pathLst>
              <a:path w="52706" h="61342">
                <a:moveTo>
                  <a:pt x="0" y="61342"/>
                </a:moveTo>
                <a:lnTo>
                  <a:pt x="0" y="57023"/>
                </a:lnTo>
                <a:lnTo>
                  <a:pt x="0" y="52451"/>
                </a:lnTo>
                <a:lnTo>
                  <a:pt x="0" y="43561"/>
                </a:lnTo>
                <a:lnTo>
                  <a:pt x="0" y="39371"/>
                </a:lnTo>
                <a:lnTo>
                  <a:pt x="0" y="34798"/>
                </a:lnTo>
                <a:lnTo>
                  <a:pt x="0" y="26289"/>
                </a:lnTo>
                <a:lnTo>
                  <a:pt x="0" y="21971"/>
                </a:lnTo>
                <a:lnTo>
                  <a:pt x="0" y="8891"/>
                </a:lnTo>
                <a:lnTo>
                  <a:pt x="0" y="4319"/>
                </a:lnTo>
                <a:lnTo>
                  <a:pt x="4191" y="4319"/>
                </a:lnTo>
                <a:lnTo>
                  <a:pt x="4191" y="0"/>
                </a:lnTo>
                <a:lnTo>
                  <a:pt x="8764" y="0"/>
                </a:lnTo>
                <a:lnTo>
                  <a:pt x="13081" y="0"/>
                </a:lnTo>
                <a:lnTo>
                  <a:pt x="17272" y="0"/>
                </a:lnTo>
                <a:lnTo>
                  <a:pt x="26162" y="0"/>
                </a:lnTo>
                <a:lnTo>
                  <a:pt x="30734" y="4319"/>
                </a:lnTo>
                <a:lnTo>
                  <a:pt x="35053" y="4319"/>
                </a:lnTo>
                <a:lnTo>
                  <a:pt x="43562" y="17654"/>
                </a:lnTo>
                <a:lnTo>
                  <a:pt x="43562" y="21971"/>
                </a:lnTo>
                <a:lnTo>
                  <a:pt x="43562" y="26289"/>
                </a:lnTo>
                <a:lnTo>
                  <a:pt x="52706" y="34798"/>
                </a:lnTo>
                <a:lnTo>
                  <a:pt x="52706" y="43561"/>
                </a:lnTo>
                <a:lnTo>
                  <a:pt x="52706" y="48134"/>
                </a:lnTo>
                <a:lnTo>
                  <a:pt x="52706" y="52451"/>
                </a:lnTo>
                <a:lnTo>
                  <a:pt x="52706" y="57023"/>
                </a:lnTo>
                <a:lnTo>
                  <a:pt x="52706" y="61342"/>
                </a:lnTo>
                <a:lnTo>
                  <a:pt x="48134" y="613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7" name="Freeform 1327"/>
          <p:cNvSpPr/>
          <p:nvPr/>
        </p:nvSpPr>
        <p:spPr>
          <a:xfrm>
            <a:off x="3228467" y="2077212"/>
            <a:ext cx="87122" cy="166369"/>
          </a:xfrm>
          <a:custGeom>
            <a:avLst/>
            <a:gdLst/>
            <a:ahLst/>
            <a:cxnLst/>
            <a:rect l="0" t="0" r="0" b="0"/>
            <a:pathLst>
              <a:path w="87122" h="166369">
                <a:moveTo>
                  <a:pt x="47879" y="92075"/>
                </a:moveTo>
                <a:lnTo>
                  <a:pt x="47879" y="92075"/>
                </a:lnTo>
                <a:lnTo>
                  <a:pt x="43561" y="83184"/>
                </a:lnTo>
                <a:lnTo>
                  <a:pt x="35052" y="83184"/>
                </a:lnTo>
                <a:lnTo>
                  <a:pt x="35052" y="78993"/>
                </a:lnTo>
                <a:lnTo>
                  <a:pt x="30479" y="78993"/>
                </a:lnTo>
                <a:lnTo>
                  <a:pt x="26161" y="78993"/>
                </a:lnTo>
                <a:lnTo>
                  <a:pt x="21590" y="78993"/>
                </a:lnTo>
                <a:lnTo>
                  <a:pt x="21590" y="87503"/>
                </a:lnTo>
                <a:lnTo>
                  <a:pt x="8509" y="92075"/>
                </a:lnTo>
                <a:lnTo>
                  <a:pt x="8509" y="96266"/>
                </a:lnTo>
                <a:lnTo>
                  <a:pt x="8509" y="100838"/>
                </a:lnTo>
                <a:lnTo>
                  <a:pt x="4190" y="117982"/>
                </a:lnTo>
                <a:lnTo>
                  <a:pt x="0" y="122555"/>
                </a:lnTo>
                <a:lnTo>
                  <a:pt x="0" y="131318"/>
                </a:lnTo>
                <a:lnTo>
                  <a:pt x="0" y="135635"/>
                </a:lnTo>
                <a:lnTo>
                  <a:pt x="0" y="140207"/>
                </a:lnTo>
                <a:lnTo>
                  <a:pt x="0" y="148717"/>
                </a:lnTo>
                <a:lnTo>
                  <a:pt x="0" y="153034"/>
                </a:lnTo>
                <a:lnTo>
                  <a:pt x="12827" y="161797"/>
                </a:lnTo>
                <a:lnTo>
                  <a:pt x="17018" y="166369"/>
                </a:lnTo>
                <a:lnTo>
                  <a:pt x="21590" y="166369"/>
                </a:lnTo>
                <a:lnTo>
                  <a:pt x="26161" y="166369"/>
                </a:lnTo>
                <a:lnTo>
                  <a:pt x="30479" y="166369"/>
                </a:lnTo>
                <a:lnTo>
                  <a:pt x="43561" y="148717"/>
                </a:lnTo>
                <a:lnTo>
                  <a:pt x="47879" y="144526"/>
                </a:lnTo>
                <a:lnTo>
                  <a:pt x="47879" y="131318"/>
                </a:lnTo>
                <a:lnTo>
                  <a:pt x="56642" y="105155"/>
                </a:lnTo>
                <a:lnTo>
                  <a:pt x="56642" y="92075"/>
                </a:lnTo>
                <a:lnTo>
                  <a:pt x="61213" y="57022"/>
                </a:lnTo>
                <a:lnTo>
                  <a:pt x="61213" y="52451"/>
                </a:lnTo>
                <a:lnTo>
                  <a:pt x="61213" y="43942"/>
                </a:lnTo>
                <a:lnTo>
                  <a:pt x="61213" y="30480"/>
                </a:lnTo>
                <a:lnTo>
                  <a:pt x="61213" y="21970"/>
                </a:lnTo>
                <a:lnTo>
                  <a:pt x="61213" y="8890"/>
                </a:lnTo>
                <a:lnTo>
                  <a:pt x="61213" y="4571"/>
                </a:lnTo>
                <a:lnTo>
                  <a:pt x="61213" y="0"/>
                </a:lnTo>
                <a:lnTo>
                  <a:pt x="61213" y="4571"/>
                </a:lnTo>
                <a:lnTo>
                  <a:pt x="61213" y="17653"/>
                </a:lnTo>
                <a:lnTo>
                  <a:pt x="61213" y="35052"/>
                </a:lnTo>
                <a:lnTo>
                  <a:pt x="61213" y="48132"/>
                </a:lnTo>
                <a:lnTo>
                  <a:pt x="61213" y="57022"/>
                </a:lnTo>
                <a:lnTo>
                  <a:pt x="61213" y="69850"/>
                </a:lnTo>
                <a:lnTo>
                  <a:pt x="61213" y="96266"/>
                </a:lnTo>
                <a:lnTo>
                  <a:pt x="69723" y="105155"/>
                </a:lnTo>
                <a:lnTo>
                  <a:pt x="74041" y="117982"/>
                </a:lnTo>
                <a:lnTo>
                  <a:pt x="74041" y="122555"/>
                </a:lnTo>
                <a:lnTo>
                  <a:pt x="74041" y="126745"/>
                </a:lnTo>
                <a:lnTo>
                  <a:pt x="74041" y="135635"/>
                </a:lnTo>
                <a:lnTo>
                  <a:pt x="78612" y="135635"/>
                </a:lnTo>
                <a:lnTo>
                  <a:pt x="78612" y="140207"/>
                </a:lnTo>
                <a:lnTo>
                  <a:pt x="82930" y="140207"/>
                </a:lnTo>
                <a:lnTo>
                  <a:pt x="87122" y="126745"/>
                </a:lnTo>
                <a:lnTo>
                  <a:pt x="87122" y="12255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8" name="Freeform 1328"/>
          <p:cNvSpPr/>
          <p:nvPr/>
        </p:nvSpPr>
        <p:spPr>
          <a:xfrm>
            <a:off x="3350640" y="2059813"/>
            <a:ext cx="0" cy="161925"/>
          </a:xfrm>
          <a:custGeom>
            <a:avLst/>
            <a:gdLst/>
            <a:ahLst/>
            <a:cxnLst/>
            <a:rect l="0" t="0" r="0" b="0"/>
            <a:pathLst>
              <a:path h="161925">
                <a:moveTo>
                  <a:pt x="0" y="0"/>
                </a:moveTo>
                <a:lnTo>
                  <a:pt x="0" y="8890"/>
                </a:lnTo>
                <a:lnTo>
                  <a:pt x="0" y="21970"/>
                </a:lnTo>
                <a:lnTo>
                  <a:pt x="0" y="35052"/>
                </a:lnTo>
                <a:lnTo>
                  <a:pt x="0" y="52451"/>
                </a:lnTo>
                <a:lnTo>
                  <a:pt x="0" y="65531"/>
                </a:lnTo>
                <a:lnTo>
                  <a:pt x="0" y="91820"/>
                </a:lnTo>
                <a:lnTo>
                  <a:pt x="0" y="96392"/>
                </a:lnTo>
                <a:lnTo>
                  <a:pt x="0" y="104902"/>
                </a:lnTo>
                <a:lnTo>
                  <a:pt x="0" y="122554"/>
                </a:lnTo>
                <a:lnTo>
                  <a:pt x="0" y="135381"/>
                </a:lnTo>
                <a:lnTo>
                  <a:pt x="0" y="144144"/>
                </a:lnTo>
                <a:lnTo>
                  <a:pt x="0" y="153034"/>
                </a:lnTo>
                <a:lnTo>
                  <a:pt x="0" y="157606"/>
                </a:lnTo>
                <a:lnTo>
                  <a:pt x="0" y="1619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29" name="Freeform 1329"/>
          <p:cNvSpPr/>
          <p:nvPr/>
        </p:nvSpPr>
        <p:spPr>
          <a:xfrm>
            <a:off x="3412871" y="2134869"/>
            <a:ext cx="0" cy="69723"/>
          </a:xfrm>
          <a:custGeom>
            <a:avLst/>
            <a:gdLst/>
            <a:ahLst/>
            <a:cxnLst/>
            <a:rect l="0" t="0" r="0" b="0"/>
            <a:pathLst>
              <a:path h="69723">
                <a:moveTo>
                  <a:pt x="0" y="69723"/>
                </a:moveTo>
                <a:lnTo>
                  <a:pt x="0" y="65533"/>
                </a:lnTo>
                <a:lnTo>
                  <a:pt x="0" y="52324"/>
                </a:lnTo>
                <a:lnTo>
                  <a:pt x="0" y="47752"/>
                </a:lnTo>
                <a:lnTo>
                  <a:pt x="0" y="43561"/>
                </a:lnTo>
                <a:lnTo>
                  <a:pt x="0" y="38989"/>
                </a:lnTo>
                <a:lnTo>
                  <a:pt x="0" y="30481"/>
                </a:lnTo>
                <a:lnTo>
                  <a:pt x="0" y="172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0" name="Freeform 1330"/>
          <p:cNvSpPr/>
          <p:nvPr/>
        </p:nvSpPr>
        <p:spPr>
          <a:xfrm>
            <a:off x="3447922" y="2161031"/>
            <a:ext cx="52451" cy="69850"/>
          </a:xfrm>
          <a:custGeom>
            <a:avLst/>
            <a:gdLst/>
            <a:ahLst/>
            <a:cxnLst/>
            <a:rect l="0" t="0" r="0" b="0"/>
            <a:pathLst>
              <a:path w="52451" h="69850">
                <a:moveTo>
                  <a:pt x="35053" y="0"/>
                </a:moveTo>
                <a:lnTo>
                  <a:pt x="30481" y="0"/>
                </a:lnTo>
                <a:lnTo>
                  <a:pt x="26162" y="0"/>
                </a:lnTo>
                <a:lnTo>
                  <a:pt x="21972" y="4319"/>
                </a:lnTo>
                <a:lnTo>
                  <a:pt x="13081" y="8890"/>
                </a:lnTo>
                <a:lnTo>
                  <a:pt x="8763" y="12827"/>
                </a:lnTo>
                <a:lnTo>
                  <a:pt x="4192" y="17399"/>
                </a:lnTo>
                <a:lnTo>
                  <a:pt x="4192" y="21590"/>
                </a:lnTo>
                <a:lnTo>
                  <a:pt x="4192" y="30481"/>
                </a:lnTo>
                <a:lnTo>
                  <a:pt x="0" y="30481"/>
                </a:lnTo>
                <a:lnTo>
                  <a:pt x="0" y="39371"/>
                </a:lnTo>
                <a:lnTo>
                  <a:pt x="0" y="43561"/>
                </a:lnTo>
                <a:lnTo>
                  <a:pt x="0" y="56642"/>
                </a:lnTo>
                <a:lnTo>
                  <a:pt x="0" y="61214"/>
                </a:lnTo>
                <a:lnTo>
                  <a:pt x="4192" y="61214"/>
                </a:lnTo>
                <a:lnTo>
                  <a:pt x="8763" y="65533"/>
                </a:lnTo>
                <a:lnTo>
                  <a:pt x="17399" y="69850"/>
                </a:lnTo>
                <a:lnTo>
                  <a:pt x="21972" y="69850"/>
                </a:lnTo>
                <a:lnTo>
                  <a:pt x="26162" y="69850"/>
                </a:lnTo>
                <a:lnTo>
                  <a:pt x="30481" y="69850"/>
                </a:lnTo>
                <a:lnTo>
                  <a:pt x="39243" y="69850"/>
                </a:lnTo>
                <a:lnTo>
                  <a:pt x="43562" y="69850"/>
                </a:lnTo>
                <a:lnTo>
                  <a:pt x="43562" y="65533"/>
                </a:lnTo>
                <a:lnTo>
                  <a:pt x="52451" y="65533"/>
                </a:lnTo>
                <a:lnTo>
                  <a:pt x="52451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1" name="Freeform 1331"/>
          <p:cNvSpPr/>
          <p:nvPr/>
        </p:nvSpPr>
        <p:spPr>
          <a:xfrm>
            <a:off x="3513454" y="2051304"/>
            <a:ext cx="8763" cy="153288"/>
          </a:xfrm>
          <a:custGeom>
            <a:avLst/>
            <a:gdLst/>
            <a:ahLst/>
            <a:cxnLst/>
            <a:rect l="0" t="0" r="0" b="0"/>
            <a:pathLst>
              <a:path w="8763" h="153288">
                <a:moveTo>
                  <a:pt x="8763" y="153288"/>
                </a:moveTo>
                <a:lnTo>
                  <a:pt x="8763" y="153288"/>
                </a:lnTo>
                <a:lnTo>
                  <a:pt x="8763" y="149098"/>
                </a:lnTo>
                <a:lnTo>
                  <a:pt x="8763" y="144526"/>
                </a:lnTo>
                <a:lnTo>
                  <a:pt x="8763" y="131317"/>
                </a:lnTo>
                <a:lnTo>
                  <a:pt x="8763" y="122554"/>
                </a:lnTo>
                <a:lnTo>
                  <a:pt x="8763" y="109727"/>
                </a:lnTo>
                <a:lnTo>
                  <a:pt x="4192" y="83565"/>
                </a:lnTo>
                <a:lnTo>
                  <a:pt x="4192" y="65786"/>
                </a:lnTo>
                <a:lnTo>
                  <a:pt x="4192" y="48133"/>
                </a:lnTo>
                <a:lnTo>
                  <a:pt x="4192" y="13462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2" name="Freeform 1332"/>
          <p:cNvSpPr/>
          <p:nvPr/>
        </p:nvSpPr>
        <p:spPr>
          <a:xfrm>
            <a:off x="3517646" y="2147569"/>
            <a:ext cx="83312" cy="70104"/>
          </a:xfrm>
          <a:custGeom>
            <a:avLst/>
            <a:gdLst/>
            <a:ahLst/>
            <a:cxnLst/>
            <a:rect l="0" t="0" r="0" b="0"/>
            <a:pathLst>
              <a:path w="83312" h="70104">
                <a:moveTo>
                  <a:pt x="0" y="0"/>
                </a:moveTo>
                <a:lnTo>
                  <a:pt x="4571" y="0"/>
                </a:lnTo>
                <a:lnTo>
                  <a:pt x="8889" y="0"/>
                </a:lnTo>
                <a:lnTo>
                  <a:pt x="17780" y="0"/>
                </a:lnTo>
                <a:lnTo>
                  <a:pt x="22351" y="0"/>
                </a:lnTo>
                <a:lnTo>
                  <a:pt x="26288" y="0"/>
                </a:lnTo>
                <a:lnTo>
                  <a:pt x="35432" y="0"/>
                </a:lnTo>
                <a:lnTo>
                  <a:pt x="48259" y="0"/>
                </a:lnTo>
                <a:lnTo>
                  <a:pt x="52832" y="0"/>
                </a:lnTo>
                <a:lnTo>
                  <a:pt x="57023" y="0"/>
                </a:lnTo>
                <a:lnTo>
                  <a:pt x="61594" y="0"/>
                </a:lnTo>
                <a:lnTo>
                  <a:pt x="61594" y="4573"/>
                </a:lnTo>
                <a:lnTo>
                  <a:pt x="65913" y="13462"/>
                </a:lnTo>
                <a:lnTo>
                  <a:pt x="65913" y="22352"/>
                </a:lnTo>
                <a:lnTo>
                  <a:pt x="74421" y="26289"/>
                </a:lnTo>
                <a:lnTo>
                  <a:pt x="74421" y="39624"/>
                </a:lnTo>
                <a:lnTo>
                  <a:pt x="74421" y="48261"/>
                </a:lnTo>
                <a:lnTo>
                  <a:pt x="74421" y="57023"/>
                </a:lnTo>
                <a:lnTo>
                  <a:pt x="74421" y="61341"/>
                </a:lnTo>
                <a:lnTo>
                  <a:pt x="74421" y="65913"/>
                </a:lnTo>
                <a:lnTo>
                  <a:pt x="74421" y="70104"/>
                </a:lnTo>
                <a:lnTo>
                  <a:pt x="78994" y="70104"/>
                </a:lnTo>
                <a:lnTo>
                  <a:pt x="83312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3" name="Freeform 1333"/>
          <p:cNvSpPr/>
          <p:nvPr/>
        </p:nvSpPr>
        <p:spPr>
          <a:xfrm>
            <a:off x="3596640" y="2143379"/>
            <a:ext cx="148717" cy="83185"/>
          </a:xfrm>
          <a:custGeom>
            <a:avLst/>
            <a:gdLst/>
            <a:ahLst/>
            <a:cxnLst/>
            <a:rect l="0" t="0" r="0" b="0"/>
            <a:pathLst>
              <a:path w="148717" h="83185">
                <a:moveTo>
                  <a:pt x="30733" y="35051"/>
                </a:moveTo>
                <a:lnTo>
                  <a:pt x="34798" y="35051"/>
                </a:lnTo>
                <a:lnTo>
                  <a:pt x="39369" y="35051"/>
                </a:lnTo>
                <a:lnTo>
                  <a:pt x="43942" y="35051"/>
                </a:lnTo>
                <a:lnTo>
                  <a:pt x="48132" y="35051"/>
                </a:lnTo>
                <a:lnTo>
                  <a:pt x="48132" y="30479"/>
                </a:lnTo>
                <a:lnTo>
                  <a:pt x="52450" y="26542"/>
                </a:lnTo>
                <a:lnTo>
                  <a:pt x="52450" y="17652"/>
                </a:lnTo>
                <a:lnTo>
                  <a:pt x="57023" y="8763"/>
                </a:lnTo>
                <a:lnTo>
                  <a:pt x="57023" y="4190"/>
                </a:lnTo>
                <a:lnTo>
                  <a:pt x="57023" y="0"/>
                </a:lnTo>
                <a:lnTo>
                  <a:pt x="52450" y="0"/>
                </a:lnTo>
                <a:lnTo>
                  <a:pt x="48132" y="0"/>
                </a:lnTo>
                <a:lnTo>
                  <a:pt x="43942" y="0"/>
                </a:lnTo>
                <a:lnTo>
                  <a:pt x="39369" y="4190"/>
                </a:lnTo>
                <a:lnTo>
                  <a:pt x="26162" y="13080"/>
                </a:lnTo>
                <a:lnTo>
                  <a:pt x="26162" y="17652"/>
                </a:lnTo>
                <a:lnTo>
                  <a:pt x="17399" y="26542"/>
                </a:lnTo>
                <a:lnTo>
                  <a:pt x="17399" y="30479"/>
                </a:lnTo>
                <a:lnTo>
                  <a:pt x="8889" y="39242"/>
                </a:lnTo>
                <a:lnTo>
                  <a:pt x="4318" y="48133"/>
                </a:lnTo>
                <a:lnTo>
                  <a:pt x="4318" y="52451"/>
                </a:lnTo>
                <a:lnTo>
                  <a:pt x="0" y="57023"/>
                </a:lnTo>
                <a:lnTo>
                  <a:pt x="0" y="65531"/>
                </a:lnTo>
                <a:lnTo>
                  <a:pt x="0" y="70103"/>
                </a:lnTo>
                <a:lnTo>
                  <a:pt x="4318" y="74294"/>
                </a:lnTo>
                <a:lnTo>
                  <a:pt x="13081" y="74294"/>
                </a:lnTo>
                <a:lnTo>
                  <a:pt x="17399" y="74294"/>
                </a:lnTo>
                <a:lnTo>
                  <a:pt x="26162" y="74294"/>
                </a:lnTo>
                <a:lnTo>
                  <a:pt x="30733" y="74294"/>
                </a:lnTo>
                <a:lnTo>
                  <a:pt x="43942" y="74294"/>
                </a:lnTo>
                <a:lnTo>
                  <a:pt x="52450" y="74294"/>
                </a:lnTo>
                <a:lnTo>
                  <a:pt x="65531" y="74294"/>
                </a:lnTo>
                <a:lnTo>
                  <a:pt x="70104" y="74294"/>
                </a:lnTo>
                <a:lnTo>
                  <a:pt x="74421" y="74294"/>
                </a:lnTo>
                <a:lnTo>
                  <a:pt x="74421" y="70103"/>
                </a:lnTo>
                <a:lnTo>
                  <a:pt x="78994" y="57023"/>
                </a:lnTo>
                <a:lnTo>
                  <a:pt x="78994" y="52451"/>
                </a:lnTo>
                <a:lnTo>
                  <a:pt x="78994" y="48133"/>
                </a:lnTo>
                <a:lnTo>
                  <a:pt x="82931" y="48133"/>
                </a:lnTo>
                <a:lnTo>
                  <a:pt x="82931" y="43814"/>
                </a:lnTo>
                <a:lnTo>
                  <a:pt x="82931" y="35051"/>
                </a:lnTo>
                <a:lnTo>
                  <a:pt x="91694" y="35051"/>
                </a:lnTo>
                <a:lnTo>
                  <a:pt x="91694" y="30479"/>
                </a:lnTo>
                <a:lnTo>
                  <a:pt x="96265" y="26542"/>
                </a:lnTo>
                <a:lnTo>
                  <a:pt x="100583" y="26542"/>
                </a:lnTo>
                <a:lnTo>
                  <a:pt x="105156" y="26542"/>
                </a:lnTo>
                <a:lnTo>
                  <a:pt x="109474" y="26542"/>
                </a:lnTo>
                <a:lnTo>
                  <a:pt x="113664" y="26542"/>
                </a:lnTo>
                <a:lnTo>
                  <a:pt x="117982" y="30479"/>
                </a:lnTo>
                <a:lnTo>
                  <a:pt x="131063" y="39242"/>
                </a:lnTo>
                <a:lnTo>
                  <a:pt x="135636" y="48133"/>
                </a:lnTo>
                <a:lnTo>
                  <a:pt x="135636" y="57023"/>
                </a:lnTo>
                <a:lnTo>
                  <a:pt x="139954" y="65531"/>
                </a:lnTo>
                <a:lnTo>
                  <a:pt x="139954" y="70103"/>
                </a:lnTo>
                <a:lnTo>
                  <a:pt x="139954" y="74294"/>
                </a:lnTo>
                <a:lnTo>
                  <a:pt x="148717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4" name="Freeform 1334"/>
          <p:cNvSpPr/>
          <p:nvPr/>
        </p:nvSpPr>
        <p:spPr>
          <a:xfrm>
            <a:off x="2641726" y="2160396"/>
            <a:ext cx="61215" cy="87504"/>
          </a:xfrm>
          <a:custGeom>
            <a:avLst/>
            <a:gdLst/>
            <a:ahLst/>
            <a:cxnLst/>
            <a:rect l="0" t="0" r="0" b="0"/>
            <a:pathLst>
              <a:path w="61215" h="87504">
                <a:moveTo>
                  <a:pt x="61215" y="0"/>
                </a:moveTo>
                <a:lnTo>
                  <a:pt x="52451" y="0"/>
                </a:lnTo>
                <a:lnTo>
                  <a:pt x="48134" y="4319"/>
                </a:lnTo>
                <a:lnTo>
                  <a:pt x="43562" y="4319"/>
                </a:lnTo>
                <a:lnTo>
                  <a:pt x="39244" y="17399"/>
                </a:lnTo>
                <a:lnTo>
                  <a:pt x="26163" y="21971"/>
                </a:lnTo>
                <a:lnTo>
                  <a:pt x="21972" y="34798"/>
                </a:lnTo>
                <a:lnTo>
                  <a:pt x="8763" y="48134"/>
                </a:lnTo>
                <a:lnTo>
                  <a:pt x="4191" y="52451"/>
                </a:lnTo>
                <a:lnTo>
                  <a:pt x="0" y="57023"/>
                </a:lnTo>
                <a:lnTo>
                  <a:pt x="0" y="61342"/>
                </a:lnTo>
                <a:lnTo>
                  <a:pt x="0" y="65533"/>
                </a:lnTo>
                <a:lnTo>
                  <a:pt x="0" y="69850"/>
                </a:lnTo>
                <a:lnTo>
                  <a:pt x="0" y="74422"/>
                </a:lnTo>
                <a:lnTo>
                  <a:pt x="0" y="83185"/>
                </a:lnTo>
                <a:lnTo>
                  <a:pt x="0" y="87504"/>
                </a:lnTo>
                <a:lnTo>
                  <a:pt x="4191" y="87504"/>
                </a:lnTo>
                <a:lnTo>
                  <a:pt x="8763" y="87504"/>
                </a:lnTo>
                <a:lnTo>
                  <a:pt x="13081" y="87504"/>
                </a:lnTo>
                <a:lnTo>
                  <a:pt x="17653" y="78613"/>
                </a:lnTo>
                <a:lnTo>
                  <a:pt x="17653" y="74422"/>
                </a:lnTo>
                <a:lnTo>
                  <a:pt x="26163" y="69850"/>
                </a:lnTo>
                <a:lnTo>
                  <a:pt x="30734" y="52451"/>
                </a:lnTo>
                <a:lnTo>
                  <a:pt x="35053" y="48134"/>
                </a:lnTo>
                <a:lnTo>
                  <a:pt x="35053" y="30481"/>
                </a:lnTo>
                <a:lnTo>
                  <a:pt x="35053" y="21971"/>
                </a:lnTo>
                <a:lnTo>
                  <a:pt x="35053" y="17399"/>
                </a:lnTo>
                <a:lnTo>
                  <a:pt x="35053" y="8891"/>
                </a:lnTo>
                <a:lnTo>
                  <a:pt x="35053" y="13082"/>
                </a:lnTo>
                <a:lnTo>
                  <a:pt x="39244" y="21971"/>
                </a:lnTo>
                <a:lnTo>
                  <a:pt x="39244" y="34798"/>
                </a:lnTo>
                <a:lnTo>
                  <a:pt x="39244" y="39371"/>
                </a:lnTo>
                <a:lnTo>
                  <a:pt x="39244" y="48134"/>
                </a:lnTo>
                <a:lnTo>
                  <a:pt x="39244" y="52451"/>
                </a:lnTo>
                <a:lnTo>
                  <a:pt x="39244" y="65533"/>
                </a:lnTo>
                <a:lnTo>
                  <a:pt x="43562" y="69850"/>
                </a:lnTo>
                <a:lnTo>
                  <a:pt x="52451" y="74422"/>
                </a:lnTo>
                <a:lnTo>
                  <a:pt x="52451" y="78613"/>
                </a:lnTo>
                <a:lnTo>
                  <a:pt x="57024" y="78613"/>
                </a:lnTo>
                <a:lnTo>
                  <a:pt x="61215" y="786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5" name="Freeform 1335"/>
          <p:cNvSpPr/>
          <p:nvPr/>
        </p:nvSpPr>
        <p:spPr>
          <a:xfrm>
            <a:off x="2720594" y="2086102"/>
            <a:ext cx="8635" cy="144144"/>
          </a:xfrm>
          <a:custGeom>
            <a:avLst/>
            <a:gdLst/>
            <a:ahLst/>
            <a:cxnLst/>
            <a:rect l="0" t="0" r="0" b="0"/>
            <a:pathLst>
              <a:path w="8635" h="144144">
                <a:moveTo>
                  <a:pt x="4317" y="0"/>
                </a:moveTo>
                <a:lnTo>
                  <a:pt x="4317" y="8763"/>
                </a:lnTo>
                <a:lnTo>
                  <a:pt x="4317" y="12700"/>
                </a:lnTo>
                <a:lnTo>
                  <a:pt x="4317" y="26162"/>
                </a:lnTo>
                <a:lnTo>
                  <a:pt x="4317" y="30479"/>
                </a:lnTo>
                <a:lnTo>
                  <a:pt x="4317" y="39242"/>
                </a:lnTo>
                <a:lnTo>
                  <a:pt x="0" y="65531"/>
                </a:lnTo>
                <a:lnTo>
                  <a:pt x="0" y="78613"/>
                </a:lnTo>
                <a:lnTo>
                  <a:pt x="0" y="96265"/>
                </a:lnTo>
                <a:lnTo>
                  <a:pt x="0" y="100583"/>
                </a:lnTo>
                <a:lnTo>
                  <a:pt x="0" y="104775"/>
                </a:lnTo>
                <a:lnTo>
                  <a:pt x="4317" y="122428"/>
                </a:lnTo>
                <a:lnTo>
                  <a:pt x="4317" y="126745"/>
                </a:lnTo>
                <a:lnTo>
                  <a:pt x="4317" y="135636"/>
                </a:lnTo>
                <a:lnTo>
                  <a:pt x="4317" y="139827"/>
                </a:lnTo>
                <a:lnTo>
                  <a:pt x="4317" y="144144"/>
                </a:lnTo>
                <a:lnTo>
                  <a:pt x="8635" y="144144"/>
                </a:lnTo>
                <a:lnTo>
                  <a:pt x="8635" y="1313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6" name="Freeform 1336"/>
          <p:cNvSpPr/>
          <p:nvPr/>
        </p:nvSpPr>
        <p:spPr>
          <a:xfrm>
            <a:off x="2759964" y="2077212"/>
            <a:ext cx="4318" cy="135635"/>
          </a:xfrm>
          <a:custGeom>
            <a:avLst/>
            <a:gdLst/>
            <a:ahLst/>
            <a:cxnLst/>
            <a:rect l="0" t="0" r="0" b="0"/>
            <a:pathLst>
              <a:path w="4318" h="135635">
                <a:moveTo>
                  <a:pt x="0" y="0"/>
                </a:moveTo>
                <a:lnTo>
                  <a:pt x="4318" y="4571"/>
                </a:lnTo>
                <a:lnTo>
                  <a:pt x="4318" y="8890"/>
                </a:lnTo>
                <a:lnTo>
                  <a:pt x="4318" y="26161"/>
                </a:lnTo>
                <a:lnTo>
                  <a:pt x="4318" y="52451"/>
                </a:lnTo>
                <a:lnTo>
                  <a:pt x="4318" y="65785"/>
                </a:lnTo>
                <a:lnTo>
                  <a:pt x="4318" y="83184"/>
                </a:lnTo>
                <a:lnTo>
                  <a:pt x="4318" y="96266"/>
                </a:lnTo>
                <a:lnTo>
                  <a:pt x="4318" y="100583"/>
                </a:lnTo>
                <a:lnTo>
                  <a:pt x="4318" y="109473"/>
                </a:lnTo>
                <a:lnTo>
                  <a:pt x="4318" y="113665"/>
                </a:lnTo>
                <a:lnTo>
                  <a:pt x="4318" y="126745"/>
                </a:lnTo>
                <a:lnTo>
                  <a:pt x="4318" y="131318"/>
                </a:lnTo>
                <a:lnTo>
                  <a:pt x="4318" y="13563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7" name="Freeform 1337"/>
          <p:cNvSpPr/>
          <p:nvPr/>
        </p:nvSpPr>
        <p:spPr>
          <a:xfrm>
            <a:off x="2781554" y="2147062"/>
            <a:ext cx="92075" cy="100838"/>
          </a:xfrm>
          <a:custGeom>
            <a:avLst/>
            <a:gdLst/>
            <a:ahLst/>
            <a:cxnLst/>
            <a:rect l="0" t="0" r="0" b="0"/>
            <a:pathLst>
              <a:path w="92075" h="100838">
                <a:moveTo>
                  <a:pt x="21971" y="30733"/>
                </a:moveTo>
                <a:lnTo>
                  <a:pt x="26288" y="30733"/>
                </a:lnTo>
                <a:lnTo>
                  <a:pt x="35051" y="30733"/>
                </a:lnTo>
                <a:lnTo>
                  <a:pt x="35051" y="35305"/>
                </a:lnTo>
                <a:lnTo>
                  <a:pt x="39623" y="35305"/>
                </a:lnTo>
                <a:lnTo>
                  <a:pt x="43941" y="35305"/>
                </a:lnTo>
                <a:lnTo>
                  <a:pt x="43941" y="30733"/>
                </a:lnTo>
                <a:lnTo>
                  <a:pt x="48260" y="26416"/>
                </a:lnTo>
                <a:lnTo>
                  <a:pt x="48260" y="8763"/>
                </a:lnTo>
                <a:lnTo>
                  <a:pt x="48260" y="4571"/>
                </a:lnTo>
                <a:lnTo>
                  <a:pt x="48260" y="0"/>
                </a:lnTo>
                <a:lnTo>
                  <a:pt x="43941" y="0"/>
                </a:lnTo>
                <a:lnTo>
                  <a:pt x="39623" y="0"/>
                </a:lnTo>
                <a:lnTo>
                  <a:pt x="30860" y="0"/>
                </a:lnTo>
                <a:lnTo>
                  <a:pt x="26288" y="4571"/>
                </a:lnTo>
                <a:lnTo>
                  <a:pt x="17779" y="13334"/>
                </a:lnTo>
                <a:lnTo>
                  <a:pt x="13462" y="22225"/>
                </a:lnTo>
                <a:lnTo>
                  <a:pt x="4572" y="30733"/>
                </a:lnTo>
                <a:lnTo>
                  <a:pt x="0" y="35305"/>
                </a:lnTo>
                <a:lnTo>
                  <a:pt x="0" y="48132"/>
                </a:lnTo>
                <a:lnTo>
                  <a:pt x="0" y="56895"/>
                </a:lnTo>
                <a:lnTo>
                  <a:pt x="0" y="61468"/>
                </a:lnTo>
                <a:lnTo>
                  <a:pt x="0" y="74676"/>
                </a:lnTo>
                <a:lnTo>
                  <a:pt x="0" y="78867"/>
                </a:lnTo>
                <a:lnTo>
                  <a:pt x="0" y="83184"/>
                </a:lnTo>
                <a:lnTo>
                  <a:pt x="0" y="87756"/>
                </a:lnTo>
                <a:lnTo>
                  <a:pt x="0" y="91947"/>
                </a:lnTo>
                <a:lnTo>
                  <a:pt x="4572" y="91947"/>
                </a:lnTo>
                <a:lnTo>
                  <a:pt x="17779" y="100838"/>
                </a:lnTo>
                <a:lnTo>
                  <a:pt x="21971" y="100838"/>
                </a:lnTo>
                <a:lnTo>
                  <a:pt x="39623" y="100838"/>
                </a:lnTo>
                <a:lnTo>
                  <a:pt x="43941" y="100838"/>
                </a:lnTo>
                <a:lnTo>
                  <a:pt x="57022" y="100838"/>
                </a:lnTo>
                <a:lnTo>
                  <a:pt x="65913" y="100838"/>
                </a:lnTo>
                <a:lnTo>
                  <a:pt x="78994" y="100838"/>
                </a:lnTo>
                <a:lnTo>
                  <a:pt x="83312" y="100838"/>
                </a:lnTo>
                <a:lnTo>
                  <a:pt x="87884" y="100838"/>
                </a:lnTo>
                <a:lnTo>
                  <a:pt x="92075" y="10083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8" name="Freeform 1338"/>
          <p:cNvSpPr/>
          <p:nvPr/>
        </p:nvSpPr>
        <p:spPr>
          <a:xfrm>
            <a:off x="2243327" y="2169541"/>
            <a:ext cx="43562" cy="8509"/>
          </a:xfrm>
          <a:custGeom>
            <a:avLst/>
            <a:gdLst/>
            <a:ahLst/>
            <a:cxnLst/>
            <a:rect l="0" t="0" r="0" b="0"/>
            <a:pathLst>
              <a:path w="43562" h="8509">
                <a:moveTo>
                  <a:pt x="43562" y="0"/>
                </a:moveTo>
                <a:lnTo>
                  <a:pt x="39371" y="0"/>
                </a:lnTo>
                <a:lnTo>
                  <a:pt x="30480" y="0"/>
                </a:lnTo>
                <a:lnTo>
                  <a:pt x="21590" y="0"/>
                </a:lnTo>
                <a:lnTo>
                  <a:pt x="17399" y="4317"/>
                </a:lnTo>
                <a:lnTo>
                  <a:pt x="12827" y="4317"/>
                </a:lnTo>
                <a:lnTo>
                  <a:pt x="0" y="4317"/>
                </a:lnTo>
                <a:lnTo>
                  <a:pt x="0" y="85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39" name="Freeform 1339"/>
          <p:cNvSpPr/>
          <p:nvPr/>
        </p:nvSpPr>
        <p:spPr>
          <a:xfrm>
            <a:off x="2251836" y="2038222"/>
            <a:ext cx="61341" cy="227711"/>
          </a:xfrm>
          <a:custGeom>
            <a:avLst/>
            <a:gdLst/>
            <a:ahLst/>
            <a:cxnLst/>
            <a:rect l="0" t="0" r="0" b="0"/>
            <a:pathLst>
              <a:path w="61341" h="227711">
                <a:moveTo>
                  <a:pt x="0" y="126746"/>
                </a:moveTo>
                <a:lnTo>
                  <a:pt x="4318" y="126746"/>
                </a:lnTo>
                <a:lnTo>
                  <a:pt x="8890" y="126746"/>
                </a:lnTo>
                <a:lnTo>
                  <a:pt x="8890" y="118237"/>
                </a:lnTo>
                <a:lnTo>
                  <a:pt x="17653" y="118237"/>
                </a:lnTo>
                <a:lnTo>
                  <a:pt x="26290" y="113666"/>
                </a:lnTo>
                <a:lnTo>
                  <a:pt x="30862" y="109347"/>
                </a:lnTo>
                <a:lnTo>
                  <a:pt x="39371" y="100838"/>
                </a:lnTo>
                <a:lnTo>
                  <a:pt x="43943" y="100838"/>
                </a:lnTo>
                <a:lnTo>
                  <a:pt x="52452" y="87504"/>
                </a:lnTo>
                <a:lnTo>
                  <a:pt x="57024" y="83185"/>
                </a:lnTo>
                <a:lnTo>
                  <a:pt x="57024" y="78613"/>
                </a:lnTo>
                <a:lnTo>
                  <a:pt x="57024" y="65533"/>
                </a:lnTo>
                <a:lnTo>
                  <a:pt x="61341" y="61215"/>
                </a:lnTo>
                <a:lnTo>
                  <a:pt x="61341" y="52451"/>
                </a:lnTo>
                <a:lnTo>
                  <a:pt x="61341" y="48133"/>
                </a:lnTo>
                <a:lnTo>
                  <a:pt x="61341" y="43816"/>
                </a:lnTo>
                <a:lnTo>
                  <a:pt x="61341" y="30734"/>
                </a:lnTo>
                <a:lnTo>
                  <a:pt x="61341" y="26544"/>
                </a:lnTo>
                <a:lnTo>
                  <a:pt x="61341" y="21971"/>
                </a:lnTo>
                <a:lnTo>
                  <a:pt x="61341" y="17654"/>
                </a:lnTo>
                <a:lnTo>
                  <a:pt x="61341" y="13082"/>
                </a:lnTo>
                <a:lnTo>
                  <a:pt x="57024" y="4192"/>
                </a:lnTo>
                <a:lnTo>
                  <a:pt x="52452" y="0"/>
                </a:lnTo>
                <a:lnTo>
                  <a:pt x="43943" y="0"/>
                </a:lnTo>
                <a:lnTo>
                  <a:pt x="39371" y="0"/>
                </a:lnTo>
                <a:lnTo>
                  <a:pt x="35053" y="0"/>
                </a:lnTo>
                <a:lnTo>
                  <a:pt x="30862" y="13082"/>
                </a:lnTo>
                <a:lnTo>
                  <a:pt x="21971" y="26544"/>
                </a:lnTo>
                <a:lnTo>
                  <a:pt x="17653" y="43816"/>
                </a:lnTo>
                <a:lnTo>
                  <a:pt x="13081" y="48133"/>
                </a:lnTo>
                <a:lnTo>
                  <a:pt x="13081" y="61215"/>
                </a:lnTo>
                <a:lnTo>
                  <a:pt x="13081" y="65533"/>
                </a:lnTo>
                <a:lnTo>
                  <a:pt x="13081" y="70105"/>
                </a:lnTo>
                <a:lnTo>
                  <a:pt x="13081" y="87504"/>
                </a:lnTo>
                <a:lnTo>
                  <a:pt x="13081" y="96267"/>
                </a:lnTo>
                <a:lnTo>
                  <a:pt x="13081" y="100838"/>
                </a:lnTo>
                <a:lnTo>
                  <a:pt x="13081" y="126746"/>
                </a:lnTo>
                <a:lnTo>
                  <a:pt x="13081" y="131319"/>
                </a:lnTo>
                <a:lnTo>
                  <a:pt x="13081" y="153290"/>
                </a:lnTo>
                <a:lnTo>
                  <a:pt x="13081" y="157608"/>
                </a:lnTo>
                <a:lnTo>
                  <a:pt x="13081" y="170688"/>
                </a:lnTo>
                <a:lnTo>
                  <a:pt x="13081" y="188342"/>
                </a:lnTo>
                <a:lnTo>
                  <a:pt x="13081" y="196850"/>
                </a:lnTo>
                <a:lnTo>
                  <a:pt x="13081" y="205741"/>
                </a:lnTo>
                <a:lnTo>
                  <a:pt x="13081" y="214249"/>
                </a:lnTo>
                <a:lnTo>
                  <a:pt x="13081" y="218821"/>
                </a:lnTo>
                <a:lnTo>
                  <a:pt x="13081" y="223140"/>
                </a:lnTo>
                <a:lnTo>
                  <a:pt x="13081" y="22771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0" name="Freeform 1340"/>
          <p:cNvSpPr/>
          <p:nvPr/>
        </p:nvSpPr>
        <p:spPr>
          <a:xfrm>
            <a:off x="2317750" y="2160778"/>
            <a:ext cx="65532" cy="74294"/>
          </a:xfrm>
          <a:custGeom>
            <a:avLst/>
            <a:gdLst/>
            <a:ahLst/>
            <a:cxnLst/>
            <a:rect l="0" t="0" r="0" b="0"/>
            <a:pathLst>
              <a:path w="65532" h="74294">
                <a:moveTo>
                  <a:pt x="39242" y="0"/>
                </a:moveTo>
                <a:lnTo>
                  <a:pt x="34670" y="0"/>
                </a:lnTo>
                <a:lnTo>
                  <a:pt x="26161" y="0"/>
                </a:lnTo>
                <a:lnTo>
                  <a:pt x="21844" y="0"/>
                </a:lnTo>
                <a:lnTo>
                  <a:pt x="17272" y="4190"/>
                </a:lnTo>
                <a:lnTo>
                  <a:pt x="13080" y="13080"/>
                </a:lnTo>
                <a:lnTo>
                  <a:pt x="8508" y="17272"/>
                </a:lnTo>
                <a:lnTo>
                  <a:pt x="4191" y="21843"/>
                </a:lnTo>
                <a:lnTo>
                  <a:pt x="0" y="26415"/>
                </a:lnTo>
                <a:lnTo>
                  <a:pt x="0" y="35052"/>
                </a:lnTo>
                <a:lnTo>
                  <a:pt x="0" y="43561"/>
                </a:lnTo>
                <a:lnTo>
                  <a:pt x="0" y="48132"/>
                </a:lnTo>
                <a:lnTo>
                  <a:pt x="0" y="52324"/>
                </a:lnTo>
                <a:lnTo>
                  <a:pt x="0" y="56895"/>
                </a:lnTo>
                <a:lnTo>
                  <a:pt x="0" y="65786"/>
                </a:lnTo>
                <a:lnTo>
                  <a:pt x="0" y="74294"/>
                </a:lnTo>
                <a:lnTo>
                  <a:pt x="4191" y="74294"/>
                </a:lnTo>
                <a:lnTo>
                  <a:pt x="8508" y="74294"/>
                </a:lnTo>
                <a:lnTo>
                  <a:pt x="8508" y="70103"/>
                </a:lnTo>
                <a:lnTo>
                  <a:pt x="13080" y="61214"/>
                </a:lnTo>
                <a:lnTo>
                  <a:pt x="17272" y="56895"/>
                </a:lnTo>
                <a:lnTo>
                  <a:pt x="30479" y="43561"/>
                </a:lnTo>
                <a:lnTo>
                  <a:pt x="30479" y="39242"/>
                </a:lnTo>
                <a:lnTo>
                  <a:pt x="34670" y="35052"/>
                </a:lnTo>
                <a:lnTo>
                  <a:pt x="34670" y="26415"/>
                </a:lnTo>
                <a:lnTo>
                  <a:pt x="34670" y="17272"/>
                </a:lnTo>
                <a:lnTo>
                  <a:pt x="34670" y="13080"/>
                </a:lnTo>
                <a:lnTo>
                  <a:pt x="34670" y="21843"/>
                </a:lnTo>
                <a:lnTo>
                  <a:pt x="34670" y="26415"/>
                </a:lnTo>
                <a:lnTo>
                  <a:pt x="34670" y="35052"/>
                </a:lnTo>
                <a:lnTo>
                  <a:pt x="34670" y="39242"/>
                </a:lnTo>
                <a:lnTo>
                  <a:pt x="34670" y="48132"/>
                </a:lnTo>
                <a:lnTo>
                  <a:pt x="39242" y="56895"/>
                </a:lnTo>
                <a:lnTo>
                  <a:pt x="39242" y="61214"/>
                </a:lnTo>
                <a:lnTo>
                  <a:pt x="52323" y="65786"/>
                </a:lnTo>
                <a:lnTo>
                  <a:pt x="52323" y="74294"/>
                </a:lnTo>
                <a:lnTo>
                  <a:pt x="56642" y="74294"/>
                </a:lnTo>
                <a:lnTo>
                  <a:pt x="60960" y="74294"/>
                </a:lnTo>
                <a:lnTo>
                  <a:pt x="65532" y="742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1" name="Freeform 1341"/>
          <p:cNvSpPr/>
          <p:nvPr/>
        </p:nvSpPr>
        <p:spPr>
          <a:xfrm>
            <a:off x="2392045" y="2164968"/>
            <a:ext cx="48132" cy="78995"/>
          </a:xfrm>
          <a:custGeom>
            <a:avLst/>
            <a:gdLst/>
            <a:ahLst/>
            <a:cxnLst/>
            <a:rect l="0" t="0" r="0" b="0"/>
            <a:pathLst>
              <a:path w="48132" h="78995">
                <a:moveTo>
                  <a:pt x="30480" y="0"/>
                </a:moveTo>
                <a:lnTo>
                  <a:pt x="25907" y="0"/>
                </a:lnTo>
                <a:lnTo>
                  <a:pt x="25907" y="4573"/>
                </a:lnTo>
                <a:lnTo>
                  <a:pt x="17399" y="8890"/>
                </a:lnTo>
                <a:lnTo>
                  <a:pt x="13081" y="13082"/>
                </a:lnTo>
                <a:lnTo>
                  <a:pt x="13081" y="17653"/>
                </a:lnTo>
                <a:lnTo>
                  <a:pt x="0" y="22225"/>
                </a:lnTo>
                <a:lnTo>
                  <a:pt x="0" y="30862"/>
                </a:lnTo>
                <a:lnTo>
                  <a:pt x="0" y="35052"/>
                </a:lnTo>
                <a:lnTo>
                  <a:pt x="4318" y="39371"/>
                </a:lnTo>
                <a:lnTo>
                  <a:pt x="17399" y="39371"/>
                </a:lnTo>
                <a:lnTo>
                  <a:pt x="21971" y="39371"/>
                </a:lnTo>
                <a:lnTo>
                  <a:pt x="30480" y="39371"/>
                </a:lnTo>
                <a:lnTo>
                  <a:pt x="34797" y="39371"/>
                </a:lnTo>
                <a:lnTo>
                  <a:pt x="43560" y="43942"/>
                </a:lnTo>
                <a:lnTo>
                  <a:pt x="43560" y="48134"/>
                </a:lnTo>
                <a:lnTo>
                  <a:pt x="48132" y="48134"/>
                </a:lnTo>
                <a:lnTo>
                  <a:pt x="48132" y="52705"/>
                </a:lnTo>
                <a:lnTo>
                  <a:pt x="48132" y="57024"/>
                </a:lnTo>
                <a:lnTo>
                  <a:pt x="48132" y="65913"/>
                </a:lnTo>
                <a:lnTo>
                  <a:pt x="43560" y="74676"/>
                </a:lnTo>
                <a:lnTo>
                  <a:pt x="43560" y="78995"/>
                </a:lnTo>
                <a:lnTo>
                  <a:pt x="39369" y="78995"/>
                </a:lnTo>
                <a:lnTo>
                  <a:pt x="34797" y="78995"/>
                </a:lnTo>
                <a:lnTo>
                  <a:pt x="30480" y="78995"/>
                </a:lnTo>
                <a:lnTo>
                  <a:pt x="25907" y="78995"/>
                </a:lnTo>
                <a:lnTo>
                  <a:pt x="21971" y="78995"/>
                </a:lnTo>
                <a:lnTo>
                  <a:pt x="8509" y="78995"/>
                </a:lnTo>
                <a:lnTo>
                  <a:pt x="4318" y="78995"/>
                </a:lnTo>
                <a:lnTo>
                  <a:pt x="0" y="789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2" name="Freeform 1342"/>
          <p:cNvSpPr/>
          <p:nvPr/>
        </p:nvSpPr>
        <p:spPr>
          <a:xfrm>
            <a:off x="2462148" y="2033905"/>
            <a:ext cx="17400" cy="192659"/>
          </a:xfrm>
          <a:custGeom>
            <a:avLst/>
            <a:gdLst/>
            <a:ahLst/>
            <a:cxnLst/>
            <a:rect l="0" t="0" r="0" b="0"/>
            <a:pathLst>
              <a:path w="17400" h="192659">
                <a:moveTo>
                  <a:pt x="0" y="192659"/>
                </a:moveTo>
                <a:lnTo>
                  <a:pt x="3937" y="192659"/>
                </a:lnTo>
                <a:lnTo>
                  <a:pt x="3937" y="188087"/>
                </a:lnTo>
                <a:lnTo>
                  <a:pt x="3937" y="175005"/>
                </a:lnTo>
                <a:lnTo>
                  <a:pt x="3937" y="166115"/>
                </a:lnTo>
                <a:lnTo>
                  <a:pt x="3937" y="139953"/>
                </a:lnTo>
                <a:lnTo>
                  <a:pt x="3937" y="126873"/>
                </a:lnTo>
                <a:lnTo>
                  <a:pt x="3937" y="100584"/>
                </a:lnTo>
                <a:lnTo>
                  <a:pt x="3937" y="82930"/>
                </a:lnTo>
                <a:lnTo>
                  <a:pt x="3937" y="69850"/>
                </a:lnTo>
                <a:lnTo>
                  <a:pt x="8509" y="26288"/>
                </a:lnTo>
                <a:lnTo>
                  <a:pt x="8509" y="17399"/>
                </a:lnTo>
                <a:lnTo>
                  <a:pt x="17400" y="4317"/>
                </a:lnTo>
                <a:lnTo>
                  <a:pt x="1740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3" name="Freeform 1343"/>
          <p:cNvSpPr/>
          <p:nvPr/>
        </p:nvSpPr>
        <p:spPr>
          <a:xfrm>
            <a:off x="2453004" y="2108327"/>
            <a:ext cx="52706" cy="35052"/>
          </a:xfrm>
          <a:custGeom>
            <a:avLst/>
            <a:gdLst/>
            <a:ahLst/>
            <a:cxnLst/>
            <a:rect l="0" t="0" r="0" b="0"/>
            <a:pathLst>
              <a:path w="52706" h="35052">
                <a:moveTo>
                  <a:pt x="52706" y="0"/>
                </a:moveTo>
                <a:lnTo>
                  <a:pt x="52706" y="4190"/>
                </a:lnTo>
                <a:lnTo>
                  <a:pt x="43943" y="8508"/>
                </a:lnTo>
                <a:lnTo>
                  <a:pt x="39625" y="13080"/>
                </a:lnTo>
                <a:lnTo>
                  <a:pt x="30862" y="17399"/>
                </a:lnTo>
                <a:lnTo>
                  <a:pt x="26544" y="21970"/>
                </a:lnTo>
                <a:lnTo>
                  <a:pt x="13081" y="30733"/>
                </a:lnTo>
                <a:lnTo>
                  <a:pt x="9144" y="30733"/>
                </a:lnTo>
                <a:lnTo>
                  <a:pt x="4572" y="35052"/>
                </a:lnTo>
                <a:lnTo>
                  <a:pt x="0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4" name="Freeform 1344"/>
          <p:cNvSpPr/>
          <p:nvPr/>
        </p:nvSpPr>
        <p:spPr>
          <a:xfrm>
            <a:off x="1430400" y="2179066"/>
            <a:ext cx="105157" cy="87376"/>
          </a:xfrm>
          <a:custGeom>
            <a:avLst/>
            <a:gdLst/>
            <a:ahLst/>
            <a:cxnLst/>
            <a:rect l="0" t="0" r="0" b="0"/>
            <a:pathLst>
              <a:path w="105157" h="87376">
                <a:moveTo>
                  <a:pt x="0" y="0"/>
                </a:moveTo>
                <a:lnTo>
                  <a:pt x="13463" y="13080"/>
                </a:lnTo>
                <a:lnTo>
                  <a:pt x="13463" y="21843"/>
                </a:lnTo>
                <a:lnTo>
                  <a:pt x="17653" y="35051"/>
                </a:lnTo>
                <a:lnTo>
                  <a:pt x="21972" y="48132"/>
                </a:lnTo>
                <a:lnTo>
                  <a:pt x="30861" y="61214"/>
                </a:lnTo>
                <a:lnTo>
                  <a:pt x="35052" y="78613"/>
                </a:lnTo>
                <a:lnTo>
                  <a:pt x="39625" y="83185"/>
                </a:lnTo>
                <a:lnTo>
                  <a:pt x="39625" y="87376"/>
                </a:lnTo>
                <a:lnTo>
                  <a:pt x="48133" y="87376"/>
                </a:lnTo>
                <a:lnTo>
                  <a:pt x="52705" y="83185"/>
                </a:lnTo>
                <a:lnTo>
                  <a:pt x="57024" y="74294"/>
                </a:lnTo>
                <a:lnTo>
                  <a:pt x="70105" y="52324"/>
                </a:lnTo>
                <a:lnTo>
                  <a:pt x="74677" y="39242"/>
                </a:lnTo>
                <a:lnTo>
                  <a:pt x="83186" y="30734"/>
                </a:lnTo>
                <a:lnTo>
                  <a:pt x="100966" y="8763"/>
                </a:lnTo>
                <a:lnTo>
                  <a:pt x="100966" y="4190"/>
                </a:lnTo>
                <a:lnTo>
                  <a:pt x="10515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5" name="Freeform 1345"/>
          <p:cNvSpPr/>
          <p:nvPr/>
        </p:nvSpPr>
        <p:spPr>
          <a:xfrm>
            <a:off x="1566036" y="2179066"/>
            <a:ext cx="109474" cy="69723"/>
          </a:xfrm>
          <a:custGeom>
            <a:avLst/>
            <a:gdLst/>
            <a:ahLst/>
            <a:cxnLst/>
            <a:rect l="0" t="0" r="0" b="0"/>
            <a:pathLst>
              <a:path w="109474" h="69723">
                <a:moveTo>
                  <a:pt x="57024" y="0"/>
                </a:moveTo>
                <a:lnTo>
                  <a:pt x="52452" y="0"/>
                </a:lnTo>
                <a:lnTo>
                  <a:pt x="48133" y="0"/>
                </a:lnTo>
                <a:lnTo>
                  <a:pt x="43942" y="0"/>
                </a:lnTo>
                <a:lnTo>
                  <a:pt x="30480" y="0"/>
                </a:lnTo>
                <a:lnTo>
                  <a:pt x="26289" y="4190"/>
                </a:lnTo>
                <a:lnTo>
                  <a:pt x="21972" y="4190"/>
                </a:lnTo>
                <a:lnTo>
                  <a:pt x="8891" y="21589"/>
                </a:lnTo>
                <a:lnTo>
                  <a:pt x="8891" y="25907"/>
                </a:lnTo>
                <a:lnTo>
                  <a:pt x="4319" y="39242"/>
                </a:lnTo>
                <a:lnTo>
                  <a:pt x="0" y="43561"/>
                </a:lnTo>
                <a:lnTo>
                  <a:pt x="0" y="47751"/>
                </a:lnTo>
                <a:lnTo>
                  <a:pt x="0" y="52324"/>
                </a:lnTo>
                <a:lnTo>
                  <a:pt x="0" y="56641"/>
                </a:lnTo>
                <a:lnTo>
                  <a:pt x="0" y="61214"/>
                </a:lnTo>
                <a:lnTo>
                  <a:pt x="0" y="69723"/>
                </a:lnTo>
                <a:lnTo>
                  <a:pt x="4319" y="69723"/>
                </a:lnTo>
                <a:lnTo>
                  <a:pt x="13081" y="69723"/>
                </a:lnTo>
                <a:lnTo>
                  <a:pt x="21972" y="69723"/>
                </a:lnTo>
                <a:lnTo>
                  <a:pt x="30480" y="69723"/>
                </a:lnTo>
                <a:lnTo>
                  <a:pt x="43942" y="69723"/>
                </a:lnTo>
                <a:lnTo>
                  <a:pt x="48133" y="61214"/>
                </a:lnTo>
                <a:lnTo>
                  <a:pt x="70105" y="30479"/>
                </a:lnTo>
                <a:lnTo>
                  <a:pt x="70105" y="25907"/>
                </a:lnTo>
                <a:lnTo>
                  <a:pt x="74422" y="21589"/>
                </a:lnTo>
                <a:lnTo>
                  <a:pt x="78614" y="4190"/>
                </a:lnTo>
                <a:lnTo>
                  <a:pt x="78614" y="0"/>
                </a:lnTo>
                <a:lnTo>
                  <a:pt x="78614" y="4190"/>
                </a:lnTo>
                <a:lnTo>
                  <a:pt x="78614" y="17272"/>
                </a:lnTo>
                <a:lnTo>
                  <a:pt x="78614" y="21589"/>
                </a:lnTo>
                <a:lnTo>
                  <a:pt x="83186" y="25907"/>
                </a:lnTo>
                <a:lnTo>
                  <a:pt x="92075" y="34671"/>
                </a:lnTo>
                <a:lnTo>
                  <a:pt x="96393" y="43561"/>
                </a:lnTo>
                <a:lnTo>
                  <a:pt x="100584" y="47751"/>
                </a:lnTo>
                <a:lnTo>
                  <a:pt x="105156" y="47751"/>
                </a:lnTo>
                <a:lnTo>
                  <a:pt x="109474" y="477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6" name="Freeform 1346"/>
          <p:cNvSpPr/>
          <p:nvPr/>
        </p:nvSpPr>
        <p:spPr>
          <a:xfrm>
            <a:off x="1701673" y="2108580"/>
            <a:ext cx="56769" cy="30862"/>
          </a:xfrm>
          <a:custGeom>
            <a:avLst/>
            <a:gdLst/>
            <a:ahLst/>
            <a:cxnLst/>
            <a:rect l="0" t="0" r="0" b="0"/>
            <a:pathLst>
              <a:path w="56769" h="30862">
                <a:moveTo>
                  <a:pt x="56769" y="0"/>
                </a:moveTo>
                <a:lnTo>
                  <a:pt x="52450" y="8890"/>
                </a:lnTo>
                <a:lnTo>
                  <a:pt x="48132" y="13462"/>
                </a:lnTo>
                <a:lnTo>
                  <a:pt x="30479" y="17400"/>
                </a:lnTo>
                <a:lnTo>
                  <a:pt x="26288" y="21972"/>
                </a:lnTo>
                <a:lnTo>
                  <a:pt x="17399" y="21972"/>
                </a:lnTo>
                <a:lnTo>
                  <a:pt x="4318" y="30862"/>
                </a:lnTo>
                <a:lnTo>
                  <a:pt x="0" y="308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7" name="Freeform 1347"/>
          <p:cNvSpPr/>
          <p:nvPr/>
        </p:nvSpPr>
        <p:spPr>
          <a:xfrm>
            <a:off x="1714754" y="2056130"/>
            <a:ext cx="21971" cy="153415"/>
          </a:xfrm>
          <a:custGeom>
            <a:avLst/>
            <a:gdLst/>
            <a:ahLst/>
            <a:cxnLst/>
            <a:rect l="0" t="0" r="0" b="0"/>
            <a:pathLst>
              <a:path w="21971" h="153415">
                <a:moveTo>
                  <a:pt x="0" y="153415"/>
                </a:moveTo>
                <a:lnTo>
                  <a:pt x="0" y="148843"/>
                </a:lnTo>
                <a:lnTo>
                  <a:pt x="0" y="144525"/>
                </a:lnTo>
                <a:lnTo>
                  <a:pt x="0" y="131445"/>
                </a:lnTo>
                <a:lnTo>
                  <a:pt x="0" y="122554"/>
                </a:lnTo>
                <a:lnTo>
                  <a:pt x="8635" y="109474"/>
                </a:lnTo>
                <a:lnTo>
                  <a:pt x="8635" y="100584"/>
                </a:lnTo>
                <a:lnTo>
                  <a:pt x="13207" y="87502"/>
                </a:lnTo>
                <a:lnTo>
                  <a:pt x="13207" y="43687"/>
                </a:lnTo>
                <a:lnTo>
                  <a:pt x="13207" y="30861"/>
                </a:lnTo>
                <a:lnTo>
                  <a:pt x="21971" y="13208"/>
                </a:lnTo>
                <a:lnTo>
                  <a:pt x="2197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8" name="Freeform 1348"/>
          <p:cNvSpPr/>
          <p:nvPr/>
        </p:nvSpPr>
        <p:spPr>
          <a:xfrm>
            <a:off x="1780032" y="2082418"/>
            <a:ext cx="4572" cy="4191"/>
          </a:xfrm>
          <a:custGeom>
            <a:avLst/>
            <a:gdLst/>
            <a:ahLst/>
            <a:cxnLst/>
            <a:rect l="0" t="0" r="0" b="0"/>
            <a:pathLst>
              <a:path w="4572" h="4191">
                <a:moveTo>
                  <a:pt x="4572" y="4191"/>
                </a:move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49" name="Freeform 1349"/>
          <p:cNvSpPr/>
          <p:nvPr/>
        </p:nvSpPr>
        <p:spPr>
          <a:xfrm>
            <a:off x="1788922" y="2143632"/>
            <a:ext cx="0" cy="56770"/>
          </a:xfrm>
          <a:custGeom>
            <a:avLst/>
            <a:gdLst/>
            <a:ahLst/>
            <a:cxnLst/>
            <a:rect l="0" t="0" r="0" b="0"/>
            <a:pathLst>
              <a:path h="56770">
                <a:moveTo>
                  <a:pt x="0" y="56770"/>
                </a:moveTo>
                <a:lnTo>
                  <a:pt x="0" y="48134"/>
                </a:lnTo>
                <a:lnTo>
                  <a:pt x="0" y="43943"/>
                </a:lnTo>
                <a:lnTo>
                  <a:pt x="0" y="39371"/>
                </a:lnTo>
                <a:lnTo>
                  <a:pt x="0" y="35052"/>
                </a:lnTo>
                <a:lnTo>
                  <a:pt x="0" y="17653"/>
                </a:lnTo>
                <a:lnTo>
                  <a:pt x="0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0" name="Freeform 1350"/>
          <p:cNvSpPr/>
          <p:nvPr/>
        </p:nvSpPr>
        <p:spPr>
          <a:xfrm>
            <a:off x="1828164" y="2152142"/>
            <a:ext cx="87503" cy="70103"/>
          </a:xfrm>
          <a:custGeom>
            <a:avLst/>
            <a:gdLst/>
            <a:ahLst/>
            <a:cxnLst/>
            <a:rect l="0" t="0" r="0" b="0"/>
            <a:pathLst>
              <a:path w="87503" h="70103">
                <a:moveTo>
                  <a:pt x="0" y="8889"/>
                </a:moveTo>
                <a:lnTo>
                  <a:pt x="4572" y="8889"/>
                </a:lnTo>
                <a:lnTo>
                  <a:pt x="8890" y="8889"/>
                </a:lnTo>
                <a:lnTo>
                  <a:pt x="13081" y="8889"/>
                </a:lnTo>
                <a:lnTo>
                  <a:pt x="17653" y="13208"/>
                </a:lnTo>
                <a:lnTo>
                  <a:pt x="17653" y="21971"/>
                </a:lnTo>
                <a:lnTo>
                  <a:pt x="21971" y="26288"/>
                </a:lnTo>
                <a:lnTo>
                  <a:pt x="30862" y="39624"/>
                </a:lnTo>
                <a:lnTo>
                  <a:pt x="30862" y="43688"/>
                </a:lnTo>
                <a:lnTo>
                  <a:pt x="30862" y="48260"/>
                </a:lnTo>
                <a:lnTo>
                  <a:pt x="35053" y="52450"/>
                </a:lnTo>
                <a:lnTo>
                  <a:pt x="35053" y="57023"/>
                </a:lnTo>
                <a:lnTo>
                  <a:pt x="35053" y="65913"/>
                </a:lnTo>
                <a:lnTo>
                  <a:pt x="35053" y="70103"/>
                </a:lnTo>
                <a:lnTo>
                  <a:pt x="39371" y="70103"/>
                </a:lnTo>
                <a:lnTo>
                  <a:pt x="52706" y="61340"/>
                </a:lnTo>
                <a:lnTo>
                  <a:pt x="56769" y="48260"/>
                </a:lnTo>
                <a:lnTo>
                  <a:pt x="61341" y="39624"/>
                </a:lnTo>
                <a:lnTo>
                  <a:pt x="74422" y="17779"/>
                </a:lnTo>
                <a:lnTo>
                  <a:pt x="78994" y="13208"/>
                </a:lnTo>
                <a:lnTo>
                  <a:pt x="78994" y="8889"/>
                </a:lnTo>
                <a:lnTo>
                  <a:pt x="87503" y="4317"/>
                </a:lnTo>
                <a:lnTo>
                  <a:pt x="8750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1" name="Freeform 1351"/>
          <p:cNvSpPr/>
          <p:nvPr/>
        </p:nvSpPr>
        <p:spPr>
          <a:xfrm>
            <a:off x="1941829" y="2152142"/>
            <a:ext cx="96394" cy="74422"/>
          </a:xfrm>
          <a:custGeom>
            <a:avLst/>
            <a:gdLst/>
            <a:ahLst/>
            <a:cxnLst/>
            <a:rect l="0" t="0" r="0" b="0"/>
            <a:pathLst>
              <a:path w="96394" h="74422">
                <a:moveTo>
                  <a:pt x="13463" y="35051"/>
                </a:moveTo>
                <a:lnTo>
                  <a:pt x="17400" y="35051"/>
                </a:lnTo>
                <a:lnTo>
                  <a:pt x="21972" y="35051"/>
                </a:lnTo>
                <a:lnTo>
                  <a:pt x="26544" y="35051"/>
                </a:lnTo>
                <a:lnTo>
                  <a:pt x="30862" y="35051"/>
                </a:lnTo>
                <a:lnTo>
                  <a:pt x="43943" y="26288"/>
                </a:lnTo>
                <a:lnTo>
                  <a:pt x="48260" y="21971"/>
                </a:lnTo>
                <a:lnTo>
                  <a:pt x="65532" y="13208"/>
                </a:lnTo>
                <a:lnTo>
                  <a:pt x="70104" y="4317"/>
                </a:lnTo>
                <a:lnTo>
                  <a:pt x="70104" y="0"/>
                </a:lnTo>
                <a:lnTo>
                  <a:pt x="57023" y="0"/>
                </a:lnTo>
                <a:lnTo>
                  <a:pt x="48260" y="0"/>
                </a:lnTo>
                <a:lnTo>
                  <a:pt x="35053" y="4317"/>
                </a:lnTo>
                <a:lnTo>
                  <a:pt x="17400" y="8889"/>
                </a:lnTo>
                <a:lnTo>
                  <a:pt x="13463" y="13208"/>
                </a:lnTo>
                <a:lnTo>
                  <a:pt x="13463" y="17779"/>
                </a:lnTo>
                <a:lnTo>
                  <a:pt x="4572" y="26288"/>
                </a:lnTo>
                <a:lnTo>
                  <a:pt x="0" y="30479"/>
                </a:lnTo>
                <a:lnTo>
                  <a:pt x="0" y="35051"/>
                </a:lnTo>
                <a:lnTo>
                  <a:pt x="0" y="43688"/>
                </a:lnTo>
                <a:lnTo>
                  <a:pt x="0" y="48260"/>
                </a:lnTo>
                <a:lnTo>
                  <a:pt x="0" y="57023"/>
                </a:lnTo>
                <a:lnTo>
                  <a:pt x="0" y="61340"/>
                </a:lnTo>
                <a:lnTo>
                  <a:pt x="8891" y="65913"/>
                </a:lnTo>
                <a:lnTo>
                  <a:pt x="13463" y="70103"/>
                </a:lnTo>
                <a:lnTo>
                  <a:pt x="17400" y="70103"/>
                </a:lnTo>
                <a:lnTo>
                  <a:pt x="21972" y="74422"/>
                </a:lnTo>
                <a:lnTo>
                  <a:pt x="30862" y="74422"/>
                </a:lnTo>
                <a:lnTo>
                  <a:pt x="39371" y="74422"/>
                </a:lnTo>
                <a:lnTo>
                  <a:pt x="48260" y="74422"/>
                </a:lnTo>
                <a:lnTo>
                  <a:pt x="61596" y="74422"/>
                </a:lnTo>
                <a:lnTo>
                  <a:pt x="65532" y="74422"/>
                </a:lnTo>
                <a:lnTo>
                  <a:pt x="74422" y="74422"/>
                </a:lnTo>
                <a:lnTo>
                  <a:pt x="78994" y="70103"/>
                </a:lnTo>
                <a:lnTo>
                  <a:pt x="78994" y="65913"/>
                </a:lnTo>
                <a:lnTo>
                  <a:pt x="83313" y="65913"/>
                </a:lnTo>
                <a:lnTo>
                  <a:pt x="87885" y="65913"/>
                </a:lnTo>
                <a:lnTo>
                  <a:pt x="96394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2" name="Freeform 1352"/>
          <p:cNvSpPr/>
          <p:nvPr/>
        </p:nvSpPr>
        <p:spPr>
          <a:xfrm>
            <a:off x="2082038" y="2147569"/>
            <a:ext cx="0" cy="4573"/>
          </a:xfrm>
          <a:custGeom>
            <a:avLst/>
            <a:gdLst/>
            <a:ahLst/>
            <a:cxnLst/>
            <a:rect l="0" t="0" r="0" b="0"/>
            <a:pathLst>
              <a:path h="4573">
                <a:moveTo>
                  <a:pt x="0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3" name="Freeform 1353"/>
          <p:cNvSpPr/>
          <p:nvPr/>
        </p:nvSpPr>
        <p:spPr>
          <a:xfrm>
            <a:off x="2090927" y="2209165"/>
            <a:ext cx="4318" cy="0"/>
          </a:xfrm>
          <a:custGeom>
            <a:avLst/>
            <a:gdLst/>
            <a:ahLst/>
            <a:cxnLst/>
            <a:rect l="0" t="0" r="0" b="0"/>
            <a:pathLst>
              <a:path w="4318">
                <a:moveTo>
                  <a:pt x="4318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4" name="Freeform 1354"/>
          <p:cNvSpPr/>
          <p:nvPr/>
        </p:nvSpPr>
        <p:spPr>
          <a:xfrm>
            <a:off x="804672" y="2060447"/>
            <a:ext cx="8839" cy="183770"/>
          </a:xfrm>
          <a:custGeom>
            <a:avLst/>
            <a:gdLst/>
            <a:ahLst/>
            <a:cxnLst/>
            <a:rect l="0" t="0" r="0" b="0"/>
            <a:pathLst>
              <a:path w="8839" h="183770">
                <a:moveTo>
                  <a:pt x="8839" y="183770"/>
                </a:moveTo>
                <a:lnTo>
                  <a:pt x="4572" y="183770"/>
                </a:lnTo>
                <a:lnTo>
                  <a:pt x="4572" y="170688"/>
                </a:lnTo>
                <a:lnTo>
                  <a:pt x="4572" y="161798"/>
                </a:lnTo>
                <a:lnTo>
                  <a:pt x="4572" y="148718"/>
                </a:lnTo>
                <a:lnTo>
                  <a:pt x="4572" y="135636"/>
                </a:lnTo>
                <a:lnTo>
                  <a:pt x="4572" y="100838"/>
                </a:lnTo>
                <a:lnTo>
                  <a:pt x="4572" y="83185"/>
                </a:lnTo>
                <a:lnTo>
                  <a:pt x="4572" y="39370"/>
                </a:lnTo>
                <a:lnTo>
                  <a:pt x="4572" y="30481"/>
                </a:lnTo>
                <a:lnTo>
                  <a:pt x="4572" y="17399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5" name="Freeform 1355"/>
          <p:cNvSpPr/>
          <p:nvPr/>
        </p:nvSpPr>
        <p:spPr>
          <a:xfrm>
            <a:off x="809244" y="2108580"/>
            <a:ext cx="87477" cy="57024"/>
          </a:xfrm>
          <a:custGeom>
            <a:avLst/>
            <a:gdLst/>
            <a:ahLst/>
            <a:cxnLst/>
            <a:rect l="0" t="0" r="0" b="0"/>
            <a:pathLst>
              <a:path w="87477" h="57024">
                <a:moveTo>
                  <a:pt x="0" y="57024"/>
                </a:moveTo>
                <a:lnTo>
                  <a:pt x="0" y="57024"/>
                </a:lnTo>
                <a:lnTo>
                  <a:pt x="4267" y="57024"/>
                </a:lnTo>
                <a:lnTo>
                  <a:pt x="8534" y="57024"/>
                </a:lnTo>
                <a:lnTo>
                  <a:pt x="12801" y="57024"/>
                </a:lnTo>
                <a:lnTo>
                  <a:pt x="17068" y="52705"/>
                </a:lnTo>
                <a:lnTo>
                  <a:pt x="30480" y="48134"/>
                </a:lnTo>
                <a:lnTo>
                  <a:pt x="34747" y="43562"/>
                </a:lnTo>
                <a:lnTo>
                  <a:pt x="47853" y="35052"/>
                </a:lnTo>
                <a:lnTo>
                  <a:pt x="52425" y="30862"/>
                </a:lnTo>
                <a:lnTo>
                  <a:pt x="56692" y="26289"/>
                </a:lnTo>
                <a:lnTo>
                  <a:pt x="65531" y="17400"/>
                </a:lnTo>
                <a:lnTo>
                  <a:pt x="74066" y="8890"/>
                </a:lnTo>
                <a:lnTo>
                  <a:pt x="78638" y="4318"/>
                </a:lnTo>
                <a:lnTo>
                  <a:pt x="82905" y="0"/>
                </a:lnTo>
                <a:lnTo>
                  <a:pt x="8747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6" name="Freeform 1356"/>
          <p:cNvSpPr/>
          <p:nvPr/>
        </p:nvSpPr>
        <p:spPr>
          <a:xfrm>
            <a:off x="839724" y="2183003"/>
            <a:ext cx="87477" cy="65531"/>
          </a:xfrm>
          <a:custGeom>
            <a:avLst/>
            <a:gdLst/>
            <a:ahLst/>
            <a:cxnLst/>
            <a:rect l="0" t="0" r="0" b="0"/>
            <a:pathLst>
              <a:path w="87477" h="65531">
                <a:moveTo>
                  <a:pt x="0" y="0"/>
                </a:moveTo>
                <a:lnTo>
                  <a:pt x="0" y="0"/>
                </a:lnTo>
                <a:lnTo>
                  <a:pt x="4267" y="0"/>
                </a:lnTo>
                <a:lnTo>
                  <a:pt x="13106" y="8763"/>
                </a:lnTo>
                <a:lnTo>
                  <a:pt x="26212" y="13080"/>
                </a:lnTo>
                <a:lnTo>
                  <a:pt x="39319" y="17399"/>
                </a:lnTo>
                <a:lnTo>
                  <a:pt x="52425" y="30479"/>
                </a:lnTo>
                <a:lnTo>
                  <a:pt x="61264" y="39242"/>
                </a:lnTo>
                <a:lnTo>
                  <a:pt x="65531" y="43814"/>
                </a:lnTo>
                <a:lnTo>
                  <a:pt x="78638" y="52704"/>
                </a:lnTo>
                <a:lnTo>
                  <a:pt x="83210" y="57023"/>
                </a:lnTo>
                <a:lnTo>
                  <a:pt x="87477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7" name="Freeform 1357"/>
          <p:cNvSpPr/>
          <p:nvPr/>
        </p:nvSpPr>
        <p:spPr>
          <a:xfrm>
            <a:off x="957986" y="2187575"/>
            <a:ext cx="69799" cy="56642"/>
          </a:xfrm>
          <a:custGeom>
            <a:avLst/>
            <a:gdLst/>
            <a:ahLst/>
            <a:cxnLst/>
            <a:rect l="0" t="0" r="0" b="0"/>
            <a:pathLst>
              <a:path w="69799" h="56642">
                <a:moveTo>
                  <a:pt x="60960" y="4191"/>
                </a:moveTo>
                <a:lnTo>
                  <a:pt x="60960" y="4191"/>
                </a:lnTo>
                <a:lnTo>
                  <a:pt x="56693" y="0"/>
                </a:lnTo>
                <a:lnTo>
                  <a:pt x="52425" y="0"/>
                </a:lnTo>
                <a:lnTo>
                  <a:pt x="47853" y="0"/>
                </a:lnTo>
                <a:lnTo>
                  <a:pt x="43586" y="0"/>
                </a:lnTo>
                <a:lnTo>
                  <a:pt x="34747" y="0"/>
                </a:lnTo>
                <a:lnTo>
                  <a:pt x="17374" y="8508"/>
                </a:lnTo>
                <a:lnTo>
                  <a:pt x="13106" y="8508"/>
                </a:lnTo>
                <a:lnTo>
                  <a:pt x="4267" y="21590"/>
                </a:lnTo>
                <a:lnTo>
                  <a:pt x="0" y="21590"/>
                </a:lnTo>
                <a:lnTo>
                  <a:pt x="0" y="25907"/>
                </a:lnTo>
                <a:lnTo>
                  <a:pt x="0" y="30480"/>
                </a:lnTo>
                <a:lnTo>
                  <a:pt x="0" y="34670"/>
                </a:lnTo>
                <a:lnTo>
                  <a:pt x="0" y="43560"/>
                </a:lnTo>
                <a:lnTo>
                  <a:pt x="4267" y="48132"/>
                </a:lnTo>
                <a:lnTo>
                  <a:pt x="8534" y="48132"/>
                </a:lnTo>
                <a:lnTo>
                  <a:pt x="13106" y="52451"/>
                </a:lnTo>
                <a:lnTo>
                  <a:pt x="17374" y="52451"/>
                </a:lnTo>
                <a:lnTo>
                  <a:pt x="30480" y="56642"/>
                </a:lnTo>
                <a:lnTo>
                  <a:pt x="34747" y="56642"/>
                </a:lnTo>
                <a:lnTo>
                  <a:pt x="39014" y="56642"/>
                </a:lnTo>
                <a:lnTo>
                  <a:pt x="43586" y="56642"/>
                </a:lnTo>
                <a:lnTo>
                  <a:pt x="47853" y="56642"/>
                </a:lnTo>
                <a:lnTo>
                  <a:pt x="60960" y="56642"/>
                </a:lnTo>
                <a:lnTo>
                  <a:pt x="65532" y="52451"/>
                </a:lnTo>
                <a:lnTo>
                  <a:pt x="69799" y="52451"/>
                </a:lnTo>
                <a:lnTo>
                  <a:pt x="69799" y="48132"/>
                </a:lnTo>
                <a:lnTo>
                  <a:pt x="69799" y="39242"/>
                </a:lnTo>
                <a:lnTo>
                  <a:pt x="69799" y="30480"/>
                </a:lnTo>
                <a:lnTo>
                  <a:pt x="69799" y="25907"/>
                </a:lnTo>
                <a:lnTo>
                  <a:pt x="69799" y="21590"/>
                </a:lnTo>
                <a:lnTo>
                  <a:pt x="69799" y="17398"/>
                </a:lnTo>
                <a:lnTo>
                  <a:pt x="69799" y="8508"/>
                </a:lnTo>
                <a:lnTo>
                  <a:pt x="56693" y="4191"/>
                </a:lnTo>
                <a:lnTo>
                  <a:pt x="52425" y="0"/>
                </a:lnTo>
                <a:lnTo>
                  <a:pt x="47853" y="0"/>
                </a:lnTo>
                <a:lnTo>
                  <a:pt x="4358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8" name="Freeform 1358"/>
          <p:cNvSpPr/>
          <p:nvPr/>
        </p:nvSpPr>
        <p:spPr>
          <a:xfrm>
            <a:off x="1058570" y="2178684"/>
            <a:ext cx="91745" cy="78613"/>
          </a:xfrm>
          <a:custGeom>
            <a:avLst/>
            <a:gdLst/>
            <a:ahLst/>
            <a:cxnLst/>
            <a:rect l="0" t="0" r="0" b="0"/>
            <a:pathLst>
              <a:path w="91745" h="78613">
                <a:moveTo>
                  <a:pt x="0" y="78613"/>
                </a:moveTo>
                <a:lnTo>
                  <a:pt x="0" y="74042"/>
                </a:lnTo>
                <a:lnTo>
                  <a:pt x="0" y="69850"/>
                </a:lnTo>
                <a:lnTo>
                  <a:pt x="0" y="61342"/>
                </a:lnTo>
                <a:lnTo>
                  <a:pt x="0" y="52451"/>
                </a:lnTo>
                <a:lnTo>
                  <a:pt x="0" y="48133"/>
                </a:lnTo>
                <a:lnTo>
                  <a:pt x="0" y="43561"/>
                </a:lnTo>
                <a:lnTo>
                  <a:pt x="0" y="34798"/>
                </a:lnTo>
                <a:lnTo>
                  <a:pt x="0" y="21718"/>
                </a:lnTo>
                <a:lnTo>
                  <a:pt x="0" y="17399"/>
                </a:lnTo>
                <a:lnTo>
                  <a:pt x="4267" y="17399"/>
                </a:lnTo>
                <a:lnTo>
                  <a:pt x="4267" y="13082"/>
                </a:lnTo>
                <a:lnTo>
                  <a:pt x="8534" y="13082"/>
                </a:lnTo>
                <a:lnTo>
                  <a:pt x="21641" y="8891"/>
                </a:lnTo>
                <a:lnTo>
                  <a:pt x="26213" y="8891"/>
                </a:lnTo>
                <a:lnTo>
                  <a:pt x="39319" y="0"/>
                </a:lnTo>
                <a:lnTo>
                  <a:pt x="43586" y="0"/>
                </a:lnTo>
                <a:lnTo>
                  <a:pt x="52121" y="0"/>
                </a:lnTo>
                <a:lnTo>
                  <a:pt x="69799" y="0"/>
                </a:lnTo>
                <a:lnTo>
                  <a:pt x="74371" y="0"/>
                </a:lnTo>
                <a:lnTo>
                  <a:pt x="87477" y="8891"/>
                </a:lnTo>
                <a:lnTo>
                  <a:pt x="87477" y="13082"/>
                </a:lnTo>
                <a:lnTo>
                  <a:pt x="91745" y="17399"/>
                </a:lnTo>
                <a:lnTo>
                  <a:pt x="91745" y="21718"/>
                </a:lnTo>
                <a:lnTo>
                  <a:pt x="91745" y="30481"/>
                </a:lnTo>
                <a:lnTo>
                  <a:pt x="91745" y="39371"/>
                </a:lnTo>
                <a:lnTo>
                  <a:pt x="91745" y="43561"/>
                </a:lnTo>
                <a:lnTo>
                  <a:pt x="91745" y="48133"/>
                </a:lnTo>
                <a:lnTo>
                  <a:pt x="91745" y="52451"/>
                </a:lnTo>
                <a:lnTo>
                  <a:pt x="87477" y="52451"/>
                </a:lnTo>
                <a:lnTo>
                  <a:pt x="87477" y="61342"/>
                </a:lnTo>
                <a:lnTo>
                  <a:pt x="87477" y="655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59" name="Freeform 1359"/>
          <p:cNvSpPr/>
          <p:nvPr/>
        </p:nvSpPr>
        <p:spPr>
          <a:xfrm>
            <a:off x="1141475" y="2178430"/>
            <a:ext cx="91745" cy="91695"/>
          </a:xfrm>
          <a:custGeom>
            <a:avLst/>
            <a:gdLst/>
            <a:ahLst/>
            <a:cxnLst/>
            <a:rect l="0" t="0" r="0" b="0"/>
            <a:pathLst>
              <a:path w="91745" h="91695">
                <a:moveTo>
                  <a:pt x="78639" y="4191"/>
                </a:moveTo>
                <a:lnTo>
                  <a:pt x="78639" y="0"/>
                </a:lnTo>
                <a:lnTo>
                  <a:pt x="74372" y="0"/>
                </a:lnTo>
                <a:lnTo>
                  <a:pt x="70105" y="0"/>
                </a:lnTo>
                <a:lnTo>
                  <a:pt x="65533" y="0"/>
                </a:lnTo>
                <a:lnTo>
                  <a:pt x="56693" y="0"/>
                </a:lnTo>
                <a:lnTo>
                  <a:pt x="52426" y="4191"/>
                </a:lnTo>
                <a:lnTo>
                  <a:pt x="48159" y="8763"/>
                </a:lnTo>
                <a:lnTo>
                  <a:pt x="43587" y="8763"/>
                </a:lnTo>
                <a:lnTo>
                  <a:pt x="43587" y="13336"/>
                </a:lnTo>
                <a:lnTo>
                  <a:pt x="43587" y="17400"/>
                </a:lnTo>
                <a:lnTo>
                  <a:pt x="43587" y="26162"/>
                </a:lnTo>
                <a:lnTo>
                  <a:pt x="48159" y="26162"/>
                </a:lnTo>
                <a:lnTo>
                  <a:pt x="52426" y="30735"/>
                </a:lnTo>
                <a:lnTo>
                  <a:pt x="65533" y="30735"/>
                </a:lnTo>
                <a:lnTo>
                  <a:pt x="70105" y="30735"/>
                </a:lnTo>
                <a:lnTo>
                  <a:pt x="70105" y="35052"/>
                </a:lnTo>
                <a:lnTo>
                  <a:pt x="74372" y="35052"/>
                </a:lnTo>
                <a:lnTo>
                  <a:pt x="74372" y="39625"/>
                </a:lnTo>
                <a:lnTo>
                  <a:pt x="87478" y="52451"/>
                </a:lnTo>
                <a:lnTo>
                  <a:pt x="87478" y="57024"/>
                </a:lnTo>
                <a:lnTo>
                  <a:pt x="87478" y="65787"/>
                </a:lnTo>
                <a:lnTo>
                  <a:pt x="91745" y="78867"/>
                </a:lnTo>
                <a:lnTo>
                  <a:pt x="91745" y="83186"/>
                </a:lnTo>
                <a:lnTo>
                  <a:pt x="91745" y="87758"/>
                </a:lnTo>
                <a:lnTo>
                  <a:pt x="87478" y="87758"/>
                </a:lnTo>
                <a:lnTo>
                  <a:pt x="83211" y="87758"/>
                </a:lnTo>
                <a:lnTo>
                  <a:pt x="74372" y="91695"/>
                </a:lnTo>
                <a:lnTo>
                  <a:pt x="65533" y="91695"/>
                </a:lnTo>
                <a:lnTo>
                  <a:pt x="39625" y="91695"/>
                </a:lnTo>
                <a:lnTo>
                  <a:pt x="30480" y="91695"/>
                </a:lnTo>
                <a:lnTo>
                  <a:pt x="21946" y="91695"/>
                </a:lnTo>
                <a:lnTo>
                  <a:pt x="4268" y="91695"/>
                </a:lnTo>
                <a:lnTo>
                  <a:pt x="0" y="8775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0" name="Freeform 1360"/>
          <p:cNvSpPr/>
          <p:nvPr/>
        </p:nvSpPr>
        <p:spPr>
          <a:xfrm>
            <a:off x="1242060" y="2165350"/>
            <a:ext cx="157606" cy="87376"/>
          </a:xfrm>
          <a:custGeom>
            <a:avLst/>
            <a:gdLst/>
            <a:ahLst/>
            <a:cxnLst/>
            <a:rect l="0" t="0" r="0" b="0"/>
            <a:pathLst>
              <a:path w="157606" h="87376">
                <a:moveTo>
                  <a:pt x="8839" y="56895"/>
                </a:moveTo>
                <a:lnTo>
                  <a:pt x="17373" y="56895"/>
                </a:lnTo>
                <a:lnTo>
                  <a:pt x="30734" y="52705"/>
                </a:lnTo>
                <a:lnTo>
                  <a:pt x="35051" y="52705"/>
                </a:lnTo>
                <a:lnTo>
                  <a:pt x="39370" y="52705"/>
                </a:lnTo>
                <a:lnTo>
                  <a:pt x="48132" y="52705"/>
                </a:lnTo>
                <a:lnTo>
                  <a:pt x="52704" y="48132"/>
                </a:lnTo>
                <a:lnTo>
                  <a:pt x="57023" y="48132"/>
                </a:lnTo>
                <a:lnTo>
                  <a:pt x="61214" y="35052"/>
                </a:lnTo>
                <a:lnTo>
                  <a:pt x="65531" y="30480"/>
                </a:lnTo>
                <a:lnTo>
                  <a:pt x="70103" y="26416"/>
                </a:lnTo>
                <a:lnTo>
                  <a:pt x="70103" y="21843"/>
                </a:lnTo>
                <a:lnTo>
                  <a:pt x="70103" y="17271"/>
                </a:lnTo>
                <a:lnTo>
                  <a:pt x="70103" y="13080"/>
                </a:lnTo>
                <a:lnTo>
                  <a:pt x="70103" y="8763"/>
                </a:lnTo>
                <a:lnTo>
                  <a:pt x="70103" y="0"/>
                </a:lnTo>
                <a:lnTo>
                  <a:pt x="61214" y="0"/>
                </a:lnTo>
                <a:lnTo>
                  <a:pt x="57023" y="0"/>
                </a:lnTo>
                <a:lnTo>
                  <a:pt x="43942" y="4571"/>
                </a:lnTo>
                <a:lnTo>
                  <a:pt x="39370" y="8763"/>
                </a:lnTo>
                <a:lnTo>
                  <a:pt x="26212" y="13080"/>
                </a:lnTo>
                <a:lnTo>
                  <a:pt x="21945" y="17271"/>
                </a:lnTo>
                <a:lnTo>
                  <a:pt x="13106" y="30480"/>
                </a:lnTo>
                <a:lnTo>
                  <a:pt x="8839" y="30480"/>
                </a:lnTo>
                <a:lnTo>
                  <a:pt x="8839" y="35052"/>
                </a:lnTo>
                <a:lnTo>
                  <a:pt x="0" y="39242"/>
                </a:lnTo>
                <a:lnTo>
                  <a:pt x="0" y="43815"/>
                </a:lnTo>
                <a:lnTo>
                  <a:pt x="0" y="48132"/>
                </a:lnTo>
                <a:lnTo>
                  <a:pt x="0" y="52705"/>
                </a:lnTo>
                <a:lnTo>
                  <a:pt x="0" y="61214"/>
                </a:lnTo>
                <a:lnTo>
                  <a:pt x="4267" y="65531"/>
                </a:lnTo>
                <a:lnTo>
                  <a:pt x="8839" y="65531"/>
                </a:lnTo>
                <a:lnTo>
                  <a:pt x="13106" y="70104"/>
                </a:lnTo>
                <a:lnTo>
                  <a:pt x="21945" y="74294"/>
                </a:lnTo>
                <a:lnTo>
                  <a:pt x="30734" y="78867"/>
                </a:lnTo>
                <a:lnTo>
                  <a:pt x="39370" y="78867"/>
                </a:lnTo>
                <a:lnTo>
                  <a:pt x="52704" y="87376"/>
                </a:lnTo>
                <a:lnTo>
                  <a:pt x="57023" y="87376"/>
                </a:lnTo>
                <a:lnTo>
                  <a:pt x="78612" y="87376"/>
                </a:lnTo>
                <a:lnTo>
                  <a:pt x="83184" y="87376"/>
                </a:lnTo>
                <a:lnTo>
                  <a:pt x="96265" y="83184"/>
                </a:lnTo>
                <a:lnTo>
                  <a:pt x="100837" y="83184"/>
                </a:lnTo>
                <a:lnTo>
                  <a:pt x="109092" y="78867"/>
                </a:lnTo>
                <a:lnTo>
                  <a:pt x="117982" y="78867"/>
                </a:lnTo>
                <a:lnTo>
                  <a:pt x="126745" y="74294"/>
                </a:lnTo>
                <a:lnTo>
                  <a:pt x="131317" y="70104"/>
                </a:lnTo>
                <a:lnTo>
                  <a:pt x="131317" y="65531"/>
                </a:lnTo>
                <a:lnTo>
                  <a:pt x="131317" y="56895"/>
                </a:lnTo>
                <a:lnTo>
                  <a:pt x="131317" y="52705"/>
                </a:lnTo>
                <a:lnTo>
                  <a:pt x="131317" y="48132"/>
                </a:lnTo>
                <a:lnTo>
                  <a:pt x="131317" y="43815"/>
                </a:lnTo>
                <a:lnTo>
                  <a:pt x="131317" y="39242"/>
                </a:lnTo>
                <a:lnTo>
                  <a:pt x="126745" y="39242"/>
                </a:lnTo>
                <a:lnTo>
                  <a:pt x="126745" y="35052"/>
                </a:lnTo>
                <a:lnTo>
                  <a:pt x="126745" y="30480"/>
                </a:lnTo>
                <a:lnTo>
                  <a:pt x="131317" y="30480"/>
                </a:lnTo>
                <a:lnTo>
                  <a:pt x="135636" y="21843"/>
                </a:lnTo>
                <a:lnTo>
                  <a:pt x="139953" y="21843"/>
                </a:lnTo>
                <a:lnTo>
                  <a:pt x="139953" y="17271"/>
                </a:lnTo>
                <a:lnTo>
                  <a:pt x="157606" y="172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1" name="Freeform 1361"/>
          <p:cNvSpPr/>
          <p:nvPr/>
        </p:nvSpPr>
        <p:spPr>
          <a:xfrm>
            <a:off x="707440" y="2182621"/>
            <a:ext cx="8840" cy="0"/>
          </a:xfrm>
          <a:custGeom>
            <a:avLst/>
            <a:gdLst/>
            <a:ahLst/>
            <a:cxnLst/>
            <a:rect l="0" t="0" r="0" b="0"/>
            <a:pathLst>
              <a:path w="8840">
                <a:moveTo>
                  <a:pt x="8840" y="0"/>
                </a:move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2" name="Freeform 1362"/>
          <p:cNvSpPr/>
          <p:nvPr/>
        </p:nvSpPr>
        <p:spPr>
          <a:xfrm>
            <a:off x="4399534" y="2676779"/>
            <a:ext cx="35306" cy="109092"/>
          </a:xfrm>
          <a:custGeom>
            <a:avLst/>
            <a:gdLst/>
            <a:ahLst/>
            <a:cxnLst/>
            <a:rect l="0" t="0" r="0" b="0"/>
            <a:pathLst>
              <a:path w="35306" h="109092">
                <a:moveTo>
                  <a:pt x="9144" y="21589"/>
                </a:moveTo>
                <a:lnTo>
                  <a:pt x="9144" y="17652"/>
                </a:lnTo>
                <a:lnTo>
                  <a:pt x="9144" y="13080"/>
                </a:lnTo>
                <a:lnTo>
                  <a:pt x="13335" y="4190"/>
                </a:lnTo>
                <a:lnTo>
                  <a:pt x="17652" y="4190"/>
                </a:lnTo>
                <a:lnTo>
                  <a:pt x="17652" y="0"/>
                </a:lnTo>
                <a:lnTo>
                  <a:pt x="22225" y="0"/>
                </a:lnTo>
                <a:lnTo>
                  <a:pt x="22225" y="8509"/>
                </a:lnTo>
                <a:lnTo>
                  <a:pt x="22225" y="17652"/>
                </a:lnTo>
                <a:lnTo>
                  <a:pt x="22225" y="21589"/>
                </a:lnTo>
                <a:lnTo>
                  <a:pt x="22225" y="26162"/>
                </a:lnTo>
                <a:lnTo>
                  <a:pt x="22225" y="30479"/>
                </a:lnTo>
                <a:lnTo>
                  <a:pt x="22225" y="39242"/>
                </a:lnTo>
                <a:lnTo>
                  <a:pt x="17652" y="43561"/>
                </a:lnTo>
                <a:lnTo>
                  <a:pt x="17652" y="52451"/>
                </a:lnTo>
                <a:lnTo>
                  <a:pt x="9144" y="65531"/>
                </a:lnTo>
                <a:lnTo>
                  <a:pt x="4571" y="69723"/>
                </a:lnTo>
                <a:lnTo>
                  <a:pt x="4571" y="74294"/>
                </a:lnTo>
                <a:lnTo>
                  <a:pt x="0" y="87502"/>
                </a:lnTo>
                <a:lnTo>
                  <a:pt x="0" y="91693"/>
                </a:lnTo>
                <a:lnTo>
                  <a:pt x="0" y="96265"/>
                </a:lnTo>
                <a:lnTo>
                  <a:pt x="0" y="100202"/>
                </a:lnTo>
                <a:lnTo>
                  <a:pt x="0" y="104775"/>
                </a:lnTo>
                <a:lnTo>
                  <a:pt x="0" y="109092"/>
                </a:lnTo>
                <a:lnTo>
                  <a:pt x="4571" y="109092"/>
                </a:lnTo>
                <a:lnTo>
                  <a:pt x="9144" y="109092"/>
                </a:lnTo>
                <a:lnTo>
                  <a:pt x="13335" y="109092"/>
                </a:lnTo>
                <a:lnTo>
                  <a:pt x="22225" y="109092"/>
                </a:lnTo>
                <a:lnTo>
                  <a:pt x="26162" y="109092"/>
                </a:lnTo>
                <a:lnTo>
                  <a:pt x="30733" y="109092"/>
                </a:lnTo>
                <a:lnTo>
                  <a:pt x="35306" y="1047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3" name="Freeform 1363"/>
          <p:cNvSpPr/>
          <p:nvPr/>
        </p:nvSpPr>
        <p:spPr>
          <a:xfrm>
            <a:off x="4452873" y="2696844"/>
            <a:ext cx="74042" cy="69850"/>
          </a:xfrm>
          <a:custGeom>
            <a:avLst/>
            <a:gdLst/>
            <a:ahLst/>
            <a:cxnLst/>
            <a:rect l="0" t="0" r="0" b="0"/>
            <a:pathLst>
              <a:path w="74042" h="69850">
                <a:moveTo>
                  <a:pt x="43561" y="0"/>
                </a:moveTo>
                <a:lnTo>
                  <a:pt x="43561" y="0"/>
                </a:lnTo>
                <a:lnTo>
                  <a:pt x="34672" y="0"/>
                </a:lnTo>
                <a:lnTo>
                  <a:pt x="30480" y="0"/>
                </a:lnTo>
                <a:lnTo>
                  <a:pt x="25909" y="0"/>
                </a:lnTo>
                <a:lnTo>
                  <a:pt x="25909" y="4319"/>
                </a:lnTo>
                <a:lnTo>
                  <a:pt x="21591" y="4319"/>
                </a:lnTo>
                <a:lnTo>
                  <a:pt x="17018" y="17399"/>
                </a:lnTo>
                <a:lnTo>
                  <a:pt x="13081" y="21972"/>
                </a:lnTo>
                <a:lnTo>
                  <a:pt x="8510" y="26289"/>
                </a:lnTo>
                <a:lnTo>
                  <a:pt x="8510" y="30481"/>
                </a:lnTo>
                <a:lnTo>
                  <a:pt x="0" y="30481"/>
                </a:lnTo>
                <a:lnTo>
                  <a:pt x="0" y="35052"/>
                </a:lnTo>
                <a:lnTo>
                  <a:pt x="0" y="43561"/>
                </a:lnTo>
                <a:lnTo>
                  <a:pt x="0" y="47879"/>
                </a:lnTo>
                <a:lnTo>
                  <a:pt x="0" y="52451"/>
                </a:lnTo>
                <a:lnTo>
                  <a:pt x="0" y="56770"/>
                </a:lnTo>
                <a:lnTo>
                  <a:pt x="4192" y="56770"/>
                </a:lnTo>
                <a:lnTo>
                  <a:pt x="8510" y="61341"/>
                </a:lnTo>
                <a:lnTo>
                  <a:pt x="13081" y="65533"/>
                </a:lnTo>
                <a:lnTo>
                  <a:pt x="13081" y="69850"/>
                </a:lnTo>
                <a:lnTo>
                  <a:pt x="17018" y="69850"/>
                </a:lnTo>
                <a:lnTo>
                  <a:pt x="21591" y="69850"/>
                </a:lnTo>
                <a:lnTo>
                  <a:pt x="25909" y="69850"/>
                </a:lnTo>
                <a:lnTo>
                  <a:pt x="30480" y="69850"/>
                </a:lnTo>
                <a:lnTo>
                  <a:pt x="34672" y="69850"/>
                </a:lnTo>
                <a:lnTo>
                  <a:pt x="43561" y="69850"/>
                </a:lnTo>
                <a:lnTo>
                  <a:pt x="47753" y="69850"/>
                </a:lnTo>
                <a:lnTo>
                  <a:pt x="56642" y="65533"/>
                </a:lnTo>
                <a:lnTo>
                  <a:pt x="69723" y="65533"/>
                </a:lnTo>
                <a:lnTo>
                  <a:pt x="74042" y="65533"/>
                </a:lnTo>
                <a:lnTo>
                  <a:pt x="74042" y="61341"/>
                </a:lnTo>
                <a:lnTo>
                  <a:pt x="74042" y="56770"/>
                </a:lnTo>
                <a:lnTo>
                  <a:pt x="74042" y="52451"/>
                </a:lnTo>
                <a:lnTo>
                  <a:pt x="74042" y="43561"/>
                </a:lnTo>
                <a:lnTo>
                  <a:pt x="74042" y="38989"/>
                </a:lnTo>
                <a:lnTo>
                  <a:pt x="74042" y="35052"/>
                </a:lnTo>
                <a:lnTo>
                  <a:pt x="74042" y="30481"/>
                </a:lnTo>
                <a:lnTo>
                  <a:pt x="74042" y="26289"/>
                </a:lnTo>
                <a:lnTo>
                  <a:pt x="74042" y="21972"/>
                </a:lnTo>
                <a:lnTo>
                  <a:pt x="74042" y="17399"/>
                </a:lnTo>
                <a:lnTo>
                  <a:pt x="74042" y="8510"/>
                </a:lnTo>
                <a:lnTo>
                  <a:pt x="69723" y="8510"/>
                </a:lnTo>
                <a:lnTo>
                  <a:pt x="65532" y="4319"/>
                </a:lnTo>
                <a:lnTo>
                  <a:pt x="56642" y="4319"/>
                </a:lnTo>
                <a:lnTo>
                  <a:pt x="5207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4" name="Freeform 1364"/>
          <p:cNvSpPr/>
          <p:nvPr/>
        </p:nvSpPr>
        <p:spPr>
          <a:xfrm>
            <a:off x="4579620" y="2696844"/>
            <a:ext cx="74421" cy="139573"/>
          </a:xfrm>
          <a:custGeom>
            <a:avLst/>
            <a:gdLst/>
            <a:ahLst/>
            <a:cxnLst/>
            <a:rect l="0" t="0" r="0" b="0"/>
            <a:pathLst>
              <a:path w="74421" h="139573">
                <a:moveTo>
                  <a:pt x="4318" y="0"/>
                </a:moveTo>
                <a:lnTo>
                  <a:pt x="8889" y="0"/>
                </a:lnTo>
                <a:lnTo>
                  <a:pt x="12826" y="0"/>
                </a:lnTo>
                <a:lnTo>
                  <a:pt x="17399" y="0"/>
                </a:lnTo>
                <a:lnTo>
                  <a:pt x="26162" y="0"/>
                </a:lnTo>
                <a:lnTo>
                  <a:pt x="35051" y="0"/>
                </a:lnTo>
                <a:lnTo>
                  <a:pt x="39370" y="0"/>
                </a:lnTo>
                <a:lnTo>
                  <a:pt x="43560" y="0"/>
                </a:lnTo>
                <a:lnTo>
                  <a:pt x="47878" y="0"/>
                </a:lnTo>
                <a:lnTo>
                  <a:pt x="47878" y="4319"/>
                </a:lnTo>
                <a:lnTo>
                  <a:pt x="52451" y="13082"/>
                </a:lnTo>
                <a:lnTo>
                  <a:pt x="57022" y="13082"/>
                </a:lnTo>
                <a:lnTo>
                  <a:pt x="57022" y="17399"/>
                </a:lnTo>
                <a:lnTo>
                  <a:pt x="57022" y="21972"/>
                </a:lnTo>
                <a:lnTo>
                  <a:pt x="57022" y="26289"/>
                </a:lnTo>
                <a:lnTo>
                  <a:pt x="52451" y="43561"/>
                </a:lnTo>
                <a:lnTo>
                  <a:pt x="39370" y="47879"/>
                </a:lnTo>
                <a:lnTo>
                  <a:pt x="35051" y="61341"/>
                </a:lnTo>
                <a:lnTo>
                  <a:pt x="26162" y="74041"/>
                </a:lnTo>
                <a:lnTo>
                  <a:pt x="21589" y="78613"/>
                </a:lnTo>
                <a:lnTo>
                  <a:pt x="17399" y="78613"/>
                </a:lnTo>
                <a:lnTo>
                  <a:pt x="12826" y="82932"/>
                </a:lnTo>
                <a:lnTo>
                  <a:pt x="8889" y="87503"/>
                </a:lnTo>
                <a:lnTo>
                  <a:pt x="4318" y="91822"/>
                </a:lnTo>
                <a:lnTo>
                  <a:pt x="4318" y="96012"/>
                </a:lnTo>
                <a:lnTo>
                  <a:pt x="0" y="104902"/>
                </a:lnTo>
                <a:lnTo>
                  <a:pt x="0" y="109094"/>
                </a:lnTo>
                <a:lnTo>
                  <a:pt x="0" y="113665"/>
                </a:lnTo>
                <a:lnTo>
                  <a:pt x="0" y="117984"/>
                </a:lnTo>
                <a:lnTo>
                  <a:pt x="0" y="122556"/>
                </a:lnTo>
                <a:lnTo>
                  <a:pt x="8889" y="126873"/>
                </a:lnTo>
                <a:lnTo>
                  <a:pt x="12826" y="135636"/>
                </a:lnTo>
                <a:lnTo>
                  <a:pt x="17399" y="135636"/>
                </a:lnTo>
                <a:lnTo>
                  <a:pt x="30733" y="135636"/>
                </a:lnTo>
                <a:lnTo>
                  <a:pt x="43560" y="139573"/>
                </a:lnTo>
                <a:lnTo>
                  <a:pt x="52451" y="139573"/>
                </a:lnTo>
                <a:lnTo>
                  <a:pt x="57022" y="139573"/>
                </a:lnTo>
                <a:lnTo>
                  <a:pt x="61214" y="139573"/>
                </a:lnTo>
                <a:lnTo>
                  <a:pt x="69850" y="139573"/>
                </a:lnTo>
                <a:lnTo>
                  <a:pt x="74421" y="139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5" name="Freeform 1365"/>
          <p:cNvSpPr/>
          <p:nvPr/>
        </p:nvSpPr>
        <p:spPr>
          <a:xfrm>
            <a:off x="3721353" y="2694431"/>
            <a:ext cx="83186" cy="157226"/>
          </a:xfrm>
          <a:custGeom>
            <a:avLst/>
            <a:gdLst/>
            <a:ahLst/>
            <a:cxnLst/>
            <a:rect l="0" t="0" r="0" b="0"/>
            <a:pathLst>
              <a:path w="83186" h="157226">
                <a:moveTo>
                  <a:pt x="70105" y="3937"/>
                </a:moveTo>
                <a:lnTo>
                  <a:pt x="70105" y="0"/>
                </a:lnTo>
                <a:lnTo>
                  <a:pt x="65532" y="0"/>
                </a:lnTo>
                <a:lnTo>
                  <a:pt x="56897" y="0"/>
                </a:lnTo>
                <a:lnTo>
                  <a:pt x="48133" y="0"/>
                </a:lnTo>
                <a:lnTo>
                  <a:pt x="43562" y="0"/>
                </a:lnTo>
                <a:lnTo>
                  <a:pt x="39625" y="3937"/>
                </a:lnTo>
                <a:lnTo>
                  <a:pt x="35052" y="8510"/>
                </a:lnTo>
                <a:lnTo>
                  <a:pt x="30735" y="21590"/>
                </a:lnTo>
                <a:lnTo>
                  <a:pt x="21844" y="38989"/>
                </a:lnTo>
                <a:lnTo>
                  <a:pt x="17273" y="52071"/>
                </a:lnTo>
                <a:lnTo>
                  <a:pt x="8510" y="69850"/>
                </a:lnTo>
                <a:lnTo>
                  <a:pt x="4573" y="82932"/>
                </a:lnTo>
                <a:lnTo>
                  <a:pt x="4573" y="87123"/>
                </a:lnTo>
                <a:lnTo>
                  <a:pt x="0" y="104902"/>
                </a:lnTo>
                <a:lnTo>
                  <a:pt x="0" y="109094"/>
                </a:lnTo>
                <a:lnTo>
                  <a:pt x="0" y="126492"/>
                </a:lnTo>
                <a:lnTo>
                  <a:pt x="0" y="131064"/>
                </a:lnTo>
                <a:lnTo>
                  <a:pt x="0" y="135383"/>
                </a:lnTo>
                <a:lnTo>
                  <a:pt x="0" y="148463"/>
                </a:lnTo>
                <a:lnTo>
                  <a:pt x="4573" y="152654"/>
                </a:lnTo>
                <a:lnTo>
                  <a:pt x="17273" y="157226"/>
                </a:lnTo>
                <a:lnTo>
                  <a:pt x="21844" y="157226"/>
                </a:lnTo>
                <a:lnTo>
                  <a:pt x="26162" y="157226"/>
                </a:lnTo>
                <a:lnTo>
                  <a:pt x="35052" y="157226"/>
                </a:lnTo>
                <a:lnTo>
                  <a:pt x="43562" y="157226"/>
                </a:lnTo>
                <a:lnTo>
                  <a:pt x="52325" y="157226"/>
                </a:lnTo>
                <a:lnTo>
                  <a:pt x="56897" y="144146"/>
                </a:lnTo>
                <a:lnTo>
                  <a:pt x="70105" y="139574"/>
                </a:lnTo>
                <a:lnTo>
                  <a:pt x="78868" y="117602"/>
                </a:lnTo>
                <a:lnTo>
                  <a:pt x="83186" y="113411"/>
                </a:lnTo>
                <a:lnTo>
                  <a:pt x="83186" y="109094"/>
                </a:lnTo>
                <a:lnTo>
                  <a:pt x="83186" y="104902"/>
                </a:lnTo>
                <a:lnTo>
                  <a:pt x="83186" y="100331"/>
                </a:lnTo>
                <a:lnTo>
                  <a:pt x="83186" y="96012"/>
                </a:lnTo>
                <a:lnTo>
                  <a:pt x="70105" y="96012"/>
                </a:lnTo>
                <a:lnTo>
                  <a:pt x="61214" y="96012"/>
                </a:lnTo>
                <a:lnTo>
                  <a:pt x="48133" y="96012"/>
                </a:lnTo>
                <a:lnTo>
                  <a:pt x="30735" y="96012"/>
                </a:lnTo>
                <a:lnTo>
                  <a:pt x="26162" y="96012"/>
                </a:lnTo>
                <a:lnTo>
                  <a:pt x="13081" y="100331"/>
                </a:lnTo>
                <a:lnTo>
                  <a:pt x="8510" y="109094"/>
                </a:lnTo>
                <a:lnTo>
                  <a:pt x="4573" y="1090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6" name="Freeform 1366"/>
          <p:cNvSpPr/>
          <p:nvPr/>
        </p:nvSpPr>
        <p:spPr>
          <a:xfrm>
            <a:off x="3817365" y="2785871"/>
            <a:ext cx="56896" cy="43943"/>
          </a:xfrm>
          <a:custGeom>
            <a:avLst/>
            <a:gdLst/>
            <a:ahLst/>
            <a:cxnLst/>
            <a:rect l="0" t="0" r="0" b="0"/>
            <a:pathLst>
              <a:path w="56896" h="43943">
                <a:moveTo>
                  <a:pt x="4573" y="17654"/>
                </a:moveTo>
                <a:lnTo>
                  <a:pt x="9144" y="17654"/>
                </a:lnTo>
                <a:lnTo>
                  <a:pt x="13336" y="17654"/>
                </a:lnTo>
                <a:lnTo>
                  <a:pt x="17654" y="17654"/>
                </a:lnTo>
                <a:lnTo>
                  <a:pt x="22225" y="17654"/>
                </a:lnTo>
                <a:lnTo>
                  <a:pt x="26417" y="13462"/>
                </a:lnTo>
                <a:lnTo>
                  <a:pt x="35306" y="13462"/>
                </a:lnTo>
                <a:lnTo>
                  <a:pt x="35306" y="8891"/>
                </a:lnTo>
                <a:lnTo>
                  <a:pt x="39625" y="8891"/>
                </a:lnTo>
                <a:lnTo>
                  <a:pt x="39625" y="4572"/>
                </a:lnTo>
                <a:lnTo>
                  <a:pt x="39625" y="0"/>
                </a:lnTo>
                <a:lnTo>
                  <a:pt x="30988" y="0"/>
                </a:lnTo>
                <a:lnTo>
                  <a:pt x="26417" y="0"/>
                </a:lnTo>
                <a:lnTo>
                  <a:pt x="17654" y="0"/>
                </a:lnTo>
                <a:lnTo>
                  <a:pt x="13336" y="0"/>
                </a:lnTo>
                <a:lnTo>
                  <a:pt x="9144" y="0"/>
                </a:lnTo>
                <a:lnTo>
                  <a:pt x="9144" y="4572"/>
                </a:lnTo>
                <a:lnTo>
                  <a:pt x="0" y="8891"/>
                </a:lnTo>
                <a:lnTo>
                  <a:pt x="0" y="13462"/>
                </a:lnTo>
                <a:lnTo>
                  <a:pt x="0" y="17654"/>
                </a:lnTo>
                <a:lnTo>
                  <a:pt x="0" y="26162"/>
                </a:lnTo>
                <a:lnTo>
                  <a:pt x="0" y="30734"/>
                </a:lnTo>
                <a:lnTo>
                  <a:pt x="4573" y="35052"/>
                </a:lnTo>
                <a:lnTo>
                  <a:pt x="9144" y="39624"/>
                </a:lnTo>
                <a:lnTo>
                  <a:pt x="13336" y="39624"/>
                </a:lnTo>
                <a:lnTo>
                  <a:pt x="17654" y="39624"/>
                </a:lnTo>
                <a:lnTo>
                  <a:pt x="22225" y="43943"/>
                </a:lnTo>
                <a:lnTo>
                  <a:pt x="26417" y="43943"/>
                </a:lnTo>
                <a:lnTo>
                  <a:pt x="30988" y="43943"/>
                </a:lnTo>
                <a:lnTo>
                  <a:pt x="35306" y="43943"/>
                </a:lnTo>
                <a:lnTo>
                  <a:pt x="43815" y="43943"/>
                </a:lnTo>
                <a:lnTo>
                  <a:pt x="48388" y="43943"/>
                </a:lnTo>
                <a:lnTo>
                  <a:pt x="48388" y="39624"/>
                </a:lnTo>
                <a:lnTo>
                  <a:pt x="56896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7" name="Freeform 1367"/>
          <p:cNvSpPr/>
          <p:nvPr/>
        </p:nvSpPr>
        <p:spPr>
          <a:xfrm>
            <a:off x="3883152" y="2698368"/>
            <a:ext cx="52705" cy="122555"/>
          </a:xfrm>
          <a:custGeom>
            <a:avLst/>
            <a:gdLst/>
            <a:ahLst/>
            <a:cxnLst/>
            <a:rect l="0" t="0" r="0" b="0"/>
            <a:pathLst>
              <a:path w="52705" h="122555">
                <a:moveTo>
                  <a:pt x="8889" y="0"/>
                </a:moveTo>
                <a:lnTo>
                  <a:pt x="8889" y="4573"/>
                </a:lnTo>
                <a:lnTo>
                  <a:pt x="13081" y="17653"/>
                </a:lnTo>
                <a:lnTo>
                  <a:pt x="13081" y="22225"/>
                </a:lnTo>
                <a:lnTo>
                  <a:pt x="13081" y="30862"/>
                </a:lnTo>
                <a:lnTo>
                  <a:pt x="13081" y="43942"/>
                </a:lnTo>
                <a:lnTo>
                  <a:pt x="13081" y="57024"/>
                </a:lnTo>
                <a:lnTo>
                  <a:pt x="13081" y="65913"/>
                </a:lnTo>
                <a:lnTo>
                  <a:pt x="13081" y="70104"/>
                </a:lnTo>
                <a:lnTo>
                  <a:pt x="13081" y="74676"/>
                </a:lnTo>
                <a:lnTo>
                  <a:pt x="13081" y="87503"/>
                </a:lnTo>
                <a:lnTo>
                  <a:pt x="13081" y="92075"/>
                </a:lnTo>
                <a:lnTo>
                  <a:pt x="13081" y="96394"/>
                </a:lnTo>
                <a:lnTo>
                  <a:pt x="13081" y="100965"/>
                </a:lnTo>
                <a:lnTo>
                  <a:pt x="17652" y="100965"/>
                </a:lnTo>
                <a:lnTo>
                  <a:pt x="26162" y="100965"/>
                </a:lnTo>
                <a:lnTo>
                  <a:pt x="26162" y="96394"/>
                </a:lnTo>
                <a:lnTo>
                  <a:pt x="30733" y="92075"/>
                </a:lnTo>
                <a:lnTo>
                  <a:pt x="30733" y="87503"/>
                </a:lnTo>
                <a:lnTo>
                  <a:pt x="35051" y="83186"/>
                </a:lnTo>
                <a:lnTo>
                  <a:pt x="35051" y="74676"/>
                </a:lnTo>
                <a:lnTo>
                  <a:pt x="39369" y="74676"/>
                </a:lnTo>
                <a:lnTo>
                  <a:pt x="39369" y="70104"/>
                </a:lnTo>
                <a:lnTo>
                  <a:pt x="43942" y="70104"/>
                </a:lnTo>
                <a:lnTo>
                  <a:pt x="48132" y="70104"/>
                </a:lnTo>
                <a:lnTo>
                  <a:pt x="52705" y="70104"/>
                </a:lnTo>
                <a:lnTo>
                  <a:pt x="52705" y="78995"/>
                </a:lnTo>
                <a:lnTo>
                  <a:pt x="52705" y="83186"/>
                </a:lnTo>
                <a:lnTo>
                  <a:pt x="52705" y="87503"/>
                </a:lnTo>
                <a:lnTo>
                  <a:pt x="52705" y="92075"/>
                </a:lnTo>
                <a:lnTo>
                  <a:pt x="52705" y="96394"/>
                </a:lnTo>
                <a:lnTo>
                  <a:pt x="48132" y="100965"/>
                </a:lnTo>
                <a:lnTo>
                  <a:pt x="39369" y="109474"/>
                </a:lnTo>
                <a:lnTo>
                  <a:pt x="30733" y="113665"/>
                </a:lnTo>
                <a:lnTo>
                  <a:pt x="26162" y="113665"/>
                </a:lnTo>
                <a:lnTo>
                  <a:pt x="17652" y="118237"/>
                </a:lnTo>
                <a:lnTo>
                  <a:pt x="13081" y="118237"/>
                </a:lnTo>
                <a:lnTo>
                  <a:pt x="8889" y="118237"/>
                </a:lnTo>
                <a:lnTo>
                  <a:pt x="0" y="12255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8" name="Freeform 1368"/>
          <p:cNvSpPr/>
          <p:nvPr/>
        </p:nvSpPr>
        <p:spPr>
          <a:xfrm>
            <a:off x="3970909" y="2768472"/>
            <a:ext cx="0" cy="52451"/>
          </a:xfrm>
          <a:custGeom>
            <a:avLst/>
            <a:gdLst/>
            <a:ahLst/>
            <a:cxnLst/>
            <a:rect l="0" t="0" r="0" b="0"/>
            <a:pathLst>
              <a:path h="52451">
                <a:moveTo>
                  <a:pt x="0" y="52451"/>
                </a:moveTo>
                <a:lnTo>
                  <a:pt x="0" y="48133"/>
                </a:lnTo>
                <a:lnTo>
                  <a:pt x="0" y="43561"/>
                </a:lnTo>
                <a:lnTo>
                  <a:pt x="0" y="35053"/>
                </a:lnTo>
                <a:lnTo>
                  <a:pt x="0" y="30861"/>
                </a:lnTo>
                <a:lnTo>
                  <a:pt x="0" y="26290"/>
                </a:lnTo>
                <a:lnTo>
                  <a:pt x="0" y="8891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69" name="Freeform 1369"/>
          <p:cNvSpPr/>
          <p:nvPr/>
        </p:nvSpPr>
        <p:spPr>
          <a:xfrm>
            <a:off x="3970909" y="2724912"/>
            <a:ext cx="4318" cy="4318"/>
          </a:xfrm>
          <a:custGeom>
            <a:avLst/>
            <a:gdLst/>
            <a:ahLst/>
            <a:cxnLst/>
            <a:rect l="0" t="0" r="0" b="0"/>
            <a:pathLst>
              <a:path w="4318" h="4318">
                <a:moveTo>
                  <a:pt x="4318" y="4318"/>
                </a:moveTo>
                <a:lnTo>
                  <a:pt x="4318" y="4318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0" name="Freeform 1370"/>
          <p:cNvSpPr/>
          <p:nvPr/>
        </p:nvSpPr>
        <p:spPr>
          <a:xfrm>
            <a:off x="4009897" y="2755392"/>
            <a:ext cx="48514" cy="61213"/>
          </a:xfrm>
          <a:custGeom>
            <a:avLst/>
            <a:gdLst/>
            <a:ahLst/>
            <a:cxnLst/>
            <a:rect l="0" t="0" r="0" b="0"/>
            <a:pathLst>
              <a:path w="48514" h="61213">
                <a:moveTo>
                  <a:pt x="8891" y="30479"/>
                </a:moveTo>
                <a:lnTo>
                  <a:pt x="8891" y="35051"/>
                </a:lnTo>
                <a:lnTo>
                  <a:pt x="13462" y="35051"/>
                </a:lnTo>
                <a:lnTo>
                  <a:pt x="17399" y="35051"/>
                </a:lnTo>
                <a:lnTo>
                  <a:pt x="21972" y="39370"/>
                </a:lnTo>
                <a:lnTo>
                  <a:pt x="26543" y="39370"/>
                </a:lnTo>
                <a:lnTo>
                  <a:pt x="30862" y="39370"/>
                </a:lnTo>
                <a:lnTo>
                  <a:pt x="39624" y="39370"/>
                </a:lnTo>
                <a:lnTo>
                  <a:pt x="43943" y="35051"/>
                </a:lnTo>
                <a:lnTo>
                  <a:pt x="43943" y="30479"/>
                </a:lnTo>
                <a:lnTo>
                  <a:pt x="48514" y="26162"/>
                </a:lnTo>
                <a:lnTo>
                  <a:pt x="48514" y="21971"/>
                </a:lnTo>
                <a:lnTo>
                  <a:pt x="48514" y="13080"/>
                </a:lnTo>
                <a:lnTo>
                  <a:pt x="48514" y="8889"/>
                </a:lnTo>
                <a:lnTo>
                  <a:pt x="48514" y="4572"/>
                </a:lnTo>
                <a:lnTo>
                  <a:pt x="48514" y="0"/>
                </a:lnTo>
                <a:lnTo>
                  <a:pt x="35053" y="0"/>
                </a:lnTo>
                <a:lnTo>
                  <a:pt x="30862" y="0"/>
                </a:lnTo>
                <a:lnTo>
                  <a:pt x="26543" y="0"/>
                </a:lnTo>
                <a:lnTo>
                  <a:pt x="21972" y="0"/>
                </a:lnTo>
                <a:lnTo>
                  <a:pt x="17399" y="0"/>
                </a:lnTo>
                <a:lnTo>
                  <a:pt x="13462" y="4572"/>
                </a:lnTo>
                <a:lnTo>
                  <a:pt x="4573" y="8889"/>
                </a:lnTo>
                <a:lnTo>
                  <a:pt x="4573" y="17652"/>
                </a:lnTo>
                <a:lnTo>
                  <a:pt x="0" y="21971"/>
                </a:lnTo>
                <a:lnTo>
                  <a:pt x="0" y="26162"/>
                </a:lnTo>
                <a:lnTo>
                  <a:pt x="0" y="30479"/>
                </a:lnTo>
                <a:lnTo>
                  <a:pt x="0" y="35051"/>
                </a:lnTo>
                <a:lnTo>
                  <a:pt x="0" y="39370"/>
                </a:lnTo>
                <a:lnTo>
                  <a:pt x="0" y="43941"/>
                </a:lnTo>
                <a:lnTo>
                  <a:pt x="0" y="48133"/>
                </a:lnTo>
                <a:lnTo>
                  <a:pt x="0" y="56641"/>
                </a:lnTo>
                <a:lnTo>
                  <a:pt x="0" y="61213"/>
                </a:lnTo>
                <a:lnTo>
                  <a:pt x="8891" y="61213"/>
                </a:lnTo>
                <a:lnTo>
                  <a:pt x="13462" y="61213"/>
                </a:lnTo>
                <a:lnTo>
                  <a:pt x="17399" y="61213"/>
                </a:lnTo>
                <a:lnTo>
                  <a:pt x="21972" y="61213"/>
                </a:lnTo>
                <a:lnTo>
                  <a:pt x="26543" y="61213"/>
                </a:lnTo>
                <a:lnTo>
                  <a:pt x="30862" y="61213"/>
                </a:lnTo>
                <a:lnTo>
                  <a:pt x="35053" y="61213"/>
                </a:lnTo>
                <a:lnTo>
                  <a:pt x="43943" y="612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1" name="Freeform 1371"/>
          <p:cNvSpPr/>
          <p:nvPr/>
        </p:nvSpPr>
        <p:spPr>
          <a:xfrm>
            <a:off x="4093209" y="2659126"/>
            <a:ext cx="26162" cy="148716"/>
          </a:xfrm>
          <a:custGeom>
            <a:avLst/>
            <a:gdLst/>
            <a:ahLst/>
            <a:cxnLst/>
            <a:rect l="0" t="0" r="0" b="0"/>
            <a:pathLst>
              <a:path w="26162" h="148716">
                <a:moveTo>
                  <a:pt x="0" y="148716"/>
                </a:moveTo>
                <a:lnTo>
                  <a:pt x="0" y="148716"/>
                </a:lnTo>
                <a:lnTo>
                  <a:pt x="4573" y="148716"/>
                </a:lnTo>
                <a:lnTo>
                  <a:pt x="4573" y="144399"/>
                </a:lnTo>
                <a:lnTo>
                  <a:pt x="8763" y="140207"/>
                </a:lnTo>
                <a:lnTo>
                  <a:pt x="8763" y="131317"/>
                </a:lnTo>
                <a:lnTo>
                  <a:pt x="13081" y="118237"/>
                </a:lnTo>
                <a:lnTo>
                  <a:pt x="21844" y="91947"/>
                </a:lnTo>
                <a:lnTo>
                  <a:pt x="21844" y="87376"/>
                </a:lnTo>
                <a:lnTo>
                  <a:pt x="21844" y="74294"/>
                </a:lnTo>
                <a:lnTo>
                  <a:pt x="26162" y="56895"/>
                </a:lnTo>
                <a:lnTo>
                  <a:pt x="26162" y="43815"/>
                </a:lnTo>
                <a:lnTo>
                  <a:pt x="26162" y="35305"/>
                </a:lnTo>
                <a:lnTo>
                  <a:pt x="26162" y="30733"/>
                </a:lnTo>
                <a:lnTo>
                  <a:pt x="26162" y="21843"/>
                </a:lnTo>
                <a:lnTo>
                  <a:pt x="26162" y="8763"/>
                </a:lnTo>
                <a:lnTo>
                  <a:pt x="261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2" name="Freeform 1372"/>
          <p:cNvSpPr/>
          <p:nvPr/>
        </p:nvSpPr>
        <p:spPr>
          <a:xfrm>
            <a:off x="4106290" y="2742310"/>
            <a:ext cx="61214" cy="17654"/>
          </a:xfrm>
          <a:custGeom>
            <a:avLst/>
            <a:gdLst/>
            <a:ahLst/>
            <a:cxnLst/>
            <a:rect l="0" t="0" r="0" b="0"/>
            <a:pathLst>
              <a:path w="61214" h="17654">
                <a:moveTo>
                  <a:pt x="61214" y="0"/>
                </a:moveTo>
                <a:lnTo>
                  <a:pt x="57024" y="0"/>
                </a:lnTo>
                <a:lnTo>
                  <a:pt x="43562" y="4192"/>
                </a:lnTo>
                <a:lnTo>
                  <a:pt x="35052" y="4192"/>
                </a:lnTo>
                <a:lnTo>
                  <a:pt x="21971" y="8763"/>
                </a:lnTo>
                <a:lnTo>
                  <a:pt x="13081" y="8763"/>
                </a:lnTo>
                <a:lnTo>
                  <a:pt x="0" y="1765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3" name="Freeform 1373"/>
          <p:cNvSpPr/>
          <p:nvPr/>
        </p:nvSpPr>
        <p:spPr>
          <a:xfrm>
            <a:off x="4154423" y="2746502"/>
            <a:ext cx="96267" cy="61340"/>
          </a:xfrm>
          <a:custGeom>
            <a:avLst/>
            <a:gdLst/>
            <a:ahLst/>
            <a:cxnLst/>
            <a:rect l="0" t="0" r="0" b="0"/>
            <a:pathLst>
              <a:path w="96267" h="61340">
                <a:moveTo>
                  <a:pt x="17654" y="35052"/>
                </a:moveTo>
                <a:lnTo>
                  <a:pt x="17654" y="35052"/>
                </a:lnTo>
                <a:lnTo>
                  <a:pt x="21972" y="35052"/>
                </a:lnTo>
                <a:lnTo>
                  <a:pt x="21972" y="39369"/>
                </a:lnTo>
                <a:lnTo>
                  <a:pt x="26543" y="39369"/>
                </a:lnTo>
                <a:lnTo>
                  <a:pt x="30735" y="39369"/>
                </a:lnTo>
                <a:lnTo>
                  <a:pt x="39624" y="39369"/>
                </a:lnTo>
                <a:lnTo>
                  <a:pt x="39624" y="35052"/>
                </a:lnTo>
                <a:lnTo>
                  <a:pt x="43561" y="35052"/>
                </a:lnTo>
                <a:lnTo>
                  <a:pt x="43561" y="30861"/>
                </a:lnTo>
                <a:lnTo>
                  <a:pt x="48134" y="21970"/>
                </a:lnTo>
                <a:lnTo>
                  <a:pt x="48134" y="13462"/>
                </a:lnTo>
                <a:lnTo>
                  <a:pt x="48134" y="8890"/>
                </a:lnTo>
                <a:lnTo>
                  <a:pt x="48134" y="4571"/>
                </a:lnTo>
                <a:lnTo>
                  <a:pt x="48134" y="0"/>
                </a:lnTo>
                <a:lnTo>
                  <a:pt x="43561" y="0"/>
                </a:lnTo>
                <a:lnTo>
                  <a:pt x="30735" y="0"/>
                </a:lnTo>
                <a:lnTo>
                  <a:pt x="26543" y="0"/>
                </a:lnTo>
                <a:lnTo>
                  <a:pt x="21972" y="0"/>
                </a:lnTo>
                <a:lnTo>
                  <a:pt x="8891" y="4571"/>
                </a:lnTo>
                <a:lnTo>
                  <a:pt x="8891" y="8890"/>
                </a:lnTo>
                <a:lnTo>
                  <a:pt x="4573" y="8890"/>
                </a:lnTo>
                <a:lnTo>
                  <a:pt x="4573" y="17779"/>
                </a:lnTo>
                <a:lnTo>
                  <a:pt x="0" y="21970"/>
                </a:lnTo>
                <a:lnTo>
                  <a:pt x="0" y="26542"/>
                </a:lnTo>
                <a:lnTo>
                  <a:pt x="0" y="30861"/>
                </a:lnTo>
                <a:lnTo>
                  <a:pt x="0" y="35052"/>
                </a:lnTo>
                <a:lnTo>
                  <a:pt x="0" y="39369"/>
                </a:lnTo>
                <a:lnTo>
                  <a:pt x="0" y="43941"/>
                </a:lnTo>
                <a:lnTo>
                  <a:pt x="0" y="52831"/>
                </a:lnTo>
                <a:lnTo>
                  <a:pt x="0" y="57023"/>
                </a:lnTo>
                <a:lnTo>
                  <a:pt x="4573" y="61340"/>
                </a:lnTo>
                <a:lnTo>
                  <a:pt x="13081" y="61340"/>
                </a:lnTo>
                <a:lnTo>
                  <a:pt x="17654" y="61340"/>
                </a:lnTo>
                <a:lnTo>
                  <a:pt x="26543" y="61340"/>
                </a:lnTo>
                <a:lnTo>
                  <a:pt x="30735" y="61340"/>
                </a:lnTo>
                <a:lnTo>
                  <a:pt x="43561" y="61340"/>
                </a:lnTo>
                <a:lnTo>
                  <a:pt x="52452" y="61340"/>
                </a:lnTo>
                <a:lnTo>
                  <a:pt x="57023" y="61340"/>
                </a:lnTo>
                <a:lnTo>
                  <a:pt x="65786" y="61340"/>
                </a:lnTo>
                <a:lnTo>
                  <a:pt x="74423" y="61340"/>
                </a:lnTo>
                <a:lnTo>
                  <a:pt x="87504" y="61340"/>
                </a:lnTo>
                <a:lnTo>
                  <a:pt x="91694" y="61340"/>
                </a:lnTo>
                <a:lnTo>
                  <a:pt x="96267" y="613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4" name="Freeform 1374"/>
          <p:cNvSpPr/>
          <p:nvPr/>
        </p:nvSpPr>
        <p:spPr>
          <a:xfrm>
            <a:off x="4285741" y="2716021"/>
            <a:ext cx="0" cy="8891"/>
          </a:xfrm>
          <a:custGeom>
            <a:avLst/>
            <a:gdLst/>
            <a:ahLst/>
            <a:cxnLst/>
            <a:rect l="0" t="0" r="0" b="0"/>
            <a:pathLst>
              <a:path h="8891">
                <a:moveTo>
                  <a:pt x="0" y="8891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5" name="Freeform 1375"/>
          <p:cNvSpPr/>
          <p:nvPr/>
        </p:nvSpPr>
        <p:spPr>
          <a:xfrm>
            <a:off x="3060826" y="2759964"/>
            <a:ext cx="122556" cy="91693"/>
          </a:xfrm>
          <a:custGeom>
            <a:avLst/>
            <a:gdLst/>
            <a:ahLst/>
            <a:cxnLst/>
            <a:rect l="0" t="0" r="0" b="0"/>
            <a:pathLst>
              <a:path w="122556" h="91693">
                <a:moveTo>
                  <a:pt x="8763" y="0"/>
                </a:moveTo>
                <a:lnTo>
                  <a:pt x="4191" y="0"/>
                </a:lnTo>
                <a:lnTo>
                  <a:pt x="0" y="0"/>
                </a:lnTo>
                <a:lnTo>
                  <a:pt x="0" y="8508"/>
                </a:lnTo>
                <a:lnTo>
                  <a:pt x="0" y="13080"/>
                </a:lnTo>
                <a:lnTo>
                  <a:pt x="0" y="17399"/>
                </a:lnTo>
                <a:lnTo>
                  <a:pt x="0" y="21590"/>
                </a:lnTo>
                <a:lnTo>
                  <a:pt x="0" y="25907"/>
                </a:lnTo>
                <a:lnTo>
                  <a:pt x="0" y="34798"/>
                </a:lnTo>
                <a:lnTo>
                  <a:pt x="0" y="47878"/>
                </a:lnTo>
                <a:lnTo>
                  <a:pt x="0" y="52069"/>
                </a:lnTo>
                <a:lnTo>
                  <a:pt x="0" y="65531"/>
                </a:lnTo>
                <a:lnTo>
                  <a:pt x="0" y="69850"/>
                </a:lnTo>
                <a:lnTo>
                  <a:pt x="0" y="74041"/>
                </a:lnTo>
                <a:lnTo>
                  <a:pt x="4191" y="82930"/>
                </a:lnTo>
                <a:lnTo>
                  <a:pt x="8763" y="82930"/>
                </a:lnTo>
                <a:lnTo>
                  <a:pt x="21591" y="91693"/>
                </a:lnTo>
                <a:lnTo>
                  <a:pt x="26163" y="91693"/>
                </a:lnTo>
                <a:lnTo>
                  <a:pt x="30734" y="91693"/>
                </a:lnTo>
                <a:lnTo>
                  <a:pt x="35053" y="91693"/>
                </a:lnTo>
                <a:lnTo>
                  <a:pt x="39244" y="87121"/>
                </a:lnTo>
                <a:lnTo>
                  <a:pt x="57024" y="69850"/>
                </a:lnTo>
                <a:lnTo>
                  <a:pt x="61215" y="65531"/>
                </a:lnTo>
                <a:lnTo>
                  <a:pt x="70104" y="56641"/>
                </a:lnTo>
                <a:lnTo>
                  <a:pt x="70104" y="43561"/>
                </a:lnTo>
                <a:lnTo>
                  <a:pt x="70104" y="39369"/>
                </a:lnTo>
                <a:lnTo>
                  <a:pt x="70104" y="30479"/>
                </a:lnTo>
                <a:lnTo>
                  <a:pt x="70104" y="25907"/>
                </a:lnTo>
                <a:lnTo>
                  <a:pt x="70104" y="30479"/>
                </a:lnTo>
                <a:lnTo>
                  <a:pt x="61215" y="39369"/>
                </a:lnTo>
                <a:lnTo>
                  <a:pt x="61215" y="43561"/>
                </a:lnTo>
                <a:lnTo>
                  <a:pt x="61215" y="52069"/>
                </a:lnTo>
                <a:lnTo>
                  <a:pt x="61215" y="65531"/>
                </a:lnTo>
                <a:lnTo>
                  <a:pt x="61215" y="74041"/>
                </a:lnTo>
                <a:lnTo>
                  <a:pt x="61215" y="78613"/>
                </a:lnTo>
                <a:lnTo>
                  <a:pt x="61215" y="82930"/>
                </a:lnTo>
                <a:lnTo>
                  <a:pt x="70104" y="87121"/>
                </a:lnTo>
                <a:lnTo>
                  <a:pt x="74296" y="87121"/>
                </a:lnTo>
                <a:lnTo>
                  <a:pt x="78613" y="87121"/>
                </a:lnTo>
                <a:lnTo>
                  <a:pt x="87503" y="87121"/>
                </a:lnTo>
                <a:lnTo>
                  <a:pt x="92075" y="87121"/>
                </a:lnTo>
                <a:lnTo>
                  <a:pt x="100584" y="82930"/>
                </a:lnTo>
                <a:lnTo>
                  <a:pt x="100584" y="74041"/>
                </a:lnTo>
                <a:lnTo>
                  <a:pt x="104775" y="69850"/>
                </a:lnTo>
                <a:lnTo>
                  <a:pt x="104775" y="65531"/>
                </a:lnTo>
                <a:lnTo>
                  <a:pt x="104775" y="60959"/>
                </a:lnTo>
                <a:lnTo>
                  <a:pt x="104775" y="56641"/>
                </a:lnTo>
                <a:lnTo>
                  <a:pt x="104775" y="52069"/>
                </a:lnTo>
                <a:lnTo>
                  <a:pt x="109347" y="47878"/>
                </a:lnTo>
                <a:lnTo>
                  <a:pt x="109347" y="39369"/>
                </a:lnTo>
                <a:lnTo>
                  <a:pt x="109347" y="34798"/>
                </a:lnTo>
                <a:lnTo>
                  <a:pt x="113666" y="34798"/>
                </a:lnTo>
                <a:lnTo>
                  <a:pt x="113666" y="30479"/>
                </a:lnTo>
                <a:lnTo>
                  <a:pt x="113666" y="25907"/>
                </a:lnTo>
                <a:lnTo>
                  <a:pt x="118238" y="21590"/>
                </a:lnTo>
                <a:lnTo>
                  <a:pt x="118238" y="17399"/>
                </a:lnTo>
                <a:lnTo>
                  <a:pt x="122556" y="17399"/>
                </a:lnTo>
                <a:lnTo>
                  <a:pt x="122556" y="130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6" name="Freeform 1376"/>
          <p:cNvSpPr/>
          <p:nvPr/>
        </p:nvSpPr>
        <p:spPr>
          <a:xfrm>
            <a:off x="3192145" y="2694431"/>
            <a:ext cx="109474" cy="205106"/>
          </a:xfrm>
          <a:custGeom>
            <a:avLst/>
            <a:gdLst/>
            <a:ahLst/>
            <a:cxnLst/>
            <a:rect l="0" t="0" r="0" b="0"/>
            <a:pathLst>
              <a:path w="109474" h="205106">
                <a:moveTo>
                  <a:pt x="0" y="0"/>
                </a:moveTo>
                <a:lnTo>
                  <a:pt x="12827" y="12827"/>
                </a:lnTo>
                <a:lnTo>
                  <a:pt x="17399" y="26162"/>
                </a:lnTo>
                <a:lnTo>
                  <a:pt x="26288" y="43561"/>
                </a:lnTo>
                <a:lnTo>
                  <a:pt x="26288" y="69850"/>
                </a:lnTo>
                <a:lnTo>
                  <a:pt x="30480" y="91440"/>
                </a:lnTo>
                <a:lnTo>
                  <a:pt x="30480" y="113411"/>
                </a:lnTo>
                <a:lnTo>
                  <a:pt x="30480" y="122174"/>
                </a:lnTo>
                <a:lnTo>
                  <a:pt x="39369" y="131064"/>
                </a:lnTo>
                <a:lnTo>
                  <a:pt x="39369" y="157226"/>
                </a:lnTo>
                <a:lnTo>
                  <a:pt x="39369" y="161545"/>
                </a:lnTo>
                <a:lnTo>
                  <a:pt x="39369" y="179198"/>
                </a:lnTo>
                <a:lnTo>
                  <a:pt x="43941" y="183515"/>
                </a:lnTo>
                <a:lnTo>
                  <a:pt x="43941" y="188087"/>
                </a:lnTo>
                <a:lnTo>
                  <a:pt x="48132" y="201169"/>
                </a:lnTo>
                <a:lnTo>
                  <a:pt x="48132" y="205106"/>
                </a:lnTo>
                <a:lnTo>
                  <a:pt x="52450" y="205106"/>
                </a:lnTo>
                <a:lnTo>
                  <a:pt x="57022" y="205106"/>
                </a:lnTo>
                <a:lnTo>
                  <a:pt x="57022" y="201169"/>
                </a:lnTo>
                <a:lnTo>
                  <a:pt x="60959" y="196597"/>
                </a:lnTo>
                <a:lnTo>
                  <a:pt x="60959" y="188087"/>
                </a:lnTo>
                <a:lnTo>
                  <a:pt x="69850" y="179198"/>
                </a:lnTo>
                <a:lnTo>
                  <a:pt x="69850" y="174625"/>
                </a:lnTo>
                <a:lnTo>
                  <a:pt x="74421" y="161545"/>
                </a:lnTo>
                <a:lnTo>
                  <a:pt x="78613" y="157226"/>
                </a:lnTo>
                <a:lnTo>
                  <a:pt x="78613" y="152654"/>
                </a:lnTo>
                <a:lnTo>
                  <a:pt x="83184" y="152654"/>
                </a:lnTo>
                <a:lnTo>
                  <a:pt x="83184" y="148463"/>
                </a:lnTo>
                <a:lnTo>
                  <a:pt x="87502" y="144146"/>
                </a:lnTo>
                <a:lnTo>
                  <a:pt x="91820" y="144146"/>
                </a:lnTo>
                <a:lnTo>
                  <a:pt x="100583" y="144146"/>
                </a:lnTo>
                <a:lnTo>
                  <a:pt x="104901" y="144146"/>
                </a:lnTo>
                <a:lnTo>
                  <a:pt x="109474" y="144146"/>
                </a:lnTo>
                <a:lnTo>
                  <a:pt x="109474" y="148463"/>
                </a:lnTo>
                <a:lnTo>
                  <a:pt x="109474" y="152654"/>
                </a:lnTo>
                <a:lnTo>
                  <a:pt x="109474" y="157226"/>
                </a:lnTo>
                <a:lnTo>
                  <a:pt x="109474" y="161545"/>
                </a:lnTo>
                <a:lnTo>
                  <a:pt x="109474" y="170435"/>
                </a:lnTo>
                <a:lnTo>
                  <a:pt x="109474" y="174625"/>
                </a:lnTo>
                <a:lnTo>
                  <a:pt x="109474" y="183515"/>
                </a:lnTo>
                <a:lnTo>
                  <a:pt x="100583" y="183515"/>
                </a:lnTo>
                <a:lnTo>
                  <a:pt x="96012" y="196597"/>
                </a:lnTo>
                <a:lnTo>
                  <a:pt x="91820" y="196597"/>
                </a:lnTo>
                <a:lnTo>
                  <a:pt x="83184" y="201169"/>
                </a:lnTo>
                <a:lnTo>
                  <a:pt x="69850" y="201169"/>
                </a:lnTo>
                <a:lnTo>
                  <a:pt x="65532" y="201169"/>
                </a:lnTo>
                <a:lnTo>
                  <a:pt x="52450" y="2011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7" name="Freeform 1377"/>
          <p:cNvSpPr/>
          <p:nvPr/>
        </p:nvSpPr>
        <p:spPr>
          <a:xfrm>
            <a:off x="3332098" y="2807842"/>
            <a:ext cx="118237" cy="87758"/>
          </a:xfrm>
          <a:custGeom>
            <a:avLst/>
            <a:gdLst/>
            <a:ahLst/>
            <a:cxnLst/>
            <a:rect l="0" t="0" r="0" b="0"/>
            <a:pathLst>
              <a:path w="118237" h="87758">
                <a:moveTo>
                  <a:pt x="30735" y="0"/>
                </a:moveTo>
                <a:lnTo>
                  <a:pt x="30735" y="0"/>
                </a:lnTo>
                <a:lnTo>
                  <a:pt x="21591" y="0"/>
                </a:lnTo>
                <a:lnTo>
                  <a:pt x="17399" y="0"/>
                </a:lnTo>
                <a:lnTo>
                  <a:pt x="17399" y="4191"/>
                </a:lnTo>
                <a:lnTo>
                  <a:pt x="13081" y="8763"/>
                </a:lnTo>
                <a:lnTo>
                  <a:pt x="8763" y="13081"/>
                </a:lnTo>
                <a:lnTo>
                  <a:pt x="4573" y="21972"/>
                </a:lnTo>
                <a:lnTo>
                  <a:pt x="0" y="30735"/>
                </a:lnTo>
                <a:lnTo>
                  <a:pt x="0" y="35052"/>
                </a:lnTo>
                <a:lnTo>
                  <a:pt x="0" y="39243"/>
                </a:lnTo>
                <a:lnTo>
                  <a:pt x="0" y="48134"/>
                </a:lnTo>
                <a:lnTo>
                  <a:pt x="0" y="52705"/>
                </a:lnTo>
                <a:lnTo>
                  <a:pt x="0" y="61214"/>
                </a:lnTo>
                <a:lnTo>
                  <a:pt x="4573" y="65787"/>
                </a:lnTo>
                <a:lnTo>
                  <a:pt x="4573" y="70104"/>
                </a:lnTo>
                <a:lnTo>
                  <a:pt x="8763" y="70104"/>
                </a:lnTo>
                <a:lnTo>
                  <a:pt x="8763" y="78867"/>
                </a:lnTo>
                <a:lnTo>
                  <a:pt x="13081" y="78867"/>
                </a:lnTo>
                <a:lnTo>
                  <a:pt x="17399" y="78867"/>
                </a:lnTo>
                <a:lnTo>
                  <a:pt x="26162" y="70104"/>
                </a:lnTo>
                <a:lnTo>
                  <a:pt x="35053" y="65787"/>
                </a:lnTo>
                <a:lnTo>
                  <a:pt x="35053" y="52705"/>
                </a:lnTo>
                <a:lnTo>
                  <a:pt x="43561" y="48134"/>
                </a:lnTo>
                <a:lnTo>
                  <a:pt x="43561" y="43815"/>
                </a:lnTo>
                <a:lnTo>
                  <a:pt x="43561" y="30735"/>
                </a:lnTo>
                <a:lnTo>
                  <a:pt x="43561" y="26163"/>
                </a:lnTo>
                <a:lnTo>
                  <a:pt x="43561" y="21972"/>
                </a:lnTo>
                <a:lnTo>
                  <a:pt x="43561" y="17653"/>
                </a:lnTo>
                <a:lnTo>
                  <a:pt x="43561" y="30735"/>
                </a:lnTo>
                <a:lnTo>
                  <a:pt x="43561" y="35052"/>
                </a:lnTo>
                <a:lnTo>
                  <a:pt x="43561" y="43815"/>
                </a:lnTo>
                <a:lnTo>
                  <a:pt x="43561" y="48134"/>
                </a:lnTo>
                <a:lnTo>
                  <a:pt x="43561" y="65787"/>
                </a:lnTo>
                <a:lnTo>
                  <a:pt x="43561" y="70104"/>
                </a:lnTo>
                <a:lnTo>
                  <a:pt x="48134" y="74676"/>
                </a:lnTo>
                <a:lnTo>
                  <a:pt x="48134" y="83186"/>
                </a:lnTo>
                <a:lnTo>
                  <a:pt x="52452" y="83186"/>
                </a:lnTo>
                <a:lnTo>
                  <a:pt x="57023" y="87758"/>
                </a:lnTo>
                <a:lnTo>
                  <a:pt x="61215" y="87758"/>
                </a:lnTo>
                <a:lnTo>
                  <a:pt x="65532" y="87758"/>
                </a:lnTo>
                <a:lnTo>
                  <a:pt x="70105" y="87758"/>
                </a:lnTo>
                <a:lnTo>
                  <a:pt x="70105" y="78867"/>
                </a:lnTo>
                <a:lnTo>
                  <a:pt x="78613" y="74676"/>
                </a:lnTo>
                <a:lnTo>
                  <a:pt x="78613" y="70104"/>
                </a:lnTo>
                <a:lnTo>
                  <a:pt x="78613" y="65787"/>
                </a:lnTo>
                <a:lnTo>
                  <a:pt x="78613" y="61214"/>
                </a:lnTo>
                <a:lnTo>
                  <a:pt x="78613" y="57024"/>
                </a:lnTo>
                <a:lnTo>
                  <a:pt x="78613" y="43815"/>
                </a:lnTo>
                <a:lnTo>
                  <a:pt x="78613" y="39243"/>
                </a:lnTo>
                <a:lnTo>
                  <a:pt x="78613" y="30735"/>
                </a:lnTo>
                <a:lnTo>
                  <a:pt x="78613" y="26163"/>
                </a:lnTo>
                <a:lnTo>
                  <a:pt x="78613" y="17653"/>
                </a:lnTo>
                <a:lnTo>
                  <a:pt x="83186" y="17653"/>
                </a:lnTo>
                <a:lnTo>
                  <a:pt x="83186" y="13081"/>
                </a:lnTo>
                <a:lnTo>
                  <a:pt x="87504" y="13081"/>
                </a:lnTo>
                <a:lnTo>
                  <a:pt x="92075" y="13081"/>
                </a:lnTo>
                <a:lnTo>
                  <a:pt x="96267" y="13081"/>
                </a:lnTo>
                <a:lnTo>
                  <a:pt x="100585" y="13081"/>
                </a:lnTo>
                <a:lnTo>
                  <a:pt x="105156" y="13081"/>
                </a:lnTo>
                <a:lnTo>
                  <a:pt x="105156" y="21972"/>
                </a:lnTo>
                <a:lnTo>
                  <a:pt x="105156" y="26163"/>
                </a:lnTo>
                <a:lnTo>
                  <a:pt x="105156" y="30735"/>
                </a:lnTo>
                <a:lnTo>
                  <a:pt x="113666" y="48134"/>
                </a:lnTo>
                <a:lnTo>
                  <a:pt x="113666" y="52705"/>
                </a:lnTo>
                <a:lnTo>
                  <a:pt x="118237" y="57024"/>
                </a:lnTo>
                <a:lnTo>
                  <a:pt x="118237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8" name="Freeform 1378"/>
          <p:cNvSpPr/>
          <p:nvPr/>
        </p:nvSpPr>
        <p:spPr>
          <a:xfrm>
            <a:off x="3467734" y="2799333"/>
            <a:ext cx="78613" cy="61214"/>
          </a:xfrm>
          <a:custGeom>
            <a:avLst/>
            <a:gdLst/>
            <a:ahLst/>
            <a:cxnLst/>
            <a:rect l="0" t="0" r="0" b="0"/>
            <a:pathLst>
              <a:path w="78613" h="61214">
                <a:moveTo>
                  <a:pt x="13081" y="21590"/>
                </a:moveTo>
                <a:lnTo>
                  <a:pt x="17654" y="21590"/>
                </a:lnTo>
                <a:lnTo>
                  <a:pt x="21971" y="21590"/>
                </a:lnTo>
                <a:lnTo>
                  <a:pt x="26544" y="21590"/>
                </a:lnTo>
                <a:lnTo>
                  <a:pt x="30481" y="21590"/>
                </a:lnTo>
                <a:lnTo>
                  <a:pt x="35052" y="17272"/>
                </a:lnTo>
                <a:lnTo>
                  <a:pt x="35052" y="12700"/>
                </a:lnTo>
                <a:lnTo>
                  <a:pt x="43562" y="8509"/>
                </a:lnTo>
                <a:lnTo>
                  <a:pt x="43562" y="4192"/>
                </a:lnTo>
                <a:lnTo>
                  <a:pt x="43562" y="0"/>
                </a:lnTo>
                <a:lnTo>
                  <a:pt x="39244" y="0"/>
                </a:lnTo>
                <a:lnTo>
                  <a:pt x="35052" y="0"/>
                </a:lnTo>
                <a:lnTo>
                  <a:pt x="30481" y="0"/>
                </a:lnTo>
                <a:lnTo>
                  <a:pt x="26544" y="0"/>
                </a:lnTo>
                <a:lnTo>
                  <a:pt x="13081" y="0"/>
                </a:lnTo>
                <a:lnTo>
                  <a:pt x="8763" y="4192"/>
                </a:lnTo>
                <a:lnTo>
                  <a:pt x="4192" y="8509"/>
                </a:lnTo>
                <a:lnTo>
                  <a:pt x="4192" y="12700"/>
                </a:lnTo>
                <a:lnTo>
                  <a:pt x="0" y="21590"/>
                </a:lnTo>
                <a:lnTo>
                  <a:pt x="0" y="26162"/>
                </a:lnTo>
                <a:lnTo>
                  <a:pt x="0" y="30481"/>
                </a:lnTo>
                <a:lnTo>
                  <a:pt x="0" y="34672"/>
                </a:lnTo>
                <a:lnTo>
                  <a:pt x="0" y="39244"/>
                </a:lnTo>
                <a:lnTo>
                  <a:pt x="0" y="52324"/>
                </a:lnTo>
                <a:lnTo>
                  <a:pt x="0" y="56643"/>
                </a:lnTo>
                <a:lnTo>
                  <a:pt x="8763" y="61214"/>
                </a:lnTo>
                <a:lnTo>
                  <a:pt x="13081" y="61214"/>
                </a:lnTo>
                <a:lnTo>
                  <a:pt x="17654" y="61214"/>
                </a:lnTo>
                <a:lnTo>
                  <a:pt x="26544" y="61214"/>
                </a:lnTo>
                <a:lnTo>
                  <a:pt x="30481" y="61214"/>
                </a:lnTo>
                <a:lnTo>
                  <a:pt x="43562" y="61214"/>
                </a:lnTo>
                <a:lnTo>
                  <a:pt x="48133" y="61214"/>
                </a:lnTo>
                <a:lnTo>
                  <a:pt x="52451" y="61214"/>
                </a:lnTo>
                <a:lnTo>
                  <a:pt x="57024" y="61214"/>
                </a:lnTo>
                <a:lnTo>
                  <a:pt x="61214" y="61214"/>
                </a:lnTo>
                <a:lnTo>
                  <a:pt x="70105" y="61214"/>
                </a:lnTo>
                <a:lnTo>
                  <a:pt x="74676" y="61214"/>
                </a:lnTo>
                <a:lnTo>
                  <a:pt x="78613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79" name="Freeform 1379"/>
          <p:cNvSpPr/>
          <p:nvPr/>
        </p:nvSpPr>
        <p:spPr>
          <a:xfrm>
            <a:off x="2728214" y="2769107"/>
            <a:ext cx="87503" cy="65278"/>
          </a:xfrm>
          <a:custGeom>
            <a:avLst/>
            <a:gdLst/>
            <a:ahLst/>
            <a:cxnLst/>
            <a:rect l="0" t="0" r="0" b="0"/>
            <a:pathLst>
              <a:path w="87503" h="65278">
                <a:moveTo>
                  <a:pt x="78740" y="4319"/>
                </a:moveTo>
                <a:lnTo>
                  <a:pt x="78740" y="4319"/>
                </a:lnTo>
                <a:lnTo>
                  <a:pt x="65912" y="0"/>
                </a:lnTo>
                <a:lnTo>
                  <a:pt x="61340" y="0"/>
                </a:lnTo>
                <a:lnTo>
                  <a:pt x="48259" y="0"/>
                </a:lnTo>
                <a:lnTo>
                  <a:pt x="30861" y="4319"/>
                </a:lnTo>
                <a:lnTo>
                  <a:pt x="21971" y="4319"/>
                </a:lnTo>
                <a:lnTo>
                  <a:pt x="13208" y="8510"/>
                </a:lnTo>
                <a:lnTo>
                  <a:pt x="8890" y="12827"/>
                </a:lnTo>
                <a:lnTo>
                  <a:pt x="4318" y="17019"/>
                </a:lnTo>
                <a:lnTo>
                  <a:pt x="0" y="30481"/>
                </a:lnTo>
                <a:lnTo>
                  <a:pt x="0" y="38989"/>
                </a:lnTo>
                <a:lnTo>
                  <a:pt x="0" y="43561"/>
                </a:lnTo>
                <a:lnTo>
                  <a:pt x="0" y="47880"/>
                </a:lnTo>
                <a:lnTo>
                  <a:pt x="0" y="56643"/>
                </a:lnTo>
                <a:lnTo>
                  <a:pt x="8890" y="60960"/>
                </a:lnTo>
                <a:lnTo>
                  <a:pt x="17780" y="65278"/>
                </a:lnTo>
                <a:lnTo>
                  <a:pt x="26543" y="65278"/>
                </a:lnTo>
                <a:lnTo>
                  <a:pt x="30861" y="65278"/>
                </a:lnTo>
                <a:lnTo>
                  <a:pt x="35052" y="65278"/>
                </a:lnTo>
                <a:lnTo>
                  <a:pt x="39369" y="65278"/>
                </a:lnTo>
                <a:lnTo>
                  <a:pt x="39369" y="60960"/>
                </a:lnTo>
                <a:lnTo>
                  <a:pt x="48259" y="38989"/>
                </a:lnTo>
                <a:lnTo>
                  <a:pt x="52450" y="34798"/>
                </a:lnTo>
                <a:lnTo>
                  <a:pt x="52450" y="30481"/>
                </a:lnTo>
                <a:lnTo>
                  <a:pt x="57022" y="17019"/>
                </a:lnTo>
                <a:lnTo>
                  <a:pt x="61340" y="12827"/>
                </a:lnTo>
                <a:lnTo>
                  <a:pt x="61340" y="8510"/>
                </a:lnTo>
                <a:lnTo>
                  <a:pt x="61340" y="4319"/>
                </a:lnTo>
                <a:lnTo>
                  <a:pt x="61340" y="8510"/>
                </a:lnTo>
                <a:lnTo>
                  <a:pt x="61340" y="21590"/>
                </a:lnTo>
                <a:lnTo>
                  <a:pt x="61340" y="34798"/>
                </a:lnTo>
                <a:lnTo>
                  <a:pt x="61340" y="38989"/>
                </a:lnTo>
                <a:lnTo>
                  <a:pt x="61340" y="47880"/>
                </a:lnTo>
                <a:lnTo>
                  <a:pt x="70103" y="52071"/>
                </a:lnTo>
                <a:lnTo>
                  <a:pt x="74675" y="56643"/>
                </a:lnTo>
                <a:lnTo>
                  <a:pt x="74675" y="60960"/>
                </a:lnTo>
                <a:lnTo>
                  <a:pt x="78740" y="60960"/>
                </a:lnTo>
                <a:lnTo>
                  <a:pt x="83312" y="56643"/>
                </a:lnTo>
                <a:lnTo>
                  <a:pt x="83312" y="52071"/>
                </a:lnTo>
                <a:lnTo>
                  <a:pt x="87503" y="478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0" name="Freeform 1380"/>
          <p:cNvSpPr/>
          <p:nvPr/>
        </p:nvSpPr>
        <p:spPr>
          <a:xfrm>
            <a:off x="2833370" y="2702941"/>
            <a:ext cx="13207" cy="118237"/>
          </a:xfrm>
          <a:custGeom>
            <a:avLst/>
            <a:gdLst/>
            <a:ahLst/>
            <a:cxnLst/>
            <a:rect l="0" t="0" r="0" b="0"/>
            <a:pathLst>
              <a:path w="13207" h="118237">
                <a:moveTo>
                  <a:pt x="0" y="0"/>
                </a:moveTo>
                <a:lnTo>
                  <a:pt x="0" y="30861"/>
                </a:lnTo>
                <a:lnTo>
                  <a:pt x="0" y="43941"/>
                </a:lnTo>
                <a:lnTo>
                  <a:pt x="0" y="52451"/>
                </a:lnTo>
                <a:lnTo>
                  <a:pt x="4318" y="78613"/>
                </a:lnTo>
                <a:lnTo>
                  <a:pt x="4318" y="83185"/>
                </a:lnTo>
                <a:lnTo>
                  <a:pt x="13207" y="100584"/>
                </a:lnTo>
                <a:lnTo>
                  <a:pt x="13207" y="109474"/>
                </a:lnTo>
                <a:lnTo>
                  <a:pt x="13207" y="113664"/>
                </a:lnTo>
                <a:lnTo>
                  <a:pt x="13207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1" name="Freeform 1381"/>
          <p:cNvSpPr/>
          <p:nvPr/>
        </p:nvSpPr>
        <p:spPr>
          <a:xfrm>
            <a:off x="2868422" y="2707258"/>
            <a:ext cx="8635" cy="113920"/>
          </a:xfrm>
          <a:custGeom>
            <a:avLst/>
            <a:gdLst/>
            <a:ahLst/>
            <a:cxnLst/>
            <a:rect l="0" t="0" r="0" b="0"/>
            <a:pathLst>
              <a:path w="8635" h="113920">
                <a:moveTo>
                  <a:pt x="0" y="0"/>
                </a:moveTo>
                <a:lnTo>
                  <a:pt x="0" y="8763"/>
                </a:lnTo>
                <a:lnTo>
                  <a:pt x="0" y="21972"/>
                </a:lnTo>
                <a:lnTo>
                  <a:pt x="0" y="39624"/>
                </a:lnTo>
                <a:lnTo>
                  <a:pt x="0" y="52706"/>
                </a:lnTo>
                <a:lnTo>
                  <a:pt x="0" y="61596"/>
                </a:lnTo>
                <a:lnTo>
                  <a:pt x="0" y="74296"/>
                </a:lnTo>
                <a:lnTo>
                  <a:pt x="0" y="92075"/>
                </a:lnTo>
                <a:lnTo>
                  <a:pt x="0" y="96267"/>
                </a:lnTo>
                <a:lnTo>
                  <a:pt x="0" y="105157"/>
                </a:lnTo>
                <a:lnTo>
                  <a:pt x="0" y="113920"/>
                </a:lnTo>
                <a:lnTo>
                  <a:pt x="8635" y="11392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2" name="Freeform 1382"/>
          <p:cNvSpPr/>
          <p:nvPr/>
        </p:nvSpPr>
        <p:spPr>
          <a:xfrm>
            <a:off x="2898901" y="2808096"/>
            <a:ext cx="30481" cy="0"/>
          </a:xfrm>
          <a:custGeom>
            <a:avLst/>
            <a:gdLst/>
            <a:ahLst/>
            <a:cxnLst/>
            <a:rect l="0" t="0" r="0" b="0"/>
            <a:pathLst>
              <a:path w="30481">
                <a:moveTo>
                  <a:pt x="0" y="0"/>
                </a:moveTo>
                <a:lnTo>
                  <a:pt x="4319" y="0"/>
                </a:lnTo>
                <a:lnTo>
                  <a:pt x="13209" y="0"/>
                </a:lnTo>
                <a:lnTo>
                  <a:pt x="17400" y="0"/>
                </a:lnTo>
                <a:lnTo>
                  <a:pt x="21972" y="0"/>
                </a:lnTo>
                <a:lnTo>
                  <a:pt x="26290" y="0"/>
                </a:lnTo>
                <a:lnTo>
                  <a:pt x="304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3" name="Freeform 1383"/>
          <p:cNvSpPr/>
          <p:nvPr/>
        </p:nvSpPr>
        <p:spPr>
          <a:xfrm>
            <a:off x="2872739" y="2777363"/>
            <a:ext cx="56643" cy="70104"/>
          </a:xfrm>
          <a:custGeom>
            <a:avLst/>
            <a:gdLst/>
            <a:ahLst/>
            <a:cxnLst/>
            <a:rect l="0" t="0" r="0" b="0"/>
            <a:pathLst>
              <a:path w="56643" h="70104">
                <a:moveTo>
                  <a:pt x="48134" y="0"/>
                </a:moveTo>
                <a:lnTo>
                  <a:pt x="35053" y="0"/>
                </a:lnTo>
                <a:lnTo>
                  <a:pt x="30481" y="0"/>
                </a:lnTo>
                <a:lnTo>
                  <a:pt x="26162" y="13080"/>
                </a:lnTo>
                <a:lnTo>
                  <a:pt x="21971" y="17653"/>
                </a:lnTo>
                <a:lnTo>
                  <a:pt x="17400" y="21970"/>
                </a:lnTo>
                <a:lnTo>
                  <a:pt x="8509" y="39242"/>
                </a:lnTo>
                <a:lnTo>
                  <a:pt x="4318" y="43815"/>
                </a:lnTo>
                <a:lnTo>
                  <a:pt x="4318" y="48132"/>
                </a:lnTo>
                <a:lnTo>
                  <a:pt x="0" y="48132"/>
                </a:lnTo>
                <a:lnTo>
                  <a:pt x="0" y="52451"/>
                </a:lnTo>
                <a:lnTo>
                  <a:pt x="0" y="61214"/>
                </a:lnTo>
                <a:lnTo>
                  <a:pt x="4318" y="65531"/>
                </a:lnTo>
                <a:lnTo>
                  <a:pt x="8509" y="65531"/>
                </a:lnTo>
                <a:lnTo>
                  <a:pt x="17400" y="70104"/>
                </a:lnTo>
                <a:lnTo>
                  <a:pt x="21971" y="70104"/>
                </a:lnTo>
                <a:lnTo>
                  <a:pt x="26162" y="70104"/>
                </a:lnTo>
                <a:lnTo>
                  <a:pt x="30481" y="70104"/>
                </a:lnTo>
                <a:lnTo>
                  <a:pt x="35053" y="70104"/>
                </a:lnTo>
                <a:lnTo>
                  <a:pt x="39371" y="70104"/>
                </a:lnTo>
                <a:lnTo>
                  <a:pt x="43562" y="70104"/>
                </a:lnTo>
                <a:lnTo>
                  <a:pt x="52452" y="70104"/>
                </a:lnTo>
                <a:lnTo>
                  <a:pt x="56643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4" name="Freeform 1384"/>
          <p:cNvSpPr/>
          <p:nvPr/>
        </p:nvSpPr>
        <p:spPr>
          <a:xfrm>
            <a:off x="2291460" y="2786506"/>
            <a:ext cx="87504" cy="4573"/>
          </a:xfrm>
          <a:custGeom>
            <a:avLst/>
            <a:gdLst/>
            <a:ahLst/>
            <a:cxnLst/>
            <a:rect l="0" t="0" r="0" b="0"/>
            <a:pathLst>
              <a:path w="87504" h="4573">
                <a:moveTo>
                  <a:pt x="87504" y="0"/>
                </a:moveTo>
                <a:lnTo>
                  <a:pt x="70104" y="0"/>
                </a:lnTo>
                <a:lnTo>
                  <a:pt x="61341" y="0"/>
                </a:lnTo>
                <a:lnTo>
                  <a:pt x="48134" y="0"/>
                </a:lnTo>
                <a:lnTo>
                  <a:pt x="30481" y="0"/>
                </a:lnTo>
                <a:lnTo>
                  <a:pt x="21972" y="0"/>
                </a:lnTo>
                <a:lnTo>
                  <a:pt x="8891" y="4573"/>
                </a:lnTo>
                <a:lnTo>
                  <a:pt x="0" y="4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5" name="Freeform 1385"/>
          <p:cNvSpPr/>
          <p:nvPr/>
        </p:nvSpPr>
        <p:spPr>
          <a:xfrm>
            <a:off x="2348483" y="2620391"/>
            <a:ext cx="56643" cy="214249"/>
          </a:xfrm>
          <a:custGeom>
            <a:avLst/>
            <a:gdLst/>
            <a:ahLst/>
            <a:cxnLst/>
            <a:rect l="0" t="0" r="0" b="0"/>
            <a:pathLst>
              <a:path w="56643" h="214249">
                <a:moveTo>
                  <a:pt x="17399" y="118237"/>
                </a:moveTo>
                <a:lnTo>
                  <a:pt x="17399" y="113664"/>
                </a:lnTo>
                <a:lnTo>
                  <a:pt x="17399" y="109347"/>
                </a:lnTo>
                <a:lnTo>
                  <a:pt x="21590" y="105155"/>
                </a:lnTo>
                <a:lnTo>
                  <a:pt x="21590" y="100584"/>
                </a:lnTo>
                <a:lnTo>
                  <a:pt x="30481" y="92075"/>
                </a:lnTo>
                <a:lnTo>
                  <a:pt x="35052" y="92075"/>
                </a:lnTo>
                <a:lnTo>
                  <a:pt x="43562" y="83185"/>
                </a:lnTo>
                <a:lnTo>
                  <a:pt x="48134" y="78613"/>
                </a:lnTo>
                <a:lnTo>
                  <a:pt x="48134" y="74294"/>
                </a:lnTo>
                <a:lnTo>
                  <a:pt x="52452" y="65531"/>
                </a:lnTo>
                <a:lnTo>
                  <a:pt x="52452" y="61214"/>
                </a:lnTo>
                <a:lnTo>
                  <a:pt x="56643" y="57023"/>
                </a:lnTo>
                <a:lnTo>
                  <a:pt x="56643" y="52451"/>
                </a:lnTo>
                <a:lnTo>
                  <a:pt x="56643" y="48132"/>
                </a:lnTo>
                <a:lnTo>
                  <a:pt x="56643" y="43814"/>
                </a:lnTo>
                <a:lnTo>
                  <a:pt x="56643" y="39242"/>
                </a:lnTo>
                <a:lnTo>
                  <a:pt x="56643" y="30734"/>
                </a:lnTo>
                <a:lnTo>
                  <a:pt x="56643" y="26542"/>
                </a:lnTo>
                <a:lnTo>
                  <a:pt x="56643" y="21971"/>
                </a:lnTo>
                <a:lnTo>
                  <a:pt x="56643" y="13080"/>
                </a:lnTo>
                <a:lnTo>
                  <a:pt x="52452" y="8763"/>
                </a:lnTo>
                <a:lnTo>
                  <a:pt x="43562" y="0"/>
                </a:lnTo>
                <a:lnTo>
                  <a:pt x="39371" y="0"/>
                </a:lnTo>
                <a:lnTo>
                  <a:pt x="35052" y="0"/>
                </a:lnTo>
                <a:lnTo>
                  <a:pt x="30481" y="0"/>
                </a:lnTo>
                <a:lnTo>
                  <a:pt x="26162" y="0"/>
                </a:lnTo>
                <a:lnTo>
                  <a:pt x="21590" y="0"/>
                </a:lnTo>
                <a:lnTo>
                  <a:pt x="17399" y="4190"/>
                </a:lnTo>
                <a:lnTo>
                  <a:pt x="8509" y="4190"/>
                </a:lnTo>
                <a:lnTo>
                  <a:pt x="8509" y="13080"/>
                </a:lnTo>
                <a:lnTo>
                  <a:pt x="4318" y="17652"/>
                </a:lnTo>
                <a:lnTo>
                  <a:pt x="4318" y="21971"/>
                </a:lnTo>
                <a:lnTo>
                  <a:pt x="4318" y="35051"/>
                </a:lnTo>
                <a:lnTo>
                  <a:pt x="0" y="39242"/>
                </a:lnTo>
                <a:lnTo>
                  <a:pt x="0" y="57023"/>
                </a:lnTo>
                <a:lnTo>
                  <a:pt x="0" y="61214"/>
                </a:lnTo>
                <a:lnTo>
                  <a:pt x="0" y="65531"/>
                </a:lnTo>
                <a:lnTo>
                  <a:pt x="0" y="87502"/>
                </a:lnTo>
                <a:lnTo>
                  <a:pt x="0" y="92075"/>
                </a:lnTo>
                <a:lnTo>
                  <a:pt x="0" y="109347"/>
                </a:lnTo>
                <a:lnTo>
                  <a:pt x="0" y="122554"/>
                </a:lnTo>
                <a:lnTo>
                  <a:pt x="0" y="131317"/>
                </a:lnTo>
                <a:lnTo>
                  <a:pt x="0" y="166115"/>
                </a:lnTo>
                <a:lnTo>
                  <a:pt x="0" y="179451"/>
                </a:lnTo>
                <a:lnTo>
                  <a:pt x="0" y="188087"/>
                </a:lnTo>
                <a:lnTo>
                  <a:pt x="0" y="196850"/>
                </a:lnTo>
                <a:lnTo>
                  <a:pt x="0" y="205359"/>
                </a:lnTo>
                <a:lnTo>
                  <a:pt x="0" y="209930"/>
                </a:lnTo>
                <a:lnTo>
                  <a:pt x="0" y="21424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6" name="Freeform 1386"/>
          <p:cNvSpPr/>
          <p:nvPr/>
        </p:nvSpPr>
        <p:spPr>
          <a:xfrm>
            <a:off x="2383535" y="2786506"/>
            <a:ext cx="87504" cy="65786"/>
          </a:xfrm>
          <a:custGeom>
            <a:avLst/>
            <a:gdLst/>
            <a:ahLst/>
            <a:cxnLst/>
            <a:rect l="0" t="0" r="0" b="0"/>
            <a:pathLst>
              <a:path w="87504" h="65786">
                <a:moveTo>
                  <a:pt x="43562" y="8763"/>
                </a:moveTo>
                <a:lnTo>
                  <a:pt x="43562" y="0"/>
                </a:lnTo>
                <a:lnTo>
                  <a:pt x="39370" y="0"/>
                </a:lnTo>
                <a:lnTo>
                  <a:pt x="34798" y="0"/>
                </a:lnTo>
                <a:lnTo>
                  <a:pt x="26163" y="4573"/>
                </a:lnTo>
                <a:lnTo>
                  <a:pt x="21591" y="8763"/>
                </a:lnTo>
                <a:lnTo>
                  <a:pt x="13082" y="13336"/>
                </a:lnTo>
                <a:lnTo>
                  <a:pt x="8510" y="17653"/>
                </a:lnTo>
                <a:lnTo>
                  <a:pt x="0" y="30735"/>
                </a:lnTo>
                <a:lnTo>
                  <a:pt x="0" y="35052"/>
                </a:lnTo>
                <a:lnTo>
                  <a:pt x="0" y="39244"/>
                </a:lnTo>
                <a:lnTo>
                  <a:pt x="0" y="43815"/>
                </a:lnTo>
                <a:lnTo>
                  <a:pt x="0" y="48134"/>
                </a:lnTo>
                <a:lnTo>
                  <a:pt x="4319" y="48134"/>
                </a:lnTo>
                <a:lnTo>
                  <a:pt x="4319" y="52706"/>
                </a:lnTo>
                <a:lnTo>
                  <a:pt x="8510" y="52706"/>
                </a:lnTo>
                <a:lnTo>
                  <a:pt x="13082" y="52706"/>
                </a:lnTo>
                <a:lnTo>
                  <a:pt x="17400" y="52706"/>
                </a:lnTo>
                <a:lnTo>
                  <a:pt x="21591" y="52706"/>
                </a:lnTo>
                <a:lnTo>
                  <a:pt x="26163" y="48134"/>
                </a:lnTo>
                <a:lnTo>
                  <a:pt x="30481" y="35052"/>
                </a:lnTo>
                <a:lnTo>
                  <a:pt x="39370" y="30735"/>
                </a:lnTo>
                <a:lnTo>
                  <a:pt x="39370" y="26544"/>
                </a:lnTo>
                <a:lnTo>
                  <a:pt x="43562" y="21972"/>
                </a:lnTo>
                <a:lnTo>
                  <a:pt x="48134" y="13336"/>
                </a:lnTo>
                <a:lnTo>
                  <a:pt x="48134" y="21972"/>
                </a:lnTo>
                <a:lnTo>
                  <a:pt x="48134" y="26544"/>
                </a:lnTo>
                <a:lnTo>
                  <a:pt x="48134" y="39244"/>
                </a:lnTo>
                <a:lnTo>
                  <a:pt x="48134" y="43815"/>
                </a:lnTo>
                <a:lnTo>
                  <a:pt x="48134" y="48134"/>
                </a:lnTo>
                <a:lnTo>
                  <a:pt x="52451" y="57024"/>
                </a:lnTo>
                <a:lnTo>
                  <a:pt x="57023" y="65786"/>
                </a:lnTo>
                <a:lnTo>
                  <a:pt x="65532" y="65786"/>
                </a:lnTo>
                <a:lnTo>
                  <a:pt x="69850" y="65786"/>
                </a:lnTo>
                <a:lnTo>
                  <a:pt x="74041" y="57024"/>
                </a:lnTo>
                <a:lnTo>
                  <a:pt x="78613" y="43815"/>
                </a:lnTo>
                <a:lnTo>
                  <a:pt x="87504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7" name="Freeform 1387"/>
          <p:cNvSpPr/>
          <p:nvPr/>
        </p:nvSpPr>
        <p:spPr>
          <a:xfrm>
            <a:off x="2449067" y="2694685"/>
            <a:ext cx="52452" cy="161925"/>
          </a:xfrm>
          <a:custGeom>
            <a:avLst/>
            <a:gdLst/>
            <a:ahLst/>
            <a:cxnLst/>
            <a:rect l="0" t="0" r="0" b="0"/>
            <a:pathLst>
              <a:path w="52452" h="161925">
                <a:moveTo>
                  <a:pt x="52452" y="0"/>
                </a:moveTo>
                <a:lnTo>
                  <a:pt x="52452" y="4319"/>
                </a:lnTo>
                <a:lnTo>
                  <a:pt x="48134" y="13208"/>
                </a:lnTo>
                <a:lnTo>
                  <a:pt x="48134" y="17781"/>
                </a:lnTo>
                <a:lnTo>
                  <a:pt x="48134" y="26290"/>
                </a:lnTo>
                <a:lnTo>
                  <a:pt x="48134" y="30861"/>
                </a:lnTo>
                <a:lnTo>
                  <a:pt x="48134" y="39370"/>
                </a:lnTo>
                <a:lnTo>
                  <a:pt x="48134" y="43943"/>
                </a:lnTo>
                <a:lnTo>
                  <a:pt x="48134" y="57023"/>
                </a:lnTo>
                <a:lnTo>
                  <a:pt x="48134" y="61342"/>
                </a:lnTo>
                <a:lnTo>
                  <a:pt x="48134" y="65532"/>
                </a:lnTo>
                <a:lnTo>
                  <a:pt x="48134" y="74677"/>
                </a:lnTo>
                <a:lnTo>
                  <a:pt x="48134" y="83312"/>
                </a:lnTo>
                <a:lnTo>
                  <a:pt x="48134" y="91821"/>
                </a:lnTo>
                <a:lnTo>
                  <a:pt x="48134" y="96394"/>
                </a:lnTo>
                <a:lnTo>
                  <a:pt x="52452" y="96394"/>
                </a:lnTo>
                <a:lnTo>
                  <a:pt x="52452" y="100584"/>
                </a:lnTo>
                <a:lnTo>
                  <a:pt x="52452" y="105157"/>
                </a:lnTo>
                <a:lnTo>
                  <a:pt x="52452" y="113793"/>
                </a:lnTo>
                <a:lnTo>
                  <a:pt x="52452" y="118365"/>
                </a:lnTo>
                <a:lnTo>
                  <a:pt x="52452" y="122556"/>
                </a:lnTo>
                <a:lnTo>
                  <a:pt x="52452" y="126873"/>
                </a:lnTo>
                <a:lnTo>
                  <a:pt x="52452" y="131065"/>
                </a:lnTo>
                <a:lnTo>
                  <a:pt x="52452" y="135636"/>
                </a:lnTo>
                <a:lnTo>
                  <a:pt x="52452" y="139955"/>
                </a:lnTo>
                <a:lnTo>
                  <a:pt x="39371" y="153417"/>
                </a:lnTo>
                <a:lnTo>
                  <a:pt x="35053" y="153417"/>
                </a:lnTo>
                <a:lnTo>
                  <a:pt x="21972" y="157607"/>
                </a:lnTo>
                <a:lnTo>
                  <a:pt x="17400" y="161925"/>
                </a:lnTo>
                <a:lnTo>
                  <a:pt x="13081" y="161925"/>
                </a:lnTo>
                <a:lnTo>
                  <a:pt x="8509" y="161925"/>
                </a:lnTo>
                <a:lnTo>
                  <a:pt x="4318" y="161925"/>
                </a:lnTo>
                <a:lnTo>
                  <a:pt x="0" y="161925"/>
                </a:lnTo>
                <a:lnTo>
                  <a:pt x="0" y="157607"/>
                </a:lnTo>
                <a:lnTo>
                  <a:pt x="0" y="1534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8" name="Freeform 1388"/>
          <p:cNvSpPr/>
          <p:nvPr/>
        </p:nvSpPr>
        <p:spPr>
          <a:xfrm>
            <a:off x="2545333" y="2764790"/>
            <a:ext cx="52452" cy="0"/>
          </a:xfrm>
          <a:custGeom>
            <a:avLst/>
            <a:gdLst/>
            <a:ahLst/>
            <a:cxnLst/>
            <a:rect l="0" t="0" r="0" b="0"/>
            <a:pathLst>
              <a:path w="52452">
                <a:moveTo>
                  <a:pt x="52452" y="0"/>
                </a:moveTo>
                <a:lnTo>
                  <a:pt x="48261" y="0"/>
                </a:lnTo>
                <a:lnTo>
                  <a:pt x="39371" y="0"/>
                </a:lnTo>
                <a:lnTo>
                  <a:pt x="34799" y="0"/>
                </a:lnTo>
                <a:lnTo>
                  <a:pt x="17399" y="0"/>
                </a:lnTo>
                <a:lnTo>
                  <a:pt x="13209" y="0"/>
                </a:lnTo>
                <a:lnTo>
                  <a:pt x="431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89" name="Freeform 1389"/>
          <p:cNvSpPr/>
          <p:nvPr/>
        </p:nvSpPr>
        <p:spPr>
          <a:xfrm>
            <a:off x="2575814" y="2690494"/>
            <a:ext cx="0" cy="144146"/>
          </a:xfrm>
          <a:custGeom>
            <a:avLst/>
            <a:gdLst/>
            <a:ahLst/>
            <a:cxnLst/>
            <a:rect l="0" t="0" r="0" b="0"/>
            <a:pathLst>
              <a:path h="144146">
                <a:moveTo>
                  <a:pt x="0" y="144146"/>
                </a:moveTo>
                <a:lnTo>
                  <a:pt x="0" y="139827"/>
                </a:lnTo>
                <a:lnTo>
                  <a:pt x="0" y="135256"/>
                </a:lnTo>
                <a:lnTo>
                  <a:pt x="0" y="126747"/>
                </a:lnTo>
                <a:lnTo>
                  <a:pt x="0" y="113665"/>
                </a:lnTo>
                <a:lnTo>
                  <a:pt x="0" y="96012"/>
                </a:lnTo>
                <a:lnTo>
                  <a:pt x="0" y="83186"/>
                </a:lnTo>
                <a:lnTo>
                  <a:pt x="0" y="65533"/>
                </a:lnTo>
                <a:lnTo>
                  <a:pt x="0" y="39244"/>
                </a:lnTo>
                <a:lnTo>
                  <a:pt x="0" y="35052"/>
                </a:lnTo>
                <a:lnTo>
                  <a:pt x="0" y="21972"/>
                </a:ln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0" name="Freeform 1390"/>
          <p:cNvSpPr/>
          <p:nvPr/>
        </p:nvSpPr>
        <p:spPr>
          <a:xfrm>
            <a:off x="1124407" y="2752090"/>
            <a:ext cx="100889" cy="70103"/>
          </a:xfrm>
          <a:custGeom>
            <a:avLst/>
            <a:gdLst/>
            <a:ahLst/>
            <a:cxnLst/>
            <a:rect l="0" t="0" r="0" b="0"/>
            <a:pathLst>
              <a:path w="100889" h="70103">
                <a:moveTo>
                  <a:pt x="43891" y="21843"/>
                </a:moveTo>
                <a:lnTo>
                  <a:pt x="39624" y="21843"/>
                </a:lnTo>
                <a:lnTo>
                  <a:pt x="35052" y="21843"/>
                </a:lnTo>
                <a:lnTo>
                  <a:pt x="30784" y="21843"/>
                </a:lnTo>
                <a:lnTo>
                  <a:pt x="13106" y="35052"/>
                </a:lnTo>
                <a:lnTo>
                  <a:pt x="8839" y="39242"/>
                </a:lnTo>
                <a:lnTo>
                  <a:pt x="0" y="39242"/>
                </a:lnTo>
                <a:lnTo>
                  <a:pt x="0" y="43815"/>
                </a:lnTo>
                <a:lnTo>
                  <a:pt x="0" y="52704"/>
                </a:lnTo>
                <a:lnTo>
                  <a:pt x="0" y="56895"/>
                </a:lnTo>
                <a:lnTo>
                  <a:pt x="0" y="61214"/>
                </a:lnTo>
                <a:lnTo>
                  <a:pt x="0" y="65531"/>
                </a:lnTo>
                <a:lnTo>
                  <a:pt x="4572" y="65531"/>
                </a:lnTo>
                <a:lnTo>
                  <a:pt x="8839" y="70103"/>
                </a:lnTo>
                <a:lnTo>
                  <a:pt x="17373" y="70103"/>
                </a:lnTo>
                <a:lnTo>
                  <a:pt x="35052" y="70103"/>
                </a:lnTo>
                <a:lnTo>
                  <a:pt x="48158" y="70103"/>
                </a:lnTo>
                <a:lnTo>
                  <a:pt x="52730" y="70103"/>
                </a:lnTo>
                <a:lnTo>
                  <a:pt x="65837" y="65531"/>
                </a:lnTo>
                <a:lnTo>
                  <a:pt x="70104" y="65531"/>
                </a:lnTo>
                <a:lnTo>
                  <a:pt x="70104" y="48132"/>
                </a:lnTo>
                <a:lnTo>
                  <a:pt x="70104" y="43815"/>
                </a:lnTo>
                <a:lnTo>
                  <a:pt x="70104" y="30733"/>
                </a:lnTo>
                <a:lnTo>
                  <a:pt x="70104" y="13080"/>
                </a:lnTo>
                <a:lnTo>
                  <a:pt x="70104" y="8763"/>
                </a:lnTo>
                <a:lnTo>
                  <a:pt x="70104" y="4572"/>
                </a:lnTo>
                <a:lnTo>
                  <a:pt x="70104" y="0"/>
                </a:lnTo>
                <a:lnTo>
                  <a:pt x="70104" y="4572"/>
                </a:lnTo>
                <a:lnTo>
                  <a:pt x="70104" y="8763"/>
                </a:lnTo>
                <a:lnTo>
                  <a:pt x="70104" y="21843"/>
                </a:lnTo>
                <a:lnTo>
                  <a:pt x="70104" y="30733"/>
                </a:lnTo>
                <a:lnTo>
                  <a:pt x="74371" y="35052"/>
                </a:lnTo>
                <a:lnTo>
                  <a:pt x="74371" y="39242"/>
                </a:lnTo>
                <a:lnTo>
                  <a:pt x="78943" y="52704"/>
                </a:lnTo>
                <a:lnTo>
                  <a:pt x="83210" y="56895"/>
                </a:lnTo>
                <a:lnTo>
                  <a:pt x="83210" y="61214"/>
                </a:lnTo>
                <a:lnTo>
                  <a:pt x="87477" y="65531"/>
                </a:lnTo>
                <a:lnTo>
                  <a:pt x="96317" y="65531"/>
                </a:lnTo>
                <a:lnTo>
                  <a:pt x="100889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1" name="Freeform 1391"/>
          <p:cNvSpPr/>
          <p:nvPr/>
        </p:nvSpPr>
        <p:spPr>
          <a:xfrm>
            <a:off x="1225296" y="2655696"/>
            <a:ext cx="13106" cy="166497"/>
          </a:xfrm>
          <a:custGeom>
            <a:avLst/>
            <a:gdLst/>
            <a:ahLst/>
            <a:cxnLst/>
            <a:rect l="0" t="0" r="0" b="0"/>
            <a:pathLst>
              <a:path w="13106" h="166497">
                <a:moveTo>
                  <a:pt x="0" y="0"/>
                </a:moveTo>
                <a:lnTo>
                  <a:pt x="0" y="13082"/>
                </a:lnTo>
                <a:lnTo>
                  <a:pt x="0" y="17654"/>
                </a:lnTo>
                <a:lnTo>
                  <a:pt x="0" y="26544"/>
                </a:lnTo>
                <a:lnTo>
                  <a:pt x="0" y="43943"/>
                </a:lnTo>
                <a:lnTo>
                  <a:pt x="0" y="57023"/>
                </a:lnTo>
                <a:lnTo>
                  <a:pt x="0" y="83185"/>
                </a:lnTo>
                <a:lnTo>
                  <a:pt x="0" y="100966"/>
                </a:lnTo>
                <a:lnTo>
                  <a:pt x="0" y="113666"/>
                </a:lnTo>
                <a:lnTo>
                  <a:pt x="0" y="140209"/>
                </a:lnTo>
                <a:lnTo>
                  <a:pt x="4267" y="144526"/>
                </a:lnTo>
                <a:lnTo>
                  <a:pt x="4267" y="161925"/>
                </a:lnTo>
                <a:lnTo>
                  <a:pt x="4267" y="166497"/>
                </a:lnTo>
                <a:lnTo>
                  <a:pt x="13106" y="16649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2" name="Freeform 1392"/>
          <p:cNvSpPr/>
          <p:nvPr/>
        </p:nvSpPr>
        <p:spPr>
          <a:xfrm>
            <a:off x="1242364" y="2682240"/>
            <a:ext cx="109424" cy="153035"/>
          </a:xfrm>
          <a:custGeom>
            <a:avLst/>
            <a:gdLst/>
            <a:ahLst/>
            <a:cxnLst/>
            <a:rect l="0" t="0" r="0" b="0"/>
            <a:pathLst>
              <a:path w="109424" h="153035">
                <a:moveTo>
                  <a:pt x="109424" y="78613"/>
                </a:moveTo>
                <a:lnTo>
                  <a:pt x="105105" y="78613"/>
                </a:lnTo>
                <a:lnTo>
                  <a:pt x="100914" y="78613"/>
                </a:lnTo>
                <a:lnTo>
                  <a:pt x="96343" y="78613"/>
                </a:lnTo>
                <a:lnTo>
                  <a:pt x="87452" y="78613"/>
                </a:lnTo>
                <a:lnTo>
                  <a:pt x="83516" y="78613"/>
                </a:lnTo>
                <a:lnTo>
                  <a:pt x="74625" y="78613"/>
                </a:lnTo>
                <a:lnTo>
                  <a:pt x="70053" y="78613"/>
                </a:lnTo>
                <a:lnTo>
                  <a:pt x="56972" y="78613"/>
                </a:lnTo>
                <a:lnTo>
                  <a:pt x="39574" y="87122"/>
                </a:lnTo>
                <a:lnTo>
                  <a:pt x="35383" y="87122"/>
                </a:lnTo>
                <a:lnTo>
                  <a:pt x="30811" y="91693"/>
                </a:lnTo>
                <a:lnTo>
                  <a:pt x="17679" y="91693"/>
                </a:lnTo>
                <a:lnTo>
                  <a:pt x="13107" y="96265"/>
                </a:lnTo>
                <a:lnTo>
                  <a:pt x="9144" y="100583"/>
                </a:lnTo>
                <a:lnTo>
                  <a:pt x="9144" y="104902"/>
                </a:lnTo>
                <a:lnTo>
                  <a:pt x="4572" y="109092"/>
                </a:lnTo>
                <a:lnTo>
                  <a:pt x="4572" y="117982"/>
                </a:lnTo>
                <a:lnTo>
                  <a:pt x="4572" y="122554"/>
                </a:lnTo>
                <a:lnTo>
                  <a:pt x="0" y="139953"/>
                </a:lnTo>
                <a:lnTo>
                  <a:pt x="0" y="144144"/>
                </a:lnTo>
                <a:lnTo>
                  <a:pt x="0" y="148716"/>
                </a:lnTo>
                <a:lnTo>
                  <a:pt x="4572" y="148716"/>
                </a:lnTo>
                <a:lnTo>
                  <a:pt x="9144" y="153035"/>
                </a:lnTo>
                <a:lnTo>
                  <a:pt x="26518" y="153035"/>
                </a:lnTo>
                <a:lnTo>
                  <a:pt x="30811" y="153035"/>
                </a:lnTo>
                <a:lnTo>
                  <a:pt x="39574" y="153035"/>
                </a:lnTo>
                <a:lnTo>
                  <a:pt x="52782" y="153035"/>
                </a:lnTo>
                <a:lnTo>
                  <a:pt x="56972" y="139953"/>
                </a:lnTo>
                <a:lnTo>
                  <a:pt x="61291" y="135381"/>
                </a:lnTo>
                <a:lnTo>
                  <a:pt x="65863" y="131064"/>
                </a:lnTo>
                <a:lnTo>
                  <a:pt x="74625" y="109092"/>
                </a:lnTo>
                <a:lnTo>
                  <a:pt x="74625" y="96265"/>
                </a:lnTo>
                <a:lnTo>
                  <a:pt x="78944" y="78613"/>
                </a:lnTo>
                <a:lnTo>
                  <a:pt x="78944" y="65531"/>
                </a:lnTo>
                <a:lnTo>
                  <a:pt x="78944" y="60960"/>
                </a:lnTo>
                <a:lnTo>
                  <a:pt x="78944" y="43561"/>
                </a:lnTo>
                <a:lnTo>
                  <a:pt x="78944" y="35052"/>
                </a:lnTo>
                <a:lnTo>
                  <a:pt x="78944" y="12827"/>
                </a:lnTo>
                <a:lnTo>
                  <a:pt x="78944" y="8508"/>
                </a:lnTo>
                <a:lnTo>
                  <a:pt x="78944" y="4317"/>
                </a:lnTo>
                <a:lnTo>
                  <a:pt x="78944" y="0"/>
                </a:lnTo>
                <a:lnTo>
                  <a:pt x="78944" y="8508"/>
                </a:lnTo>
                <a:lnTo>
                  <a:pt x="78944" y="21590"/>
                </a:lnTo>
                <a:lnTo>
                  <a:pt x="78944" y="35052"/>
                </a:lnTo>
                <a:lnTo>
                  <a:pt x="74625" y="43561"/>
                </a:lnTo>
                <a:lnTo>
                  <a:pt x="74625" y="78613"/>
                </a:lnTo>
                <a:lnTo>
                  <a:pt x="74625" y="91693"/>
                </a:lnTo>
                <a:lnTo>
                  <a:pt x="74625" y="96265"/>
                </a:lnTo>
                <a:lnTo>
                  <a:pt x="74625" y="113665"/>
                </a:lnTo>
                <a:lnTo>
                  <a:pt x="74625" y="126745"/>
                </a:lnTo>
                <a:lnTo>
                  <a:pt x="74625" y="131064"/>
                </a:lnTo>
                <a:lnTo>
                  <a:pt x="74625" y="135381"/>
                </a:lnTo>
                <a:lnTo>
                  <a:pt x="78944" y="135381"/>
                </a:lnTo>
                <a:lnTo>
                  <a:pt x="78944" y="139953"/>
                </a:lnTo>
                <a:lnTo>
                  <a:pt x="83516" y="139953"/>
                </a:lnTo>
                <a:lnTo>
                  <a:pt x="87452" y="139953"/>
                </a:lnTo>
                <a:lnTo>
                  <a:pt x="92024" y="1399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3" name="Freeform 1393"/>
          <p:cNvSpPr/>
          <p:nvPr/>
        </p:nvSpPr>
        <p:spPr>
          <a:xfrm>
            <a:off x="1356360" y="2752090"/>
            <a:ext cx="205740" cy="87376"/>
          </a:xfrm>
          <a:custGeom>
            <a:avLst/>
            <a:gdLst/>
            <a:ahLst/>
            <a:cxnLst/>
            <a:rect l="0" t="0" r="0" b="0"/>
            <a:pathLst>
              <a:path w="205740" h="87376">
                <a:moveTo>
                  <a:pt x="0" y="30733"/>
                </a:moveTo>
                <a:lnTo>
                  <a:pt x="4317" y="30733"/>
                </a:lnTo>
                <a:lnTo>
                  <a:pt x="8890" y="30733"/>
                </a:lnTo>
                <a:lnTo>
                  <a:pt x="13081" y="30733"/>
                </a:lnTo>
                <a:lnTo>
                  <a:pt x="21970" y="30733"/>
                </a:lnTo>
                <a:lnTo>
                  <a:pt x="26162" y="30733"/>
                </a:lnTo>
                <a:lnTo>
                  <a:pt x="30734" y="30733"/>
                </a:lnTo>
                <a:lnTo>
                  <a:pt x="35051" y="30733"/>
                </a:lnTo>
                <a:lnTo>
                  <a:pt x="35051" y="21843"/>
                </a:lnTo>
                <a:lnTo>
                  <a:pt x="35051" y="17272"/>
                </a:lnTo>
                <a:lnTo>
                  <a:pt x="35051" y="13080"/>
                </a:lnTo>
                <a:lnTo>
                  <a:pt x="35051" y="8763"/>
                </a:lnTo>
                <a:lnTo>
                  <a:pt x="35051" y="4572"/>
                </a:lnTo>
                <a:lnTo>
                  <a:pt x="30734" y="4572"/>
                </a:lnTo>
                <a:lnTo>
                  <a:pt x="26162" y="8763"/>
                </a:lnTo>
                <a:lnTo>
                  <a:pt x="17653" y="13080"/>
                </a:lnTo>
                <a:lnTo>
                  <a:pt x="17653" y="17272"/>
                </a:lnTo>
                <a:lnTo>
                  <a:pt x="13081" y="30733"/>
                </a:lnTo>
                <a:lnTo>
                  <a:pt x="13081" y="35052"/>
                </a:lnTo>
                <a:lnTo>
                  <a:pt x="8890" y="39242"/>
                </a:lnTo>
                <a:lnTo>
                  <a:pt x="8890" y="52704"/>
                </a:lnTo>
                <a:lnTo>
                  <a:pt x="8890" y="56895"/>
                </a:lnTo>
                <a:lnTo>
                  <a:pt x="8890" y="65531"/>
                </a:lnTo>
                <a:lnTo>
                  <a:pt x="8890" y="70103"/>
                </a:lnTo>
                <a:lnTo>
                  <a:pt x="13081" y="74294"/>
                </a:lnTo>
                <a:lnTo>
                  <a:pt x="26162" y="83185"/>
                </a:lnTo>
                <a:lnTo>
                  <a:pt x="30734" y="83185"/>
                </a:lnTo>
                <a:lnTo>
                  <a:pt x="39370" y="87376"/>
                </a:lnTo>
                <a:lnTo>
                  <a:pt x="48132" y="87376"/>
                </a:lnTo>
                <a:lnTo>
                  <a:pt x="52451" y="87376"/>
                </a:lnTo>
                <a:lnTo>
                  <a:pt x="61214" y="87376"/>
                </a:lnTo>
                <a:lnTo>
                  <a:pt x="74422" y="83185"/>
                </a:lnTo>
                <a:lnTo>
                  <a:pt x="74422" y="74294"/>
                </a:lnTo>
                <a:lnTo>
                  <a:pt x="74422" y="70103"/>
                </a:lnTo>
                <a:lnTo>
                  <a:pt x="74422" y="61214"/>
                </a:lnTo>
                <a:lnTo>
                  <a:pt x="78612" y="61214"/>
                </a:lnTo>
                <a:lnTo>
                  <a:pt x="78612" y="52704"/>
                </a:lnTo>
                <a:lnTo>
                  <a:pt x="78612" y="43815"/>
                </a:lnTo>
                <a:lnTo>
                  <a:pt x="78612" y="39242"/>
                </a:lnTo>
                <a:lnTo>
                  <a:pt x="78612" y="30733"/>
                </a:lnTo>
                <a:lnTo>
                  <a:pt x="78612" y="26415"/>
                </a:lnTo>
                <a:lnTo>
                  <a:pt x="78612" y="21843"/>
                </a:lnTo>
                <a:lnTo>
                  <a:pt x="83184" y="21843"/>
                </a:lnTo>
                <a:lnTo>
                  <a:pt x="92075" y="21843"/>
                </a:lnTo>
                <a:lnTo>
                  <a:pt x="100584" y="21843"/>
                </a:lnTo>
                <a:lnTo>
                  <a:pt x="105156" y="26415"/>
                </a:lnTo>
                <a:lnTo>
                  <a:pt x="113665" y="35052"/>
                </a:lnTo>
                <a:lnTo>
                  <a:pt x="113665" y="43815"/>
                </a:lnTo>
                <a:lnTo>
                  <a:pt x="118237" y="52704"/>
                </a:lnTo>
                <a:lnTo>
                  <a:pt x="118237" y="56895"/>
                </a:lnTo>
                <a:lnTo>
                  <a:pt x="118237" y="61214"/>
                </a:lnTo>
                <a:lnTo>
                  <a:pt x="126745" y="56895"/>
                </a:lnTo>
                <a:lnTo>
                  <a:pt x="126745" y="48132"/>
                </a:lnTo>
                <a:lnTo>
                  <a:pt x="126745" y="39242"/>
                </a:lnTo>
                <a:lnTo>
                  <a:pt x="131317" y="30733"/>
                </a:lnTo>
                <a:lnTo>
                  <a:pt x="135636" y="17272"/>
                </a:lnTo>
                <a:lnTo>
                  <a:pt x="148717" y="4572"/>
                </a:lnTo>
                <a:lnTo>
                  <a:pt x="148717" y="0"/>
                </a:lnTo>
                <a:lnTo>
                  <a:pt x="153289" y="0"/>
                </a:lnTo>
                <a:lnTo>
                  <a:pt x="157606" y="0"/>
                </a:lnTo>
                <a:lnTo>
                  <a:pt x="161798" y="0"/>
                </a:lnTo>
                <a:lnTo>
                  <a:pt x="170687" y="0"/>
                </a:lnTo>
                <a:lnTo>
                  <a:pt x="175006" y="8763"/>
                </a:lnTo>
                <a:lnTo>
                  <a:pt x="179578" y="13080"/>
                </a:lnTo>
                <a:lnTo>
                  <a:pt x="183768" y="21843"/>
                </a:lnTo>
                <a:lnTo>
                  <a:pt x="192659" y="35052"/>
                </a:lnTo>
                <a:lnTo>
                  <a:pt x="196850" y="39242"/>
                </a:lnTo>
                <a:lnTo>
                  <a:pt x="196850" y="43815"/>
                </a:lnTo>
                <a:lnTo>
                  <a:pt x="196850" y="52704"/>
                </a:lnTo>
                <a:lnTo>
                  <a:pt x="196850" y="56895"/>
                </a:lnTo>
                <a:lnTo>
                  <a:pt x="196850" y="61214"/>
                </a:lnTo>
                <a:lnTo>
                  <a:pt x="201167" y="61214"/>
                </a:lnTo>
                <a:lnTo>
                  <a:pt x="205740" y="612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4" name="Freeform 1394"/>
          <p:cNvSpPr/>
          <p:nvPr/>
        </p:nvSpPr>
        <p:spPr>
          <a:xfrm>
            <a:off x="1588261" y="2743200"/>
            <a:ext cx="56769" cy="70104"/>
          </a:xfrm>
          <a:custGeom>
            <a:avLst/>
            <a:gdLst/>
            <a:ahLst/>
            <a:cxnLst/>
            <a:rect l="0" t="0" r="0" b="0"/>
            <a:pathLst>
              <a:path w="56769" h="70104">
                <a:moveTo>
                  <a:pt x="26289" y="13462"/>
                </a:moveTo>
                <a:lnTo>
                  <a:pt x="21972" y="13462"/>
                </a:lnTo>
                <a:lnTo>
                  <a:pt x="13208" y="13462"/>
                </a:lnTo>
                <a:lnTo>
                  <a:pt x="8636" y="13462"/>
                </a:lnTo>
                <a:lnTo>
                  <a:pt x="8636" y="17653"/>
                </a:lnTo>
                <a:lnTo>
                  <a:pt x="4319" y="17653"/>
                </a:lnTo>
                <a:lnTo>
                  <a:pt x="4319" y="21970"/>
                </a:lnTo>
                <a:lnTo>
                  <a:pt x="4319" y="26162"/>
                </a:lnTo>
                <a:lnTo>
                  <a:pt x="0" y="30733"/>
                </a:lnTo>
                <a:lnTo>
                  <a:pt x="0" y="48132"/>
                </a:lnTo>
                <a:lnTo>
                  <a:pt x="0" y="52705"/>
                </a:lnTo>
                <a:lnTo>
                  <a:pt x="0" y="57022"/>
                </a:lnTo>
                <a:lnTo>
                  <a:pt x="4319" y="65785"/>
                </a:lnTo>
                <a:lnTo>
                  <a:pt x="13208" y="70104"/>
                </a:lnTo>
                <a:lnTo>
                  <a:pt x="21972" y="70104"/>
                </a:lnTo>
                <a:lnTo>
                  <a:pt x="35052" y="70104"/>
                </a:lnTo>
                <a:lnTo>
                  <a:pt x="39371" y="70104"/>
                </a:lnTo>
                <a:lnTo>
                  <a:pt x="48261" y="70104"/>
                </a:lnTo>
                <a:lnTo>
                  <a:pt x="52833" y="70104"/>
                </a:lnTo>
                <a:lnTo>
                  <a:pt x="56769" y="65785"/>
                </a:lnTo>
                <a:lnTo>
                  <a:pt x="56769" y="57022"/>
                </a:lnTo>
                <a:lnTo>
                  <a:pt x="56769" y="48132"/>
                </a:lnTo>
                <a:lnTo>
                  <a:pt x="56769" y="30733"/>
                </a:lnTo>
                <a:lnTo>
                  <a:pt x="56769" y="26162"/>
                </a:lnTo>
                <a:lnTo>
                  <a:pt x="56769" y="13462"/>
                </a:lnTo>
                <a:lnTo>
                  <a:pt x="56769" y="8890"/>
                </a:lnTo>
                <a:lnTo>
                  <a:pt x="56769" y="4571"/>
                </a:lnTo>
                <a:lnTo>
                  <a:pt x="5676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5" name="Freeform 1395"/>
          <p:cNvSpPr/>
          <p:nvPr/>
        </p:nvSpPr>
        <p:spPr>
          <a:xfrm>
            <a:off x="1671192" y="2673350"/>
            <a:ext cx="17653" cy="144271"/>
          </a:xfrm>
          <a:custGeom>
            <a:avLst/>
            <a:gdLst/>
            <a:ahLst/>
            <a:cxnLst/>
            <a:rect l="0" t="0" r="0" b="0"/>
            <a:pathLst>
              <a:path w="17653" h="144271">
                <a:moveTo>
                  <a:pt x="17653" y="144271"/>
                </a:moveTo>
                <a:lnTo>
                  <a:pt x="17653" y="139954"/>
                </a:lnTo>
                <a:lnTo>
                  <a:pt x="17653" y="131444"/>
                </a:lnTo>
                <a:lnTo>
                  <a:pt x="17653" y="117982"/>
                </a:lnTo>
                <a:lnTo>
                  <a:pt x="17653" y="105155"/>
                </a:lnTo>
                <a:lnTo>
                  <a:pt x="8890" y="87503"/>
                </a:lnTo>
                <a:lnTo>
                  <a:pt x="8890" y="69850"/>
                </a:lnTo>
                <a:lnTo>
                  <a:pt x="0" y="30480"/>
                </a:lnTo>
                <a:lnTo>
                  <a:pt x="0" y="21717"/>
                </a:lnTo>
                <a:lnTo>
                  <a:pt x="0" y="17398"/>
                </a:lnTo>
                <a:lnTo>
                  <a:pt x="0" y="13207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6" name="Freeform 1396"/>
          <p:cNvSpPr/>
          <p:nvPr/>
        </p:nvSpPr>
        <p:spPr>
          <a:xfrm>
            <a:off x="1697482" y="2734691"/>
            <a:ext cx="17653" cy="21971"/>
          </a:xfrm>
          <a:custGeom>
            <a:avLst/>
            <a:gdLst/>
            <a:ahLst/>
            <a:cxnLst/>
            <a:rect l="0" t="0" r="0" b="0"/>
            <a:pathLst>
              <a:path w="17653" h="21971">
                <a:moveTo>
                  <a:pt x="0" y="21971"/>
                </a:moveTo>
                <a:lnTo>
                  <a:pt x="4572" y="21971"/>
                </a:lnTo>
                <a:lnTo>
                  <a:pt x="4572" y="17399"/>
                </a:lnTo>
                <a:lnTo>
                  <a:pt x="8763" y="17399"/>
                </a:lnTo>
                <a:lnTo>
                  <a:pt x="8763" y="13080"/>
                </a:lnTo>
                <a:lnTo>
                  <a:pt x="8763" y="8509"/>
                </a:lnTo>
                <a:lnTo>
                  <a:pt x="13081" y="4190"/>
                </a:lnTo>
                <a:lnTo>
                  <a:pt x="176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7" name="Freeform 1397"/>
          <p:cNvSpPr/>
          <p:nvPr/>
        </p:nvSpPr>
        <p:spPr>
          <a:xfrm>
            <a:off x="1715135" y="2738881"/>
            <a:ext cx="52450" cy="57024"/>
          </a:xfrm>
          <a:custGeom>
            <a:avLst/>
            <a:gdLst/>
            <a:ahLst/>
            <a:cxnLst/>
            <a:rect l="0" t="0" r="0" b="0"/>
            <a:pathLst>
              <a:path w="52450" h="57024">
                <a:moveTo>
                  <a:pt x="0" y="0"/>
                </a:moveTo>
                <a:lnTo>
                  <a:pt x="0" y="4319"/>
                </a:lnTo>
                <a:lnTo>
                  <a:pt x="0" y="8890"/>
                </a:lnTo>
                <a:lnTo>
                  <a:pt x="0" y="13209"/>
                </a:lnTo>
                <a:lnTo>
                  <a:pt x="0" y="17781"/>
                </a:lnTo>
                <a:lnTo>
                  <a:pt x="4191" y="17781"/>
                </a:lnTo>
                <a:lnTo>
                  <a:pt x="4191" y="21972"/>
                </a:lnTo>
                <a:lnTo>
                  <a:pt x="8509" y="21972"/>
                </a:lnTo>
                <a:lnTo>
                  <a:pt x="8509" y="30481"/>
                </a:lnTo>
                <a:lnTo>
                  <a:pt x="21970" y="35052"/>
                </a:lnTo>
                <a:lnTo>
                  <a:pt x="26162" y="39624"/>
                </a:lnTo>
                <a:lnTo>
                  <a:pt x="30479" y="39624"/>
                </a:lnTo>
                <a:lnTo>
                  <a:pt x="43815" y="52451"/>
                </a:lnTo>
                <a:lnTo>
                  <a:pt x="48132" y="52451"/>
                </a:lnTo>
                <a:lnTo>
                  <a:pt x="48132" y="57024"/>
                </a:lnTo>
                <a:lnTo>
                  <a:pt x="52450" y="570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8" name="Freeform 1398"/>
          <p:cNvSpPr/>
          <p:nvPr/>
        </p:nvSpPr>
        <p:spPr>
          <a:xfrm>
            <a:off x="1785239" y="2734691"/>
            <a:ext cx="12827" cy="61214"/>
          </a:xfrm>
          <a:custGeom>
            <a:avLst/>
            <a:gdLst/>
            <a:ahLst/>
            <a:cxnLst/>
            <a:rect l="0" t="0" r="0" b="0"/>
            <a:pathLst>
              <a:path w="12827" h="61214">
                <a:moveTo>
                  <a:pt x="8509" y="61214"/>
                </a:moveTo>
                <a:lnTo>
                  <a:pt x="8509" y="52451"/>
                </a:lnTo>
                <a:lnTo>
                  <a:pt x="8509" y="48132"/>
                </a:lnTo>
                <a:lnTo>
                  <a:pt x="8509" y="43814"/>
                </a:lnTo>
                <a:lnTo>
                  <a:pt x="8509" y="39242"/>
                </a:lnTo>
                <a:lnTo>
                  <a:pt x="0" y="34671"/>
                </a:lnTo>
                <a:lnTo>
                  <a:pt x="0" y="30479"/>
                </a:lnTo>
                <a:lnTo>
                  <a:pt x="0" y="26162"/>
                </a:lnTo>
                <a:lnTo>
                  <a:pt x="0" y="17399"/>
                </a:lnTo>
                <a:lnTo>
                  <a:pt x="0" y="13080"/>
                </a:lnTo>
                <a:lnTo>
                  <a:pt x="0" y="8509"/>
                </a:lnTo>
                <a:lnTo>
                  <a:pt x="4190" y="8509"/>
                </a:lnTo>
                <a:lnTo>
                  <a:pt x="4190" y="4190"/>
                </a:lnTo>
                <a:lnTo>
                  <a:pt x="1282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99" name="Freeform 1399"/>
          <p:cNvSpPr/>
          <p:nvPr/>
        </p:nvSpPr>
        <p:spPr>
          <a:xfrm>
            <a:off x="821436" y="2708402"/>
            <a:ext cx="61264" cy="131444"/>
          </a:xfrm>
          <a:custGeom>
            <a:avLst/>
            <a:gdLst/>
            <a:ahLst/>
            <a:cxnLst/>
            <a:rect l="0" t="0" r="0" b="0"/>
            <a:pathLst>
              <a:path w="61264" h="131444">
                <a:moveTo>
                  <a:pt x="35052" y="0"/>
                </a:moveTo>
                <a:lnTo>
                  <a:pt x="30784" y="0"/>
                </a:lnTo>
                <a:lnTo>
                  <a:pt x="26212" y="0"/>
                </a:lnTo>
                <a:lnTo>
                  <a:pt x="21945" y="0"/>
                </a:lnTo>
                <a:lnTo>
                  <a:pt x="17678" y="0"/>
                </a:lnTo>
                <a:lnTo>
                  <a:pt x="17678" y="4317"/>
                </a:lnTo>
                <a:lnTo>
                  <a:pt x="8839" y="8890"/>
                </a:lnTo>
                <a:lnTo>
                  <a:pt x="8839" y="13207"/>
                </a:lnTo>
                <a:lnTo>
                  <a:pt x="8839" y="17779"/>
                </a:lnTo>
                <a:lnTo>
                  <a:pt x="8839" y="21970"/>
                </a:lnTo>
                <a:lnTo>
                  <a:pt x="8839" y="26542"/>
                </a:lnTo>
                <a:lnTo>
                  <a:pt x="8839" y="39369"/>
                </a:lnTo>
                <a:lnTo>
                  <a:pt x="8839" y="43941"/>
                </a:lnTo>
                <a:lnTo>
                  <a:pt x="8839" y="48260"/>
                </a:lnTo>
                <a:lnTo>
                  <a:pt x="13106" y="52451"/>
                </a:lnTo>
                <a:lnTo>
                  <a:pt x="17678" y="57023"/>
                </a:lnTo>
                <a:lnTo>
                  <a:pt x="21945" y="65531"/>
                </a:lnTo>
                <a:lnTo>
                  <a:pt x="26212" y="65531"/>
                </a:lnTo>
                <a:lnTo>
                  <a:pt x="30784" y="70103"/>
                </a:lnTo>
                <a:lnTo>
                  <a:pt x="35052" y="70103"/>
                </a:lnTo>
                <a:lnTo>
                  <a:pt x="39319" y="70103"/>
                </a:lnTo>
                <a:lnTo>
                  <a:pt x="48158" y="70103"/>
                </a:lnTo>
                <a:lnTo>
                  <a:pt x="52425" y="74676"/>
                </a:lnTo>
                <a:lnTo>
                  <a:pt x="56997" y="78740"/>
                </a:lnTo>
                <a:lnTo>
                  <a:pt x="56997" y="83312"/>
                </a:lnTo>
                <a:lnTo>
                  <a:pt x="61264" y="87503"/>
                </a:lnTo>
                <a:lnTo>
                  <a:pt x="61264" y="91820"/>
                </a:lnTo>
                <a:lnTo>
                  <a:pt x="61264" y="100583"/>
                </a:lnTo>
                <a:lnTo>
                  <a:pt x="61264" y="105155"/>
                </a:lnTo>
                <a:lnTo>
                  <a:pt x="61264" y="109474"/>
                </a:lnTo>
                <a:lnTo>
                  <a:pt x="61264" y="114045"/>
                </a:lnTo>
                <a:lnTo>
                  <a:pt x="56997" y="118364"/>
                </a:lnTo>
                <a:lnTo>
                  <a:pt x="52425" y="118364"/>
                </a:lnTo>
                <a:lnTo>
                  <a:pt x="43891" y="122554"/>
                </a:lnTo>
                <a:lnTo>
                  <a:pt x="35052" y="122554"/>
                </a:lnTo>
                <a:lnTo>
                  <a:pt x="17678" y="131444"/>
                </a:lnTo>
                <a:lnTo>
                  <a:pt x="8839" y="131444"/>
                </a:lnTo>
                <a:lnTo>
                  <a:pt x="4267" y="131444"/>
                </a:lnTo>
                <a:lnTo>
                  <a:pt x="0" y="1314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0" name="Freeform 1400"/>
          <p:cNvSpPr/>
          <p:nvPr/>
        </p:nvSpPr>
        <p:spPr>
          <a:xfrm>
            <a:off x="913485" y="2756662"/>
            <a:ext cx="65532" cy="96266"/>
          </a:xfrm>
          <a:custGeom>
            <a:avLst/>
            <a:gdLst/>
            <a:ahLst/>
            <a:cxnLst/>
            <a:rect l="0" t="0" r="0" b="0"/>
            <a:pathLst>
              <a:path w="65532" h="96266">
                <a:moveTo>
                  <a:pt x="25908" y="30480"/>
                </a:moveTo>
                <a:lnTo>
                  <a:pt x="25908" y="26416"/>
                </a:lnTo>
                <a:lnTo>
                  <a:pt x="21641" y="26416"/>
                </a:lnTo>
                <a:lnTo>
                  <a:pt x="17374" y="26416"/>
                </a:lnTo>
                <a:lnTo>
                  <a:pt x="13106" y="26416"/>
                </a:lnTo>
                <a:lnTo>
                  <a:pt x="8534" y="26416"/>
                </a:lnTo>
                <a:lnTo>
                  <a:pt x="4267" y="26416"/>
                </a:lnTo>
                <a:lnTo>
                  <a:pt x="0" y="30480"/>
                </a:lnTo>
                <a:lnTo>
                  <a:pt x="0" y="43560"/>
                </a:lnTo>
                <a:lnTo>
                  <a:pt x="0" y="52323"/>
                </a:lnTo>
                <a:lnTo>
                  <a:pt x="0" y="56895"/>
                </a:lnTo>
                <a:lnTo>
                  <a:pt x="0" y="65785"/>
                </a:lnTo>
                <a:lnTo>
                  <a:pt x="0" y="70104"/>
                </a:lnTo>
                <a:lnTo>
                  <a:pt x="4267" y="78613"/>
                </a:lnTo>
                <a:lnTo>
                  <a:pt x="8534" y="83184"/>
                </a:lnTo>
                <a:lnTo>
                  <a:pt x="13106" y="87376"/>
                </a:lnTo>
                <a:lnTo>
                  <a:pt x="17374" y="96266"/>
                </a:lnTo>
                <a:lnTo>
                  <a:pt x="25908" y="96266"/>
                </a:lnTo>
                <a:lnTo>
                  <a:pt x="30480" y="96266"/>
                </a:lnTo>
                <a:lnTo>
                  <a:pt x="34747" y="96266"/>
                </a:lnTo>
                <a:lnTo>
                  <a:pt x="43587" y="91693"/>
                </a:lnTo>
                <a:lnTo>
                  <a:pt x="52426" y="87376"/>
                </a:lnTo>
                <a:lnTo>
                  <a:pt x="56693" y="87376"/>
                </a:lnTo>
                <a:lnTo>
                  <a:pt x="61265" y="83184"/>
                </a:lnTo>
                <a:lnTo>
                  <a:pt x="61265" y="78613"/>
                </a:lnTo>
                <a:lnTo>
                  <a:pt x="65532" y="74294"/>
                </a:lnTo>
                <a:lnTo>
                  <a:pt x="65532" y="70104"/>
                </a:lnTo>
                <a:lnTo>
                  <a:pt x="65532" y="56895"/>
                </a:lnTo>
                <a:lnTo>
                  <a:pt x="65532" y="52323"/>
                </a:lnTo>
                <a:lnTo>
                  <a:pt x="65532" y="43560"/>
                </a:lnTo>
                <a:lnTo>
                  <a:pt x="56693" y="21843"/>
                </a:lnTo>
                <a:lnTo>
                  <a:pt x="56693" y="13080"/>
                </a:lnTo>
                <a:lnTo>
                  <a:pt x="52426" y="8763"/>
                </a:lnTo>
                <a:lnTo>
                  <a:pt x="48159" y="8763"/>
                </a:lnTo>
                <a:lnTo>
                  <a:pt x="4358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1" name="Freeform 1401"/>
          <p:cNvSpPr/>
          <p:nvPr/>
        </p:nvSpPr>
        <p:spPr>
          <a:xfrm>
            <a:off x="983284" y="2743200"/>
            <a:ext cx="96317" cy="78993"/>
          </a:xfrm>
          <a:custGeom>
            <a:avLst/>
            <a:gdLst/>
            <a:ahLst/>
            <a:cxnLst/>
            <a:rect l="0" t="0" r="0" b="0"/>
            <a:pathLst>
              <a:path w="96317" h="78993">
                <a:moveTo>
                  <a:pt x="0" y="0"/>
                </a:moveTo>
                <a:lnTo>
                  <a:pt x="4268" y="4571"/>
                </a:lnTo>
                <a:lnTo>
                  <a:pt x="13107" y="13462"/>
                </a:lnTo>
                <a:lnTo>
                  <a:pt x="26213" y="21970"/>
                </a:lnTo>
                <a:lnTo>
                  <a:pt x="30480" y="26162"/>
                </a:lnTo>
                <a:lnTo>
                  <a:pt x="30480" y="39623"/>
                </a:lnTo>
                <a:lnTo>
                  <a:pt x="30480" y="48132"/>
                </a:lnTo>
                <a:lnTo>
                  <a:pt x="30480" y="57022"/>
                </a:lnTo>
                <a:lnTo>
                  <a:pt x="30480" y="61594"/>
                </a:lnTo>
                <a:lnTo>
                  <a:pt x="26213" y="65785"/>
                </a:lnTo>
                <a:lnTo>
                  <a:pt x="21946" y="65785"/>
                </a:lnTo>
                <a:lnTo>
                  <a:pt x="21946" y="70104"/>
                </a:lnTo>
                <a:lnTo>
                  <a:pt x="17374" y="70104"/>
                </a:lnTo>
                <a:lnTo>
                  <a:pt x="17374" y="74421"/>
                </a:lnTo>
                <a:lnTo>
                  <a:pt x="17374" y="78993"/>
                </a:lnTo>
                <a:lnTo>
                  <a:pt x="21946" y="78993"/>
                </a:lnTo>
                <a:lnTo>
                  <a:pt x="26213" y="78993"/>
                </a:lnTo>
                <a:lnTo>
                  <a:pt x="39319" y="78993"/>
                </a:lnTo>
                <a:lnTo>
                  <a:pt x="43891" y="78993"/>
                </a:lnTo>
                <a:lnTo>
                  <a:pt x="52426" y="78993"/>
                </a:lnTo>
                <a:lnTo>
                  <a:pt x="56998" y="78993"/>
                </a:lnTo>
                <a:lnTo>
                  <a:pt x="61265" y="78993"/>
                </a:lnTo>
                <a:lnTo>
                  <a:pt x="78639" y="78993"/>
                </a:lnTo>
                <a:lnTo>
                  <a:pt x="83211" y="78993"/>
                </a:lnTo>
                <a:lnTo>
                  <a:pt x="96317" y="789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2" name="Freeform 1402"/>
          <p:cNvSpPr/>
          <p:nvPr/>
        </p:nvSpPr>
        <p:spPr>
          <a:xfrm>
            <a:off x="1092708" y="2765170"/>
            <a:ext cx="0" cy="57023"/>
          </a:xfrm>
          <a:custGeom>
            <a:avLst/>
            <a:gdLst/>
            <a:ahLst/>
            <a:cxnLst/>
            <a:rect l="0" t="0" r="0" b="0"/>
            <a:pathLst>
              <a:path h="57023">
                <a:moveTo>
                  <a:pt x="0" y="57023"/>
                </a:moveTo>
                <a:lnTo>
                  <a:pt x="0" y="52451"/>
                </a:lnTo>
                <a:lnTo>
                  <a:pt x="0" y="39624"/>
                </a:lnTo>
                <a:lnTo>
                  <a:pt x="0" y="35052"/>
                </a:lnTo>
                <a:lnTo>
                  <a:pt x="0" y="26162"/>
                </a:lnTo>
                <a:lnTo>
                  <a:pt x="0" y="13335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3" name="Freeform 1403"/>
          <p:cNvSpPr/>
          <p:nvPr/>
        </p:nvSpPr>
        <p:spPr>
          <a:xfrm>
            <a:off x="1070762" y="2703830"/>
            <a:ext cx="4572" cy="8889"/>
          </a:xfrm>
          <a:custGeom>
            <a:avLst/>
            <a:gdLst/>
            <a:ahLst/>
            <a:cxnLst/>
            <a:rect l="0" t="0" r="0" b="0"/>
            <a:pathLst>
              <a:path w="4572" h="8889">
                <a:moveTo>
                  <a:pt x="4572" y="8889"/>
                </a:moveTo>
                <a:lnTo>
                  <a:pt x="4572" y="8889"/>
                </a:lnTo>
                <a:lnTo>
                  <a:pt x="4572" y="4572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4" name="Freeform 1404"/>
          <p:cNvSpPr/>
          <p:nvPr/>
        </p:nvSpPr>
        <p:spPr>
          <a:xfrm>
            <a:off x="1851914" y="2652394"/>
            <a:ext cx="96012" cy="153289"/>
          </a:xfrm>
          <a:custGeom>
            <a:avLst/>
            <a:gdLst/>
            <a:ahLst/>
            <a:cxnLst/>
            <a:rect l="0" t="0" r="0" b="0"/>
            <a:pathLst>
              <a:path w="96012" h="153289">
                <a:moveTo>
                  <a:pt x="34797" y="100585"/>
                </a:moveTo>
                <a:lnTo>
                  <a:pt x="30480" y="100585"/>
                </a:lnTo>
                <a:lnTo>
                  <a:pt x="21716" y="100585"/>
                </a:lnTo>
                <a:lnTo>
                  <a:pt x="17399" y="100585"/>
                </a:lnTo>
                <a:lnTo>
                  <a:pt x="12827" y="109348"/>
                </a:lnTo>
                <a:lnTo>
                  <a:pt x="8636" y="113665"/>
                </a:lnTo>
                <a:lnTo>
                  <a:pt x="4318" y="122556"/>
                </a:lnTo>
                <a:lnTo>
                  <a:pt x="0" y="122556"/>
                </a:lnTo>
                <a:lnTo>
                  <a:pt x="0" y="126747"/>
                </a:lnTo>
                <a:lnTo>
                  <a:pt x="0" y="135636"/>
                </a:lnTo>
                <a:lnTo>
                  <a:pt x="0" y="139827"/>
                </a:lnTo>
                <a:lnTo>
                  <a:pt x="0" y="144399"/>
                </a:lnTo>
                <a:lnTo>
                  <a:pt x="0" y="148718"/>
                </a:lnTo>
                <a:lnTo>
                  <a:pt x="4318" y="148718"/>
                </a:lnTo>
                <a:lnTo>
                  <a:pt x="8636" y="148718"/>
                </a:lnTo>
                <a:lnTo>
                  <a:pt x="12827" y="153289"/>
                </a:lnTo>
                <a:lnTo>
                  <a:pt x="26288" y="153289"/>
                </a:lnTo>
                <a:lnTo>
                  <a:pt x="30480" y="153289"/>
                </a:lnTo>
                <a:lnTo>
                  <a:pt x="39369" y="153289"/>
                </a:lnTo>
                <a:lnTo>
                  <a:pt x="43687" y="148718"/>
                </a:lnTo>
                <a:lnTo>
                  <a:pt x="47878" y="144399"/>
                </a:lnTo>
                <a:lnTo>
                  <a:pt x="56768" y="131319"/>
                </a:lnTo>
                <a:lnTo>
                  <a:pt x="60959" y="126747"/>
                </a:lnTo>
                <a:lnTo>
                  <a:pt x="60959" y="122556"/>
                </a:lnTo>
                <a:lnTo>
                  <a:pt x="60959" y="117984"/>
                </a:lnTo>
                <a:lnTo>
                  <a:pt x="60959" y="122556"/>
                </a:lnTo>
                <a:lnTo>
                  <a:pt x="60959" y="126747"/>
                </a:lnTo>
                <a:lnTo>
                  <a:pt x="60959" y="131319"/>
                </a:lnTo>
                <a:lnTo>
                  <a:pt x="60959" y="135636"/>
                </a:lnTo>
                <a:lnTo>
                  <a:pt x="60959" y="139827"/>
                </a:lnTo>
                <a:lnTo>
                  <a:pt x="65531" y="139827"/>
                </a:lnTo>
                <a:lnTo>
                  <a:pt x="65531" y="148718"/>
                </a:lnTo>
                <a:lnTo>
                  <a:pt x="69850" y="148718"/>
                </a:lnTo>
                <a:lnTo>
                  <a:pt x="74421" y="148718"/>
                </a:lnTo>
                <a:lnTo>
                  <a:pt x="78740" y="148718"/>
                </a:lnTo>
                <a:lnTo>
                  <a:pt x="87503" y="148718"/>
                </a:lnTo>
                <a:lnTo>
                  <a:pt x="87503" y="144399"/>
                </a:lnTo>
                <a:lnTo>
                  <a:pt x="87503" y="139827"/>
                </a:lnTo>
                <a:lnTo>
                  <a:pt x="91821" y="135636"/>
                </a:lnTo>
                <a:lnTo>
                  <a:pt x="91821" y="126747"/>
                </a:lnTo>
                <a:lnTo>
                  <a:pt x="91821" y="113665"/>
                </a:lnTo>
                <a:lnTo>
                  <a:pt x="91821" y="105157"/>
                </a:lnTo>
                <a:lnTo>
                  <a:pt x="96012" y="65533"/>
                </a:lnTo>
                <a:lnTo>
                  <a:pt x="96012" y="57023"/>
                </a:lnTo>
                <a:lnTo>
                  <a:pt x="96012" y="30735"/>
                </a:lnTo>
                <a:lnTo>
                  <a:pt x="96012" y="26162"/>
                </a:lnTo>
                <a:lnTo>
                  <a:pt x="96012" y="21972"/>
                </a:lnTo>
                <a:lnTo>
                  <a:pt x="96012" y="8763"/>
                </a:lnTo>
                <a:lnTo>
                  <a:pt x="96012" y="4191"/>
                </a:lnTo>
                <a:lnTo>
                  <a:pt x="9601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5" name="Freeform 1405"/>
          <p:cNvSpPr/>
          <p:nvPr/>
        </p:nvSpPr>
        <p:spPr>
          <a:xfrm>
            <a:off x="1921764" y="2726690"/>
            <a:ext cx="61213" cy="4317"/>
          </a:xfrm>
          <a:custGeom>
            <a:avLst/>
            <a:gdLst/>
            <a:ahLst/>
            <a:cxnLst/>
            <a:rect l="0" t="0" r="0" b="0"/>
            <a:pathLst>
              <a:path w="61213" h="4317">
                <a:moveTo>
                  <a:pt x="61213" y="0"/>
                </a:moveTo>
                <a:lnTo>
                  <a:pt x="61213" y="4317"/>
                </a:lnTo>
                <a:lnTo>
                  <a:pt x="57022" y="4317"/>
                </a:lnTo>
                <a:lnTo>
                  <a:pt x="43941" y="4317"/>
                </a:lnTo>
                <a:lnTo>
                  <a:pt x="35052" y="4317"/>
                </a:lnTo>
                <a:lnTo>
                  <a:pt x="21971" y="4317"/>
                </a:lnTo>
                <a:lnTo>
                  <a:pt x="17653" y="4317"/>
                </a:lnTo>
                <a:lnTo>
                  <a:pt x="8890" y="4317"/>
                </a:lnTo>
                <a:lnTo>
                  <a:pt x="0" y="43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6" name="Freeform 1406"/>
          <p:cNvSpPr/>
          <p:nvPr/>
        </p:nvSpPr>
        <p:spPr>
          <a:xfrm>
            <a:off x="1987295" y="2739897"/>
            <a:ext cx="144527" cy="65786"/>
          </a:xfrm>
          <a:custGeom>
            <a:avLst/>
            <a:gdLst/>
            <a:ahLst/>
            <a:cxnLst/>
            <a:rect l="0" t="0" r="0" b="0"/>
            <a:pathLst>
              <a:path w="144527" h="65786">
                <a:moveTo>
                  <a:pt x="0" y="39244"/>
                </a:moveTo>
                <a:lnTo>
                  <a:pt x="4319" y="43816"/>
                </a:lnTo>
                <a:lnTo>
                  <a:pt x="8890" y="43816"/>
                </a:lnTo>
                <a:lnTo>
                  <a:pt x="13462" y="43816"/>
                </a:lnTo>
                <a:lnTo>
                  <a:pt x="21972" y="43816"/>
                </a:lnTo>
                <a:lnTo>
                  <a:pt x="26544" y="43816"/>
                </a:lnTo>
                <a:lnTo>
                  <a:pt x="30734" y="39244"/>
                </a:lnTo>
                <a:lnTo>
                  <a:pt x="30734" y="26162"/>
                </a:lnTo>
                <a:lnTo>
                  <a:pt x="30734" y="21845"/>
                </a:lnTo>
                <a:lnTo>
                  <a:pt x="35053" y="17654"/>
                </a:lnTo>
                <a:lnTo>
                  <a:pt x="35053" y="13082"/>
                </a:lnTo>
                <a:lnTo>
                  <a:pt x="35053" y="8763"/>
                </a:lnTo>
                <a:lnTo>
                  <a:pt x="35053" y="4192"/>
                </a:lnTo>
                <a:lnTo>
                  <a:pt x="30734" y="4192"/>
                </a:lnTo>
                <a:lnTo>
                  <a:pt x="26544" y="4192"/>
                </a:lnTo>
                <a:lnTo>
                  <a:pt x="17653" y="8763"/>
                </a:lnTo>
                <a:lnTo>
                  <a:pt x="13462" y="17654"/>
                </a:lnTo>
                <a:lnTo>
                  <a:pt x="13462" y="26162"/>
                </a:lnTo>
                <a:lnTo>
                  <a:pt x="13462" y="30481"/>
                </a:lnTo>
                <a:lnTo>
                  <a:pt x="13462" y="35053"/>
                </a:lnTo>
                <a:lnTo>
                  <a:pt x="13462" y="39244"/>
                </a:lnTo>
                <a:lnTo>
                  <a:pt x="13462" y="43816"/>
                </a:lnTo>
                <a:lnTo>
                  <a:pt x="13462" y="48133"/>
                </a:lnTo>
                <a:lnTo>
                  <a:pt x="13462" y="52324"/>
                </a:lnTo>
                <a:lnTo>
                  <a:pt x="17653" y="52324"/>
                </a:lnTo>
                <a:lnTo>
                  <a:pt x="26544" y="61215"/>
                </a:lnTo>
                <a:lnTo>
                  <a:pt x="30734" y="61215"/>
                </a:lnTo>
                <a:lnTo>
                  <a:pt x="48134" y="65786"/>
                </a:lnTo>
                <a:lnTo>
                  <a:pt x="52706" y="65786"/>
                </a:lnTo>
                <a:lnTo>
                  <a:pt x="57024" y="65786"/>
                </a:lnTo>
                <a:lnTo>
                  <a:pt x="65787" y="65786"/>
                </a:lnTo>
                <a:lnTo>
                  <a:pt x="70105" y="65786"/>
                </a:lnTo>
                <a:lnTo>
                  <a:pt x="78994" y="65786"/>
                </a:lnTo>
                <a:lnTo>
                  <a:pt x="83185" y="65786"/>
                </a:lnTo>
                <a:lnTo>
                  <a:pt x="83185" y="61215"/>
                </a:lnTo>
                <a:lnTo>
                  <a:pt x="83185" y="52324"/>
                </a:lnTo>
                <a:lnTo>
                  <a:pt x="83185" y="48133"/>
                </a:lnTo>
                <a:lnTo>
                  <a:pt x="83185" y="39244"/>
                </a:lnTo>
                <a:lnTo>
                  <a:pt x="83185" y="35053"/>
                </a:lnTo>
                <a:lnTo>
                  <a:pt x="83185" y="30481"/>
                </a:lnTo>
                <a:lnTo>
                  <a:pt x="83185" y="17654"/>
                </a:lnTo>
                <a:lnTo>
                  <a:pt x="83185" y="13082"/>
                </a:lnTo>
                <a:lnTo>
                  <a:pt x="83185" y="8763"/>
                </a:lnTo>
                <a:lnTo>
                  <a:pt x="83185" y="4192"/>
                </a:lnTo>
                <a:lnTo>
                  <a:pt x="83185" y="0"/>
                </a:lnTo>
                <a:lnTo>
                  <a:pt x="87757" y="0"/>
                </a:lnTo>
                <a:lnTo>
                  <a:pt x="92075" y="0"/>
                </a:lnTo>
                <a:lnTo>
                  <a:pt x="96266" y="0"/>
                </a:lnTo>
                <a:lnTo>
                  <a:pt x="100584" y="0"/>
                </a:lnTo>
                <a:lnTo>
                  <a:pt x="105156" y="0"/>
                </a:lnTo>
                <a:lnTo>
                  <a:pt x="118237" y="4192"/>
                </a:lnTo>
                <a:lnTo>
                  <a:pt x="122556" y="17654"/>
                </a:lnTo>
                <a:lnTo>
                  <a:pt x="131319" y="21845"/>
                </a:lnTo>
                <a:lnTo>
                  <a:pt x="131319" y="30481"/>
                </a:lnTo>
                <a:lnTo>
                  <a:pt x="135637" y="39244"/>
                </a:lnTo>
                <a:lnTo>
                  <a:pt x="135637" y="43816"/>
                </a:lnTo>
                <a:lnTo>
                  <a:pt x="135637" y="48133"/>
                </a:lnTo>
                <a:lnTo>
                  <a:pt x="140209" y="52324"/>
                </a:lnTo>
                <a:lnTo>
                  <a:pt x="140209" y="56896"/>
                </a:lnTo>
                <a:lnTo>
                  <a:pt x="144527" y="568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7" name="Freeform 1407"/>
          <p:cNvSpPr/>
          <p:nvPr/>
        </p:nvSpPr>
        <p:spPr>
          <a:xfrm>
            <a:off x="2184145" y="2722117"/>
            <a:ext cx="13462" cy="0"/>
          </a:xfrm>
          <a:custGeom>
            <a:avLst/>
            <a:gdLst/>
            <a:ahLst/>
            <a:cxnLst/>
            <a:rect l="0" t="0" r="0" b="0"/>
            <a:pathLst>
              <a:path w="13462">
                <a:moveTo>
                  <a:pt x="13462" y="0"/>
                </a:moveTo>
                <a:lnTo>
                  <a:pt x="8890" y="0"/>
                </a:ln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8" name="Freeform 1408"/>
          <p:cNvSpPr/>
          <p:nvPr/>
        </p:nvSpPr>
        <p:spPr>
          <a:xfrm>
            <a:off x="707745" y="2782189"/>
            <a:ext cx="305" cy="0"/>
          </a:xfrm>
          <a:custGeom>
            <a:avLst/>
            <a:gdLst/>
            <a:ahLst/>
            <a:cxnLst/>
            <a:rect l="0" t="0" r="0" b="0"/>
            <a:pathLst>
              <a:path w="305">
                <a:moveTo>
                  <a:pt x="0" y="0"/>
                </a:moveTo>
                <a:lnTo>
                  <a:pt x="3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09" name="Freeform 1409"/>
          <p:cNvSpPr/>
          <p:nvPr/>
        </p:nvSpPr>
        <p:spPr>
          <a:xfrm>
            <a:off x="5188330" y="3134614"/>
            <a:ext cx="82931" cy="109092"/>
          </a:xfrm>
          <a:custGeom>
            <a:avLst/>
            <a:gdLst/>
            <a:ahLst/>
            <a:cxnLst/>
            <a:rect l="0" t="0" r="0" b="0"/>
            <a:pathLst>
              <a:path w="82931" h="109092">
                <a:moveTo>
                  <a:pt x="0" y="0"/>
                </a:moveTo>
                <a:lnTo>
                  <a:pt x="0" y="4191"/>
                </a:lnTo>
                <a:lnTo>
                  <a:pt x="0" y="13080"/>
                </a:lnTo>
                <a:lnTo>
                  <a:pt x="0" y="26162"/>
                </a:lnTo>
                <a:lnTo>
                  <a:pt x="0" y="35052"/>
                </a:lnTo>
                <a:lnTo>
                  <a:pt x="8510" y="47752"/>
                </a:lnTo>
                <a:lnTo>
                  <a:pt x="8510" y="61214"/>
                </a:lnTo>
                <a:lnTo>
                  <a:pt x="8510" y="65531"/>
                </a:lnTo>
                <a:lnTo>
                  <a:pt x="8510" y="69723"/>
                </a:lnTo>
                <a:lnTo>
                  <a:pt x="8510" y="74041"/>
                </a:lnTo>
                <a:lnTo>
                  <a:pt x="8510" y="78613"/>
                </a:lnTo>
                <a:lnTo>
                  <a:pt x="8510" y="82803"/>
                </a:lnTo>
                <a:lnTo>
                  <a:pt x="8510" y="87121"/>
                </a:lnTo>
                <a:lnTo>
                  <a:pt x="4191" y="96012"/>
                </a:lnTo>
                <a:lnTo>
                  <a:pt x="4191" y="100583"/>
                </a:lnTo>
                <a:lnTo>
                  <a:pt x="4191" y="104775"/>
                </a:lnTo>
                <a:lnTo>
                  <a:pt x="4191" y="109092"/>
                </a:lnTo>
                <a:lnTo>
                  <a:pt x="12828" y="109092"/>
                </a:lnTo>
                <a:lnTo>
                  <a:pt x="25909" y="109092"/>
                </a:lnTo>
                <a:lnTo>
                  <a:pt x="30480" y="109092"/>
                </a:lnTo>
                <a:lnTo>
                  <a:pt x="38990" y="109092"/>
                </a:lnTo>
                <a:lnTo>
                  <a:pt x="52071" y="109092"/>
                </a:lnTo>
                <a:lnTo>
                  <a:pt x="69723" y="100583"/>
                </a:lnTo>
                <a:lnTo>
                  <a:pt x="74041" y="100583"/>
                </a:lnTo>
                <a:lnTo>
                  <a:pt x="82931" y="1005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0" name="Freeform 1410"/>
          <p:cNvSpPr/>
          <p:nvPr/>
        </p:nvSpPr>
        <p:spPr>
          <a:xfrm>
            <a:off x="5231891" y="3178175"/>
            <a:ext cx="0" cy="70104"/>
          </a:xfrm>
          <a:custGeom>
            <a:avLst/>
            <a:gdLst/>
            <a:ahLst/>
            <a:cxnLst/>
            <a:rect l="0" t="0" r="0" b="0"/>
            <a:pathLst>
              <a:path h="70104">
                <a:moveTo>
                  <a:pt x="0" y="0"/>
                </a:moveTo>
                <a:lnTo>
                  <a:pt x="0" y="8763"/>
                </a:lnTo>
                <a:lnTo>
                  <a:pt x="0" y="13080"/>
                </a:lnTo>
                <a:lnTo>
                  <a:pt x="0" y="17653"/>
                </a:lnTo>
                <a:lnTo>
                  <a:pt x="0" y="30480"/>
                </a:lnTo>
                <a:lnTo>
                  <a:pt x="0" y="35052"/>
                </a:lnTo>
                <a:lnTo>
                  <a:pt x="0" y="39242"/>
                </a:lnTo>
                <a:lnTo>
                  <a:pt x="0" y="43560"/>
                </a:lnTo>
                <a:lnTo>
                  <a:pt x="0" y="52451"/>
                </a:lnTo>
                <a:lnTo>
                  <a:pt x="0" y="61214"/>
                </a:lnTo>
                <a:lnTo>
                  <a:pt x="0" y="65531"/>
                </a:lnTo>
                <a:lnTo>
                  <a:pt x="0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1" name="Freeform 1411"/>
          <p:cNvSpPr/>
          <p:nvPr/>
        </p:nvSpPr>
        <p:spPr>
          <a:xfrm>
            <a:off x="5293105" y="3143122"/>
            <a:ext cx="74423" cy="109347"/>
          </a:xfrm>
          <a:custGeom>
            <a:avLst/>
            <a:gdLst/>
            <a:ahLst/>
            <a:cxnLst/>
            <a:rect l="0" t="0" r="0" b="0"/>
            <a:pathLst>
              <a:path w="74423" h="109347">
                <a:moveTo>
                  <a:pt x="0" y="61215"/>
                </a:moveTo>
                <a:lnTo>
                  <a:pt x="30861" y="52706"/>
                </a:lnTo>
                <a:lnTo>
                  <a:pt x="34798" y="52706"/>
                </a:lnTo>
                <a:lnTo>
                  <a:pt x="48260" y="48133"/>
                </a:lnTo>
                <a:lnTo>
                  <a:pt x="52452" y="48133"/>
                </a:lnTo>
                <a:lnTo>
                  <a:pt x="52452" y="43816"/>
                </a:lnTo>
                <a:lnTo>
                  <a:pt x="57023" y="35053"/>
                </a:lnTo>
                <a:lnTo>
                  <a:pt x="57023" y="30481"/>
                </a:lnTo>
                <a:lnTo>
                  <a:pt x="57023" y="26544"/>
                </a:lnTo>
                <a:lnTo>
                  <a:pt x="57023" y="21971"/>
                </a:lnTo>
                <a:lnTo>
                  <a:pt x="57023" y="17654"/>
                </a:lnTo>
                <a:lnTo>
                  <a:pt x="57023" y="13082"/>
                </a:lnTo>
                <a:lnTo>
                  <a:pt x="57023" y="8509"/>
                </a:lnTo>
                <a:lnTo>
                  <a:pt x="57023" y="0"/>
                </a:lnTo>
                <a:lnTo>
                  <a:pt x="52452" y="0"/>
                </a:lnTo>
                <a:lnTo>
                  <a:pt x="43942" y="0"/>
                </a:lnTo>
                <a:lnTo>
                  <a:pt x="39371" y="0"/>
                </a:lnTo>
                <a:lnTo>
                  <a:pt x="34798" y="4572"/>
                </a:lnTo>
                <a:lnTo>
                  <a:pt x="30861" y="4572"/>
                </a:lnTo>
                <a:lnTo>
                  <a:pt x="30861" y="8509"/>
                </a:lnTo>
                <a:lnTo>
                  <a:pt x="30861" y="13082"/>
                </a:lnTo>
                <a:lnTo>
                  <a:pt x="26290" y="13082"/>
                </a:lnTo>
                <a:lnTo>
                  <a:pt x="26290" y="17654"/>
                </a:lnTo>
                <a:lnTo>
                  <a:pt x="26290" y="21971"/>
                </a:lnTo>
                <a:lnTo>
                  <a:pt x="26290" y="26544"/>
                </a:lnTo>
                <a:lnTo>
                  <a:pt x="26290" y="30481"/>
                </a:lnTo>
                <a:lnTo>
                  <a:pt x="30861" y="39244"/>
                </a:lnTo>
                <a:lnTo>
                  <a:pt x="34798" y="43816"/>
                </a:lnTo>
                <a:lnTo>
                  <a:pt x="39371" y="43816"/>
                </a:lnTo>
                <a:lnTo>
                  <a:pt x="39371" y="48133"/>
                </a:lnTo>
                <a:lnTo>
                  <a:pt x="48260" y="48133"/>
                </a:lnTo>
                <a:lnTo>
                  <a:pt x="52452" y="52706"/>
                </a:lnTo>
                <a:lnTo>
                  <a:pt x="57023" y="57023"/>
                </a:lnTo>
                <a:lnTo>
                  <a:pt x="61341" y="57023"/>
                </a:lnTo>
                <a:lnTo>
                  <a:pt x="65533" y="61215"/>
                </a:lnTo>
                <a:lnTo>
                  <a:pt x="70104" y="65533"/>
                </a:lnTo>
                <a:lnTo>
                  <a:pt x="70104" y="74295"/>
                </a:lnTo>
                <a:lnTo>
                  <a:pt x="70104" y="78613"/>
                </a:lnTo>
                <a:lnTo>
                  <a:pt x="70104" y="83185"/>
                </a:lnTo>
                <a:lnTo>
                  <a:pt x="74423" y="83185"/>
                </a:lnTo>
                <a:lnTo>
                  <a:pt x="74423" y="87504"/>
                </a:lnTo>
                <a:lnTo>
                  <a:pt x="74423" y="92075"/>
                </a:lnTo>
                <a:lnTo>
                  <a:pt x="74423" y="96267"/>
                </a:lnTo>
                <a:lnTo>
                  <a:pt x="70104" y="100584"/>
                </a:lnTo>
                <a:lnTo>
                  <a:pt x="65533" y="109347"/>
                </a:lnTo>
                <a:lnTo>
                  <a:pt x="61341" y="109347"/>
                </a:lnTo>
                <a:lnTo>
                  <a:pt x="57023" y="109347"/>
                </a:lnTo>
                <a:lnTo>
                  <a:pt x="52452" y="109347"/>
                </a:lnTo>
                <a:lnTo>
                  <a:pt x="43942" y="109347"/>
                </a:lnTo>
                <a:lnTo>
                  <a:pt x="39371" y="109347"/>
                </a:lnTo>
                <a:lnTo>
                  <a:pt x="39371" y="105157"/>
                </a:lnTo>
                <a:lnTo>
                  <a:pt x="34798" y="105157"/>
                </a:lnTo>
                <a:lnTo>
                  <a:pt x="34798" y="100584"/>
                </a:lnTo>
                <a:lnTo>
                  <a:pt x="30861" y="100584"/>
                </a:lnTo>
                <a:lnTo>
                  <a:pt x="30861" y="96267"/>
                </a:lnTo>
                <a:lnTo>
                  <a:pt x="30861" y="92075"/>
                </a:lnTo>
                <a:lnTo>
                  <a:pt x="26290" y="92075"/>
                </a:lnTo>
                <a:lnTo>
                  <a:pt x="26290" y="87504"/>
                </a:lnTo>
                <a:lnTo>
                  <a:pt x="26290" y="83185"/>
                </a:lnTo>
                <a:lnTo>
                  <a:pt x="26290" y="78613"/>
                </a:lnTo>
                <a:lnTo>
                  <a:pt x="26290" y="70105"/>
                </a:lnTo>
                <a:lnTo>
                  <a:pt x="26290" y="65533"/>
                </a:lnTo>
                <a:lnTo>
                  <a:pt x="30861" y="61215"/>
                </a:lnTo>
                <a:lnTo>
                  <a:pt x="34798" y="61215"/>
                </a:lnTo>
                <a:lnTo>
                  <a:pt x="39371" y="61215"/>
                </a:lnTo>
                <a:lnTo>
                  <a:pt x="48260" y="61215"/>
                </a:lnTo>
                <a:lnTo>
                  <a:pt x="52452" y="6121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2" name="Freeform 1412"/>
          <p:cNvSpPr/>
          <p:nvPr/>
        </p:nvSpPr>
        <p:spPr>
          <a:xfrm>
            <a:off x="4435475" y="3153791"/>
            <a:ext cx="104521" cy="117982"/>
          </a:xfrm>
          <a:custGeom>
            <a:avLst/>
            <a:gdLst/>
            <a:ahLst/>
            <a:cxnLst/>
            <a:rect l="0" t="0" r="0" b="0"/>
            <a:pathLst>
              <a:path w="104521" h="117982">
                <a:moveTo>
                  <a:pt x="104521" y="0"/>
                </a:moveTo>
                <a:lnTo>
                  <a:pt x="100584" y="0"/>
                </a:lnTo>
                <a:lnTo>
                  <a:pt x="96011" y="0"/>
                </a:lnTo>
                <a:lnTo>
                  <a:pt x="82930" y="0"/>
                </a:lnTo>
                <a:lnTo>
                  <a:pt x="69722" y="8509"/>
                </a:lnTo>
                <a:lnTo>
                  <a:pt x="60959" y="13080"/>
                </a:lnTo>
                <a:lnTo>
                  <a:pt x="47878" y="17399"/>
                </a:lnTo>
                <a:lnTo>
                  <a:pt x="34671" y="26162"/>
                </a:lnTo>
                <a:lnTo>
                  <a:pt x="34671" y="30479"/>
                </a:lnTo>
                <a:lnTo>
                  <a:pt x="34671" y="35051"/>
                </a:lnTo>
                <a:lnTo>
                  <a:pt x="34671" y="39242"/>
                </a:lnTo>
                <a:lnTo>
                  <a:pt x="34671" y="43561"/>
                </a:lnTo>
                <a:lnTo>
                  <a:pt x="34671" y="48132"/>
                </a:lnTo>
                <a:lnTo>
                  <a:pt x="34671" y="52451"/>
                </a:lnTo>
                <a:lnTo>
                  <a:pt x="38989" y="60960"/>
                </a:lnTo>
                <a:lnTo>
                  <a:pt x="43560" y="60960"/>
                </a:lnTo>
                <a:lnTo>
                  <a:pt x="52451" y="60960"/>
                </a:lnTo>
                <a:lnTo>
                  <a:pt x="56641" y="60960"/>
                </a:lnTo>
                <a:lnTo>
                  <a:pt x="74040" y="65531"/>
                </a:lnTo>
                <a:lnTo>
                  <a:pt x="78359" y="65531"/>
                </a:lnTo>
                <a:lnTo>
                  <a:pt x="78359" y="69723"/>
                </a:lnTo>
                <a:lnTo>
                  <a:pt x="78359" y="74294"/>
                </a:lnTo>
                <a:lnTo>
                  <a:pt x="78359" y="78613"/>
                </a:lnTo>
                <a:lnTo>
                  <a:pt x="78359" y="83185"/>
                </a:lnTo>
                <a:lnTo>
                  <a:pt x="74040" y="92075"/>
                </a:lnTo>
                <a:lnTo>
                  <a:pt x="65532" y="96012"/>
                </a:lnTo>
                <a:lnTo>
                  <a:pt x="60959" y="100584"/>
                </a:lnTo>
                <a:lnTo>
                  <a:pt x="52451" y="105155"/>
                </a:lnTo>
                <a:lnTo>
                  <a:pt x="47878" y="105155"/>
                </a:lnTo>
                <a:lnTo>
                  <a:pt x="21590" y="117982"/>
                </a:lnTo>
                <a:lnTo>
                  <a:pt x="17398" y="117982"/>
                </a:lnTo>
                <a:lnTo>
                  <a:pt x="4190" y="117982"/>
                </a:lnTo>
                <a:lnTo>
                  <a:pt x="0" y="1179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3" name="Freeform 1413"/>
          <p:cNvSpPr/>
          <p:nvPr/>
        </p:nvSpPr>
        <p:spPr>
          <a:xfrm>
            <a:off x="4575302" y="3131819"/>
            <a:ext cx="17399" cy="122556"/>
          </a:xfrm>
          <a:custGeom>
            <a:avLst/>
            <a:gdLst/>
            <a:ahLst/>
            <a:cxnLst/>
            <a:rect l="0" t="0" r="0" b="0"/>
            <a:pathLst>
              <a:path w="17399" h="122556">
                <a:moveTo>
                  <a:pt x="0" y="122556"/>
                </a:moveTo>
                <a:lnTo>
                  <a:pt x="4318" y="122556"/>
                </a:lnTo>
                <a:lnTo>
                  <a:pt x="4318" y="117984"/>
                </a:lnTo>
                <a:lnTo>
                  <a:pt x="4318" y="109474"/>
                </a:lnTo>
                <a:lnTo>
                  <a:pt x="4318" y="105157"/>
                </a:lnTo>
                <a:lnTo>
                  <a:pt x="4318" y="96266"/>
                </a:lnTo>
                <a:lnTo>
                  <a:pt x="4318" y="70104"/>
                </a:lnTo>
                <a:lnTo>
                  <a:pt x="8889" y="61214"/>
                </a:lnTo>
                <a:lnTo>
                  <a:pt x="8889" y="39371"/>
                </a:lnTo>
                <a:lnTo>
                  <a:pt x="8889" y="35052"/>
                </a:lnTo>
                <a:lnTo>
                  <a:pt x="8889" y="17399"/>
                </a:lnTo>
                <a:lnTo>
                  <a:pt x="17399" y="4319"/>
                </a:lnTo>
                <a:lnTo>
                  <a:pt x="1739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4" name="Freeform 1414"/>
          <p:cNvSpPr/>
          <p:nvPr/>
        </p:nvSpPr>
        <p:spPr>
          <a:xfrm>
            <a:off x="4536059" y="3228085"/>
            <a:ext cx="74041" cy="0"/>
          </a:xfrm>
          <a:custGeom>
            <a:avLst/>
            <a:gdLst/>
            <a:ahLst/>
            <a:cxnLst/>
            <a:rect l="0" t="0" r="0" b="0"/>
            <a:pathLst>
              <a:path w="74041">
                <a:moveTo>
                  <a:pt x="74041" y="0"/>
                </a:moveTo>
                <a:lnTo>
                  <a:pt x="65531" y="0"/>
                </a:lnTo>
                <a:lnTo>
                  <a:pt x="60960" y="0"/>
                </a:lnTo>
                <a:lnTo>
                  <a:pt x="48132" y="0"/>
                </a:lnTo>
                <a:lnTo>
                  <a:pt x="39243" y="0"/>
                </a:lnTo>
                <a:lnTo>
                  <a:pt x="34670" y="0"/>
                </a:lnTo>
                <a:lnTo>
                  <a:pt x="30480" y="0"/>
                </a:lnTo>
                <a:lnTo>
                  <a:pt x="13081" y="0"/>
                </a:lnTo>
                <a:lnTo>
                  <a:pt x="876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5" name="Freeform 1415"/>
          <p:cNvSpPr/>
          <p:nvPr/>
        </p:nvSpPr>
        <p:spPr>
          <a:xfrm>
            <a:off x="4627753" y="3179953"/>
            <a:ext cx="0" cy="74422"/>
          </a:xfrm>
          <a:custGeom>
            <a:avLst/>
            <a:gdLst/>
            <a:ahLst/>
            <a:cxnLst/>
            <a:rect l="0" t="0" r="0" b="0"/>
            <a:pathLst>
              <a:path h="74422">
                <a:moveTo>
                  <a:pt x="0" y="74422"/>
                </a:moveTo>
                <a:lnTo>
                  <a:pt x="0" y="69850"/>
                </a:lnTo>
                <a:lnTo>
                  <a:pt x="0" y="57023"/>
                </a:lnTo>
                <a:lnTo>
                  <a:pt x="0" y="52451"/>
                </a:lnTo>
                <a:lnTo>
                  <a:pt x="0" y="48132"/>
                </a:lnTo>
                <a:lnTo>
                  <a:pt x="0" y="43561"/>
                </a:lnTo>
                <a:lnTo>
                  <a:pt x="0" y="39369"/>
                </a:lnTo>
                <a:lnTo>
                  <a:pt x="0" y="17399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6" name="Freeform 1416"/>
          <p:cNvSpPr/>
          <p:nvPr/>
        </p:nvSpPr>
        <p:spPr>
          <a:xfrm>
            <a:off x="4627753" y="3149218"/>
            <a:ext cx="0" cy="4573"/>
          </a:xfrm>
          <a:custGeom>
            <a:avLst/>
            <a:gdLst/>
            <a:ahLst/>
            <a:cxnLst/>
            <a:rect l="0" t="0" r="0" b="0"/>
            <a:pathLst>
              <a:path h="4573">
                <a:moveTo>
                  <a:pt x="0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7" name="Freeform 1417"/>
          <p:cNvSpPr/>
          <p:nvPr/>
        </p:nvSpPr>
        <p:spPr>
          <a:xfrm>
            <a:off x="4645405" y="3179953"/>
            <a:ext cx="78741" cy="65913"/>
          </a:xfrm>
          <a:custGeom>
            <a:avLst/>
            <a:gdLst/>
            <a:ahLst/>
            <a:cxnLst/>
            <a:rect l="0" t="0" r="0" b="0"/>
            <a:pathLst>
              <a:path w="78741" h="65913">
                <a:moveTo>
                  <a:pt x="12828" y="65913"/>
                </a:moveTo>
                <a:lnTo>
                  <a:pt x="12828" y="61340"/>
                </a:lnTo>
                <a:lnTo>
                  <a:pt x="8636" y="52451"/>
                </a:lnTo>
                <a:lnTo>
                  <a:pt x="8636" y="48132"/>
                </a:lnTo>
                <a:lnTo>
                  <a:pt x="8636" y="39369"/>
                </a:lnTo>
                <a:lnTo>
                  <a:pt x="4318" y="34798"/>
                </a:lnTo>
                <a:lnTo>
                  <a:pt x="4318" y="30861"/>
                </a:lnTo>
                <a:lnTo>
                  <a:pt x="0" y="21970"/>
                </a:lnTo>
                <a:lnTo>
                  <a:pt x="0" y="13080"/>
                </a:lnTo>
                <a:lnTo>
                  <a:pt x="0" y="8889"/>
                </a:lnTo>
                <a:lnTo>
                  <a:pt x="0" y="4317"/>
                </a:lnTo>
                <a:lnTo>
                  <a:pt x="4318" y="4317"/>
                </a:lnTo>
                <a:lnTo>
                  <a:pt x="17146" y="13080"/>
                </a:lnTo>
                <a:lnTo>
                  <a:pt x="30480" y="30861"/>
                </a:lnTo>
                <a:lnTo>
                  <a:pt x="35053" y="34798"/>
                </a:lnTo>
                <a:lnTo>
                  <a:pt x="39116" y="39369"/>
                </a:lnTo>
                <a:lnTo>
                  <a:pt x="39116" y="52451"/>
                </a:lnTo>
                <a:lnTo>
                  <a:pt x="43689" y="57023"/>
                </a:lnTo>
                <a:lnTo>
                  <a:pt x="43689" y="61340"/>
                </a:lnTo>
                <a:lnTo>
                  <a:pt x="43689" y="57023"/>
                </a:lnTo>
                <a:lnTo>
                  <a:pt x="43689" y="52451"/>
                </a:lnTo>
                <a:lnTo>
                  <a:pt x="43689" y="43561"/>
                </a:lnTo>
                <a:lnTo>
                  <a:pt x="43689" y="34798"/>
                </a:lnTo>
                <a:lnTo>
                  <a:pt x="43689" y="17399"/>
                </a:lnTo>
                <a:lnTo>
                  <a:pt x="43689" y="13080"/>
                </a:lnTo>
                <a:lnTo>
                  <a:pt x="43689" y="8889"/>
                </a:lnTo>
                <a:lnTo>
                  <a:pt x="43689" y="0"/>
                </a:lnTo>
                <a:lnTo>
                  <a:pt x="47879" y="0"/>
                </a:lnTo>
                <a:lnTo>
                  <a:pt x="56770" y="0"/>
                </a:lnTo>
                <a:lnTo>
                  <a:pt x="61341" y="0"/>
                </a:lnTo>
                <a:lnTo>
                  <a:pt x="65533" y="0"/>
                </a:lnTo>
                <a:lnTo>
                  <a:pt x="69850" y="4317"/>
                </a:lnTo>
                <a:lnTo>
                  <a:pt x="74168" y="4317"/>
                </a:lnTo>
                <a:lnTo>
                  <a:pt x="74168" y="13080"/>
                </a:lnTo>
                <a:lnTo>
                  <a:pt x="78741" y="17399"/>
                </a:lnTo>
                <a:lnTo>
                  <a:pt x="78741" y="26289"/>
                </a:lnTo>
                <a:lnTo>
                  <a:pt x="78741" y="34798"/>
                </a:lnTo>
                <a:lnTo>
                  <a:pt x="78741" y="39369"/>
                </a:lnTo>
                <a:lnTo>
                  <a:pt x="78741" y="57023"/>
                </a:lnTo>
                <a:lnTo>
                  <a:pt x="78741" y="61340"/>
                </a:lnTo>
                <a:lnTo>
                  <a:pt x="78741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8" name="Freeform 1418"/>
          <p:cNvSpPr/>
          <p:nvPr/>
        </p:nvSpPr>
        <p:spPr>
          <a:xfrm>
            <a:off x="4750308" y="3171190"/>
            <a:ext cx="104901" cy="91693"/>
          </a:xfrm>
          <a:custGeom>
            <a:avLst/>
            <a:gdLst/>
            <a:ahLst/>
            <a:cxnLst/>
            <a:rect l="0" t="0" r="0" b="0"/>
            <a:pathLst>
              <a:path w="104901" h="91693">
                <a:moveTo>
                  <a:pt x="0" y="74676"/>
                </a:moveTo>
                <a:lnTo>
                  <a:pt x="0" y="70103"/>
                </a:lnTo>
                <a:lnTo>
                  <a:pt x="0" y="61214"/>
                </a:lnTo>
                <a:lnTo>
                  <a:pt x="0" y="56895"/>
                </a:lnTo>
                <a:lnTo>
                  <a:pt x="0" y="39624"/>
                </a:lnTo>
                <a:lnTo>
                  <a:pt x="0" y="35052"/>
                </a:lnTo>
                <a:lnTo>
                  <a:pt x="0" y="26162"/>
                </a:lnTo>
                <a:lnTo>
                  <a:pt x="0" y="13080"/>
                </a:lnTo>
                <a:lnTo>
                  <a:pt x="0" y="8763"/>
                </a:lnTo>
                <a:lnTo>
                  <a:pt x="0" y="4572"/>
                </a:lnTo>
                <a:lnTo>
                  <a:pt x="0" y="0"/>
                </a:lnTo>
                <a:lnTo>
                  <a:pt x="4318" y="0"/>
                </a:lnTo>
                <a:lnTo>
                  <a:pt x="8889" y="0"/>
                </a:lnTo>
                <a:lnTo>
                  <a:pt x="13081" y="0"/>
                </a:lnTo>
                <a:lnTo>
                  <a:pt x="17652" y="4572"/>
                </a:lnTo>
                <a:lnTo>
                  <a:pt x="30480" y="21843"/>
                </a:lnTo>
                <a:lnTo>
                  <a:pt x="35051" y="26162"/>
                </a:lnTo>
                <a:lnTo>
                  <a:pt x="35051" y="30733"/>
                </a:lnTo>
                <a:lnTo>
                  <a:pt x="39370" y="48132"/>
                </a:lnTo>
                <a:lnTo>
                  <a:pt x="39370" y="52324"/>
                </a:lnTo>
                <a:lnTo>
                  <a:pt x="39370" y="61214"/>
                </a:lnTo>
                <a:lnTo>
                  <a:pt x="43942" y="56895"/>
                </a:lnTo>
                <a:lnTo>
                  <a:pt x="43942" y="48132"/>
                </a:lnTo>
                <a:lnTo>
                  <a:pt x="52705" y="35052"/>
                </a:lnTo>
                <a:lnTo>
                  <a:pt x="52705" y="30733"/>
                </a:lnTo>
                <a:lnTo>
                  <a:pt x="56642" y="21843"/>
                </a:lnTo>
                <a:lnTo>
                  <a:pt x="56642" y="17652"/>
                </a:lnTo>
                <a:lnTo>
                  <a:pt x="61213" y="17652"/>
                </a:lnTo>
                <a:lnTo>
                  <a:pt x="65532" y="8763"/>
                </a:lnTo>
                <a:lnTo>
                  <a:pt x="74421" y="8763"/>
                </a:lnTo>
                <a:lnTo>
                  <a:pt x="78613" y="8763"/>
                </a:lnTo>
                <a:lnTo>
                  <a:pt x="83184" y="8763"/>
                </a:lnTo>
                <a:lnTo>
                  <a:pt x="87502" y="8763"/>
                </a:lnTo>
                <a:lnTo>
                  <a:pt x="91694" y="17652"/>
                </a:lnTo>
                <a:lnTo>
                  <a:pt x="100838" y="30733"/>
                </a:lnTo>
                <a:lnTo>
                  <a:pt x="100838" y="39624"/>
                </a:lnTo>
                <a:lnTo>
                  <a:pt x="100838" y="52324"/>
                </a:lnTo>
                <a:lnTo>
                  <a:pt x="104901" y="70103"/>
                </a:lnTo>
                <a:lnTo>
                  <a:pt x="104901" y="74676"/>
                </a:lnTo>
                <a:lnTo>
                  <a:pt x="104901" y="87756"/>
                </a:lnTo>
                <a:lnTo>
                  <a:pt x="104901" y="91693"/>
                </a:lnTo>
                <a:lnTo>
                  <a:pt x="100838" y="91693"/>
                </a:lnTo>
                <a:lnTo>
                  <a:pt x="91694" y="91693"/>
                </a:lnTo>
                <a:lnTo>
                  <a:pt x="96265" y="91693"/>
                </a:lnTo>
                <a:lnTo>
                  <a:pt x="96265" y="877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19" name="Freeform 1419"/>
          <p:cNvSpPr/>
          <p:nvPr/>
        </p:nvSpPr>
        <p:spPr>
          <a:xfrm>
            <a:off x="4868545" y="3171190"/>
            <a:ext cx="135635" cy="83185"/>
          </a:xfrm>
          <a:custGeom>
            <a:avLst/>
            <a:gdLst/>
            <a:ahLst/>
            <a:cxnLst/>
            <a:rect l="0" t="0" r="0" b="0"/>
            <a:pathLst>
              <a:path w="135635" h="83185">
                <a:moveTo>
                  <a:pt x="0" y="48132"/>
                </a:moveTo>
                <a:lnTo>
                  <a:pt x="8508" y="48132"/>
                </a:lnTo>
                <a:lnTo>
                  <a:pt x="13081" y="48132"/>
                </a:lnTo>
                <a:lnTo>
                  <a:pt x="17145" y="48132"/>
                </a:lnTo>
                <a:lnTo>
                  <a:pt x="17145" y="43561"/>
                </a:lnTo>
                <a:lnTo>
                  <a:pt x="21716" y="43561"/>
                </a:lnTo>
                <a:lnTo>
                  <a:pt x="30480" y="39624"/>
                </a:lnTo>
                <a:lnTo>
                  <a:pt x="39370" y="35052"/>
                </a:lnTo>
                <a:lnTo>
                  <a:pt x="43560" y="30733"/>
                </a:lnTo>
                <a:lnTo>
                  <a:pt x="48133" y="30733"/>
                </a:lnTo>
                <a:lnTo>
                  <a:pt x="52451" y="17652"/>
                </a:lnTo>
                <a:lnTo>
                  <a:pt x="56769" y="13080"/>
                </a:lnTo>
                <a:lnTo>
                  <a:pt x="56769" y="8763"/>
                </a:lnTo>
                <a:lnTo>
                  <a:pt x="56769" y="4572"/>
                </a:lnTo>
                <a:lnTo>
                  <a:pt x="56769" y="0"/>
                </a:lnTo>
                <a:lnTo>
                  <a:pt x="52451" y="0"/>
                </a:lnTo>
                <a:lnTo>
                  <a:pt x="48133" y="0"/>
                </a:lnTo>
                <a:lnTo>
                  <a:pt x="43560" y="0"/>
                </a:lnTo>
                <a:lnTo>
                  <a:pt x="34797" y="4572"/>
                </a:lnTo>
                <a:lnTo>
                  <a:pt x="30480" y="8763"/>
                </a:lnTo>
                <a:lnTo>
                  <a:pt x="26289" y="21843"/>
                </a:lnTo>
                <a:lnTo>
                  <a:pt x="26289" y="26162"/>
                </a:lnTo>
                <a:lnTo>
                  <a:pt x="21716" y="43561"/>
                </a:lnTo>
                <a:lnTo>
                  <a:pt x="21716" y="48132"/>
                </a:lnTo>
                <a:lnTo>
                  <a:pt x="21716" y="52324"/>
                </a:lnTo>
                <a:lnTo>
                  <a:pt x="21716" y="56895"/>
                </a:lnTo>
                <a:lnTo>
                  <a:pt x="21716" y="61214"/>
                </a:lnTo>
                <a:lnTo>
                  <a:pt x="26289" y="74676"/>
                </a:lnTo>
                <a:lnTo>
                  <a:pt x="30480" y="74676"/>
                </a:lnTo>
                <a:lnTo>
                  <a:pt x="34797" y="74676"/>
                </a:lnTo>
                <a:lnTo>
                  <a:pt x="52451" y="78613"/>
                </a:lnTo>
                <a:lnTo>
                  <a:pt x="56769" y="78613"/>
                </a:lnTo>
                <a:lnTo>
                  <a:pt x="65532" y="78613"/>
                </a:lnTo>
                <a:lnTo>
                  <a:pt x="69850" y="78613"/>
                </a:lnTo>
                <a:lnTo>
                  <a:pt x="74040" y="74676"/>
                </a:lnTo>
                <a:lnTo>
                  <a:pt x="78613" y="70103"/>
                </a:lnTo>
                <a:lnTo>
                  <a:pt x="78613" y="61214"/>
                </a:lnTo>
                <a:lnTo>
                  <a:pt x="78613" y="56895"/>
                </a:lnTo>
                <a:lnTo>
                  <a:pt x="82931" y="56895"/>
                </a:lnTo>
                <a:lnTo>
                  <a:pt x="82931" y="48132"/>
                </a:lnTo>
                <a:lnTo>
                  <a:pt x="87502" y="48132"/>
                </a:lnTo>
                <a:lnTo>
                  <a:pt x="87502" y="43561"/>
                </a:lnTo>
                <a:lnTo>
                  <a:pt x="87502" y="39624"/>
                </a:lnTo>
                <a:lnTo>
                  <a:pt x="87502" y="35052"/>
                </a:lnTo>
                <a:lnTo>
                  <a:pt x="87502" y="26162"/>
                </a:lnTo>
                <a:lnTo>
                  <a:pt x="87502" y="21843"/>
                </a:lnTo>
                <a:lnTo>
                  <a:pt x="91820" y="21843"/>
                </a:lnTo>
                <a:lnTo>
                  <a:pt x="104520" y="21843"/>
                </a:lnTo>
                <a:lnTo>
                  <a:pt x="109093" y="21843"/>
                </a:lnTo>
                <a:lnTo>
                  <a:pt x="113664" y="21843"/>
                </a:lnTo>
                <a:lnTo>
                  <a:pt x="117983" y="30733"/>
                </a:lnTo>
                <a:lnTo>
                  <a:pt x="122555" y="35052"/>
                </a:lnTo>
                <a:lnTo>
                  <a:pt x="131064" y="39624"/>
                </a:lnTo>
                <a:lnTo>
                  <a:pt x="135635" y="56895"/>
                </a:lnTo>
                <a:lnTo>
                  <a:pt x="135635" y="61214"/>
                </a:lnTo>
                <a:lnTo>
                  <a:pt x="135635" y="65786"/>
                </a:lnTo>
                <a:lnTo>
                  <a:pt x="135635" y="74676"/>
                </a:lnTo>
                <a:lnTo>
                  <a:pt x="135635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0" name="Freeform 1420"/>
          <p:cNvSpPr/>
          <p:nvPr/>
        </p:nvSpPr>
        <p:spPr>
          <a:xfrm>
            <a:off x="5076190" y="3194304"/>
            <a:ext cx="254" cy="0"/>
          </a:xfrm>
          <a:custGeom>
            <a:avLst/>
            <a:gdLst/>
            <a:ahLst/>
            <a:cxnLst/>
            <a:rect l="0" t="0" r="0" b="0"/>
            <a:pathLst>
              <a:path w="254">
                <a:moveTo>
                  <a:pt x="0" y="0"/>
                </a:moveTo>
                <a:lnTo>
                  <a:pt x="25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1" name="Freeform 1421"/>
          <p:cNvSpPr/>
          <p:nvPr/>
        </p:nvSpPr>
        <p:spPr>
          <a:xfrm>
            <a:off x="3809365" y="3136392"/>
            <a:ext cx="83185" cy="131063"/>
          </a:xfrm>
          <a:custGeom>
            <a:avLst/>
            <a:gdLst/>
            <a:ahLst/>
            <a:cxnLst/>
            <a:rect l="0" t="0" r="0" b="0"/>
            <a:pathLst>
              <a:path w="83185" h="131063">
                <a:moveTo>
                  <a:pt x="83185" y="0"/>
                </a:moveTo>
                <a:lnTo>
                  <a:pt x="78613" y="0"/>
                </a:lnTo>
                <a:lnTo>
                  <a:pt x="70104" y="0"/>
                </a:lnTo>
                <a:lnTo>
                  <a:pt x="61340" y="4572"/>
                </a:lnTo>
                <a:lnTo>
                  <a:pt x="52450" y="13080"/>
                </a:lnTo>
                <a:lnTo>
                  <a:pt x="48132" y="13080"/>
                </a:lnTo>
                <a:lnTo>
                  <a:pt x="35051" y="17399"/>
                </a:lnTo>
                <a:lnTo>
                  <a:pt x="21970" y="35051"/>
                </a:lnTo>
                <a:lnTo>
                  <a:pt x="21970" y="48133"/>
                </a:lnTo>
                <a:lnTo>
                  <a:pt x="17399" y="65531"/>
                </a:lnTo>
                <a:lnTo>
                  <a:pt x="8508" y="78613"/>
                </a:lnTo>
                <a:lnTo>
                  <a:pt x="8508" y="82930"/>
                </a:lnTo>
                <a:lnTo>
                  <a:pt x="4318" y="100584"/>
                </a:lnTo>
                <a:lnTo>
                  <a:pt x="4318" y="104901"/>
                </a:lnTo>
                <a:lnTo>
                  <a:pt x="4318" y="109474"/>
                </a:lnTo>
                <a:lnTo>
                  <a:pt x="4318" y="117983"/>
                </a:lnTo>
                <a:lnTo>
                  <a:pt x="4318" y="122554"/>
                </a:lnTo>
                <a:lnTo>
                  <a:pt x="4318" y="126746"/>
                </a:lnTo>
                <a:lnTo>
                  <a:pt x="8508" y="131063"/>
                </a:lnTo>
                <a:lnTo>
                  <a:pt x="13081" y="131063"/>
                </a:lnTo>
                <a:lnTo>
                  <a:pt x="17399" y="131063"/>
                </a:lnTo>
                <a:lnTo>
                  <a:pt x="26288" y="131063"/>
                </a:lnTo>
                <a:lnTo>
                  <a:pt x="30480" y="131063"/>
                </a:lnTo>
                <a:lnTo>
                  <a:pt x="48132" y="131063"/>
                </a:lnTo>
                <a:lnTo>
                  <a:pt x="52450" y="122554"/>
                </a:lnTo>
                <a:lnTo>
                  <a:pt x="56769" y="117983"/>
                </a:lnTo>
                <a:lnTo>
                  <a:pt x="61340" y="109474"/>
                </a:lnTo>
                <a:lnTo>
                  <a:pt x="61340" y="104901"/>
                </a:lnTo>
                <a:lnTo>
                  <a:pt x="61340" y="92075"/>
                </a:lnTo>
                <a:lnTo>
                  <a:pt x="61340" y="87502"/>
                </a:lnTo>
                <a:lnTo>
                  <a:pt x="52450" y="87502"/>
                </a:lnTo>
                <a:lnTo>
                  <a:pt x="39369" y="87502"/>
                </a:lnTo>
                <a:lnTo>
                  <a:pt x="21970" y="87502"/>
                </a:lnTo>
                <a:lnTo>
                  <a:pt x="17399" y="87502"/>
                </a:lnTo>
                <a:lnTo>
                  <a:pt x="13081" y="87502"/>
                </a:lnTo>
                <a:lnTo>
                  <a:pt x="0" y="92075"/>
                </a:lnTo>
                <a:lnTo>
                  <a:pt x="0" y="96012"/>
                </a:lnTo>
                <a:lnTo>
                  <a:pt x="0" y="104901"/>
                </a:lnTo>
                <a:lnTo>
                  <a:pt x="0" y="1094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2" name="Freeform 1422"/>
          <p:cNvSpPr/>
          <p:nvPr/>
        </p:nvSpPr>
        <p:spPr>
          <a:xfrm>
            <a:off x="3887978" y="3223894"/>
            <a:ext cx="13207" cy="35052"/>
          </a:xfrm>
          <a:custGeom>
            <a:avLst/>
            <a:gdLst/>
            <a:ahLst/>
            <a:cxnLst/>
            <a:rect l="0" t="0" r="0" b="0"/>
            <a:pathLst>
              <a:path w="13207" h="35052">
                <a:moveTo>
                  <a:pt x="0" y="35052"/>
                </a:moveTo>
                <a:lnTo>
                  <a:pt x="0" y="30481"/>
                </a:lnTo>
                <a:lnTo>
                  <a:pt x="0" y="26162"/>
                </a:lnTo>
                <a:lnTo>
                  <a:pt x="0" y="21972"/>
                </a:lnTo>
                <a:lnTo>
                  <a:pt x="0" y="13082"/>
                </a:lnTo>
                <a:lnTo>
                  <a:pt x="4572" y="8510"/>
                </a:lnTo>
                <a:lnTo>
                  <a:pt x="8889" y="4573"/>
                </a:lnTo>
                <a:lnTo>
                  <a:pt x="13207" y="4573"/>
                </a:lnTo>
                <a:lnTo>
                  <a:pt x="1320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3" name="Freeform 1423"/>
          <p:cNvSpPr/>
          <p:nvPr/>
        </p:nvSpPr>
        <p:spPr>
          <a:xfrm>
            <a:off x="3949319" y="3219322"/>
            <a:ext cx="35052" cy="43816"/>
          </a:xfrm>
          <a:custGeom>
            <a:avLst/>
            <a:gdLst/>
            <a:ahLst/>
            <a:cxnLst/>
            <a:rect l="0" t="0" r="0" b="0"/>
            <a:pathLst>
              <a:path w="35052" h="43816">
                <a:moveTo>
                  <a:pt x="17398" y="13082"/>
                </a:moveTo>
                <a:lnTo>
                  <a:pt x="13081" y="13082"/>
                </a:lnTo>
                <a:lnTo>
                  <a:pt x="8763" y="13082"/>
                </a:lnTo>
                <a:lnTo>
                  <a:pt x="4571" y="13082"/>
                </a:lnTo>
                <a:lnTo>
                  <a:pt x="0" y="21971"/>
                </a:lnTo>
                <a:lnTo>
                  <a:pt x="0" y="26544"/>
                </a:lnTo>
                <a:lnTo>
                  <a:pt x="0" y="30734"/>
                </a:lnTo>
                <a:lnTo>
                  <a:pt x="0" y="35053"/>
                </a:lnTo>
                <a:lnTo>
                  <a:pt x="0" y="39624"/>
                </a:lnTo>
                <a:lnTo>
                  <a:pt x="0" y="43816"/>
                </a:lnTo>
                <a:lnTo>
                  <a:pt x="4571" y="43816"/>
                </a:lnTo>
                <a:lnTo>
                  <a:pt x="13081" y="43816"/>
                </a:lnTo>
                <a:lnTo>
                  <a:pt x="21971" y="43816"/>
                </a:lnTo>
                <a:lnTo>
                  <a:pt x="26161" y="43816"/>
                </a:lnTo>
                <a:lnTo>
                  <a:pt x="30479" y="39624"/>
                </a:lnTo>
                <a:lnTo>
                  <a:pt x="30479" y="35053"/>
                </a:lnTo>
                <a:lnTo>
                  <a:pt x="35052" y="21971"/>
                </a:lnTo>
                <a:lnTo>
                  <a:pt x="35052" y="17654"/>
                </a:lnTo>
                <a:lnTo>
                  <a:pt x="35052" y="9145"/>
                </a:lnTo>
                <a:lnTo>
                  <a:pt x="35052" y="4572"/>
                </a:lnTo>
                <a:lnTo>
                  <a:pt x="30479" y="4572"/>
                </a:lnTo>
                <a:lnTo>
                  <a:pt x="26161" y="0"/>
                </a:lnTo>
                <a:lnTo>
                  <a:pt x="21971" y="0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4" name="Freeform 1424"/>
          <p:cNvSpPr/>
          <p:nvPr/>
        </p:nvSpPr>
        <p:spPr>
          <a:xfrm>
            <a:off x="4005960" y="3166871"/>
            <a:ext cx="87757" cy="135636"/>
          </a:xfrm>
          <a:custGeom>
            <a:avLst/>
            <a:gdLst/>
            <a:ahLst/>
            <a:cxnLst/>
            <a:rect l="0" t="0" r="0" b="0"/>
            <a:pathLst>
              <a:path w="87757" h="135636">
                <a:moveTo>
                  <a:pt x="0" y="135636"/>
                </a:moveTo>
                <a:lnTo>
                  <a:pt x="4573" y="135636"/>
                </a:lnTo>
                <a:lnTo>
                  <a:pt x="4573" y="131319"/>
                </a:lnTo>
                <a:lnTo>
                  <a:pt x="4573" y="127127"/>
                </a:lnTo>
                <a:lnTo>
                  <a:pt x="4573" y="118237"/>
                </a:lnTo>
                <a:lnTo>
                  <a:pt x="4573" y="109474"/>
                </a:lnTo>
                <a:lnTo>
                  <a:pt x="4573" y="87504"/>
                </a:lnTo>
                <a:lnTo>
                  <a:pt x="4573" y="70105"/>
                </a:lnTo>
                <a:lnTo>
                  <a:pt x="9144" y="57023"/>
                </a:lnTo>
                <a:lnTo>
                  <a:pt x="9144" y="48134"/>
                </a:lnTo>
                <a:lnTo>
                  <a:pt x="9144" y="35052"/>
                </a:lnTo>
                <a:lnTo>
                  <a:pt x="17654" y="21971"/>
                </a:lnTo>
                <a:lnTo>
                  <a:pt x="17654" y="17654"/>
                </a:lnTo>
                <a:lnTo>
                  <a:pt x="17654" y="13462"/>
                </a:lnTo>
                <a:lnTo>
                  <a:pt x="17654" y="8891"/>
                </a:lnTo>
                <a:lnTo>
                  <a:pt x="17654" y="4572"/>
                </a:lnTo>
                <a:lnTo>
                  <a:pt x="21972" y="0"/>
                </a:lnTo>
                <a:lnTo>
                  <a:pt x="26543" y="0"/>
                </a:lnTo>
                <a:lnTo>
                  <a:pt x="30861" y="0"/>
                </a:lnTo>
                <a:lnTo>
                  <a:pt x="35434" y="0"/>
                </a:lnTo>
                <a:lnTo>
                  <a:pt x="39624" y="0"/>
                </a:lnTo>
                <a:lnTo>
                  <a:pt x="44197" y="0"/>
                </a:lnTo>
                <a:lnTo>
                  <a:pt x="52705" y="0"/>
                </a:lnTo>
                <a:lnTo>
                  <a:pt x="57024" y="0"/>
                </a:lnTo>
                <a:lnTo>
                  <a:pt x="61595" y="0"/>
                </a:lnTo>
                <a:lnTo>
                  <a:pt x="65913" y="0"/>
                </a:lnTo>
                <a:lnTo>
                  <a:pt x="70486" y="0"/>
                </a:lnTo>
                <a:lnTo>
                  <a:pt x="70486" y="4572"/>
                </a:lnTo>
                <a:lnTo>
                  <a:pt x="70486" y="8891"/>
                </a:lnTo>
                <a:lnTo>
                  <a:pt x="70486" y="13462"/>
                </a:lnTo>
                <a:lnTo>
                  <a:pt x="65913" y="17654"/>
                </a:lnTo>
                <a:lnTo>
                  <a:pt x="61595" y="21971"/>
                </a:lnTo>
                <a:lnTo>
                  <a:pt x="57024" y="30734"/>
                </a:lnTo>
                <a:lnTo>
                  <a:pt x="57024" y="35052"/>
                </a:lnTo>
                <a:lnTo>
                  <a:pt x="48134" y="39371"/>
                </a:lnTo>
                <a:lnTo>
                  <a:pt x="48134" y="43943"/>
                </a:lnTo>
                <a:lnTo>
                  <a:pt x="52705" y="43943"/>
                </a:lnTo>
                <a:lnTo>
                  <a:pt x="61595" y="43943"/>
                </a:lnTo>
                <a:lnTo>
                  <a:pt x="65913" y="43943"/>
                </a:lnTo>
                <a:lnTo>
                  <a:pt x="70486" y="43943"/>
                </a:lnTo>
                <a:lnTo>
                  <a:pt x="74676" y="43943"/>
                </a:lnTo>
                <a:lnTo>
                  <a:pt x="78994" y="43943"/>
                </a:lnTo>
                <a:lnTo>
                  <a:pt x="78994" y="48134"/>
                </a:lnTo>
                <a:lnTo>
                  <a:pt x="87757" y="52451"/>
                </a:lnTo>
                <a:lnTo>
                  <a:pt x="87757" y="57023"/>
                </a:lnTo>
                <a:lnTo>
                  <a:pt x="83186" y="65533"/>
                </a:lnTo>
                <a:lnTo>
                  <a:pt x="78994" y="65533"/>
                </a:lnTo>
                <a:lnTo>
                  <a:pt x="74676" y="70105"/>
                </a:lnTo>
                <a:lnTo>
                  <a:pt x="70486" y="70105"/>
                </a:lnTo>
                <a:lnTo>
                  <a:pt x="65913" y="70105"/>
                </a:lnTo>
                <a:lnTo>
                  <a:pt x="61595" y="70105"/>
                </a:lnTo>
                <a:lnTo>
                  <a:pt x="57024" y="70105"/>
                </a:lnTo>
                <a:lnTo>
                  <a:pt x="44197" y="74422"/>
                </a:lnTo>
                <a:lnTo>
                  <a:pt x="39624" y="74422"/>
                </a:lnTo>
                <a:lnTo>
                  <a:pt x="35434" y="789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5" name="Freeform 1425"/>
          <p:cNvSpPr/>
          <p:nvPr/>
        </p:nvSpPr>
        <p:spPr>
          <a:xfrm>
            <a:off x="4120007" y="3101340"/>
            <a:ext cx="13081" cy="161798"/>
          </a:xfrm>
          <a:custGeom>
            <a:avLst/>
            <a:gdLst/>
            <a:ahLst/>
            <a:cxnLst/>
            <a:rect l="0" t="0" r="0" b="0"/>
            <a:pathLst>
              <a:path w="13081" h="161798">
                <a:moveTo>
                  <a:pt x="0" y="161798"/>
                </a:moveTo>
                <a:lnTo>
                  <a:pt x="4190" y="157606"/>
                </a:lnTo>
                <a:lnTo>
                  <a:pt x="4190" y="144526"/>
                </a:lnTo>
                <a:lnTo>
                  <a:pt x="13081" y="131064"/>
                </a:lnTo>
                <a:lnTo>
                  <a:pt x="13081" y="122554"/>
                </a:lnTo>
                <a:lnTo>
                  <a:pt x="13081" y="78993"/>
                </a:lnTo>
                <a:lnTo>
                  <a:pt x="13081" y="65531"/>
                </a:lnTo>
                <a:lnTo>
                  <a:pt x="13081" y="30733"/>
                </a:lnTo>
                <a:lnTo>
                  <a:pt x="13081" y="26162"/>
                </a:lnTo>
                <a:lnTo>
                  <a:pt x="13081" y="17399"/>
                </a:lnTo>
                <a:lnTo>
                  <a:pt x="13081" y="4572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6" name="Freeform 1426"/>
          <p:cNvSpPr/>
          <p:nvPr/>
        </p:nvSpPr>
        <p:spPr>
          <a:xfrm>
            <a:off x="4102608" y="3197605"/>
            <a:ext cx="78613" cy="13209"/>
          </a:xfrm>
          <a:custGeom>
            <a:avLst/>
            <a:gdLst/>
            <a:ahLst/>
            <a:cxnLst/>
            <a:rect l="0" t="0" r="0" b="0"/>
            <a:pathLst>
              <a:path w="78613" h="13209">
                <a:moveTo>
                  <a:pt x="78613" y="0"/>
                </a:moveTo>
                <a:lnTo>
                  <a:pt x="78613" y="4318"/>
                </a:lnTo>
                <a:lnTo>
                  <a:pt x="70103" y="4318"/>
                </a:lnTo>
                <a:lnTo>
                  <a:pt x="56642" y="4318"/>
                </a:lnTo>
                <a:lnTo>
                  <a:pt x="39370" y="8637"/>
                </a:lnTo>
                <a:lnTo>
                  <a:pt x="26162" y="8637"/>
                </a:lnTo>
                <a:lnTo>
                  <a:pt x="8508" y="8637"/>
                </a:lnTo>
                <a:lnTo>
                  <a:pt x="4318" y="13209"/>
                </a:lnTo>
                <a:lnTo>
                  <a:pt x="0" y="13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7" name="Freeform 1427"/>
          <p:cNvSpPr/>
          <p:nvPr/>
        </p:nvSpPr>
        <p:spPr>
          <a:xfrm>
            <a:off x="4172711" y="3193033"/>
            <a:ext cx="65533" cy="61342"/>
          </a:xfrm>
          <a:custGeom>
            <a:avLst/>
            <a:gdLst/>
            <a:ahLst/>
            <a:cxnLst/>
            <a:rect l="0" t="0" r="0" b="0"/>
            <a:pathLst>
              <a:path w="65533" h="61342">
                <a:moveTo>
                  <a:pt x="30480" y="52833"/>
                </a:moveTo>
                <a:lnTo>
                  <a:pt x="34798" y="52833"/>
                </a:lnTo>
                <a:lnTo>
                  <a:pt x="38990" y="52833"/>
                </a:lnTo>
                <a:lnTo>
                  <a:pt x="43561" y="52833"/>
                </a:lnTo>
                <a:lnTo>
                  <a:pt x="56642" y="43943"/>
                </a:lnTo>
                <a:lnTo>
                  <a:pt x="56642" y="39371"/>
                </a:lnTo>
                <a:lnTo>
                  <a:pt x="60960" y="35434"/>
                </a:lnTo>
                <a:lnTo>
                  <a:pt x="65533" y="30861"/>
                </a:lnTo>
                <a:lnTo>
                  <a:pt x="65533" y="26289"/>
                </a:lnTo>
                <a:lnTo>
                  <a:pt x="65533" y="8890"/>
                </a:lnTo>
                <a:lnTo>
                  <a:pt x="65533" y="4572"/>
                </a:lnTo>
                <a:lnTo>
                  <a:pt x="65533" y="0"/>
                </a:lnTo>
                <a:lnTo>
                  <a:pt x="52452" y="0"/>
                </a:lnTo>
                <a:lnTo>
                  <a:pt x="48134" y="0"/>
                </a:lnTo>
                <a:lnTo>
                  <a:pt x="38990" y="0"/>
                </a:lnTo>
                <a:lnTo>
                  <a:pt x="34798" y="0"/>
                </a:lnTo>
                <a:lnTo>
                  <a:pt x="17399" y="8890"/>
                </a:lnTo>
                <a:lnTo>
                  <a:pt x="12828" y="17781"/>
                </a:lnTo>
                <a:lnTo>
                  <a:pt x="12828" y="21972"/>
                </a:lnTo>
                <a:lnTo>
                  <a:pt x="8510" y="26289"/>
                </a:lnTo>
                <a:lnTo>
                  <a:pt x="8510" y="30861"/>
                </a:lnTo>
                <a:lnTo>
                  <a:pt x="8510" y="39371"/>
                </a:lnTo>
                <a:lnTo>
                  <a:pt x="0" y="43943"/>
                </a:lnTo>
                <a:lnTo>
                  <a:pt x="0" y="52833"/>
                </a:lnTo>
                <a:lnTo>
                  <a:pt x="0" y="57023"/>
                </a:lnTo>
                <a:lnTo>
                  <a:pt x="3937" y="57023"/>
                </a:lnTo>
                <a:lnTo>
                  <a:pt x="3937" y="61342"/>
                </a:lnTo>
                <a:lnTo>
                  <a:pt x="8510" y="61342"/>
                </a:lnTo>
                <a:lnTo>
                  <a:pt x="12828" y="61342"/>
                </a:lnTo>
                <a:lnTo>
                  <a:pt x="17399" y="61342"/>
                </a:lnTo>
                <a:lnTo>
                  <a:pt x="34798" y="61342"/>
                </a:lnTo>
                <a:lnTo>
                  <a:pt x="38990" y="61342"/>
                </a:lnTo>
                <a:lnTo>
                  <a:pt x="43561" y="61342"/>
                </a:lnTo>
                <a:lnTo>
                  <a:pt x="48134" y="61342"/>
                </a:lnTo>
                <a:lnTo>
                  <a:pt x="52452" y="613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8" name="Freeform 1428"/>
          <p:cNvSpPr/>
          <p:nvPr/>
        </p:nvSpPr>
        <p:spPr>
          <a:xfrm>
            <a:off x="4251325" y="3188842"/>
            <a:ext cx="0" cy="61214"/>
          </a:xfrm>
          <a:custGeom>
            <a:avLst/>
            <a:gdLst/>
            <a:ahLst/>
            <a:cxnLst/>
            <a:rect l="0" t="0" r="0" b="0"/>
            <a:pathLst>
              <a:path h="61214">
                <a:moveTo>
                  <a:pt x="0" y="61214"/>
                </a:moveTo>
                <a:lnTo>
                  <a:pt x="0" y="52451"/>
                </a:lnTo>
                <a:lnTo>
                  <a:pt x="0" y="43562"/>
                </a:lnTo>
                <a:lnTo>
                  <a:pt x="0" y="39625"/>
                </a:lnTo>
                <a:lnTo>
                  <a:pt x="0" y="26163"/>
                </a:lnTo>
                <a:lnTo>
                  <a:pt x="0" y="21972"/>
                </a:lnTo>
                <a:lnTo>
                  <a:pt x="0" y="1308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29" name="Freeform 1429"/>
          <p:cNvSpPr/>
          <p:nvPr/>
        </p:nvSpPr>
        <p:spPr>
          <a:xfrm>
            <a:off x="4303776" y="3140964"/>
            <a:ext cx="4318" cy="109092"/>
          </a:xfrm>
          <a:custGeom>
            <a:avLst/>
            <a:gdLst/>
            <a:ahLst/>
            <a:cxnLst/>
            <a:rect l="0" t="0" r="0" b="0"/>
            <a:pathLst>
              <a:path w="4318" h="109092">
                <a:moveTo>
                  <a:pt x="0" y="0"/>
                </a:moveTo>
                <a:lnTo>
                  <a:pt x="4318" y="0"/>
                </a:lnTo>
                <a:lnTo>
                  <a:pt x="4318" y="17399"/>
                </a:lnTo>
                <a:lnTo>
                  <a:pt x="4318" y="25907"/>
                </a:lnTo>
                <a:lnTo>
                  <a:pt x="4318" y="30479"/>
                </a:lnTo>
                <a:lnTo>
                  <a:pt x="4318" y="43561"/>
                </a:lnTo>
                <a:lnTo>
                  <a:pt x="4318" y="60959"/>
                </a:lnTo>
                <a:lnTo>
                  <a:pt x="4318" y="74041"/>
                </a:lnTo>
                <a:lnTo>
                  <a:pt x="4318" y="78358"/>
                </a:lnTo>
                <a:lnTo>
                  <a:pt x="4318" y="87503"/>
                </a:lnTo>
                <a:lnTo>
                  <a:pt x="4318" y="91440"/>
                </a:lnTo>
                <a:lnTo>
                  <a:pt x="4318" y="100329"/>
                </a:lnTo>
                <a:lnTo>
                  <a:pt x="4318" y="104902"/>
                </a:lnTo>
                <a:lnTo>
                  <a:pt x="4318" y="10909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0" name="Freeform 1430"/>
          <p:cNvSpPr/>
          <p:nvPr/>
        </p:nvSpPr>
        <p:spPr>
          <a:xfrm>
            <a:off x="3338195" y="3163569"/>
            <a:ext cx="78613" cy="117857"/>
          </a:xfrm>
          <a:custGeom>
            <a:avLst/>
            <a:gdLst/>
            <a:ahLst/>
            <a:cxnLst/>
            <a:rect l="0" t="0" r="0" b="0"/>
            <a:pathLst>
              <a:path w="78613" h="117857">
                <a:moveTo>
                  <a:pt x="43560" y="78613"/>
                </a:moveTo>
                <a:lnTo>
                  <a:pt x="43560" y="74296"/>
                </a:lnTo>
                <a:lnTo>
                  <a:pt x="43560" y="70104"/>
                </a:lnTo>
                <a:lnTo>
                  <a:pt x="38989" y="70104"/>
                </a:lnTo>
                <a:lnTo>
                  <a:pt x="30480" y="70104"/>
                </a:lnTo>
                <a:lnTo>
                  <a:pt x="26162" y="70104"/>
                </a:lnTo>
                <a:lnTo>
                  <a:pt x="21589" y="70104"/>
                </a:lnTo>
                <a:lnTo>
                  <a:pt x="17018" y="70104"/>
                </a:lnTo>
                <a:lnTo>
                  <a:pt x="12826" y="70104"/>
                </a:lnTo>
                <a:lnTo>
                  <a:pt x="8508" y="70104"/>
                </a:lnTo>
                <a:lnTo>
                  <a:pt x="8508" y="74296"/>
                </a:lnTo>
                <a:lnTo>
                  <a:pt x="8508" y="83186"/>
                </a:lnTo>
                <a:lnTo>
                  <a:pt x="0" y="91695"/>
                </a:lnTo>
                <a:lnTo>
                  <a:pt x="0" y="96266"/>
                </a:lnTo>
                <a:lnTo>
                  <a:pt x="0" y="100585"/>
                </a:lnTo>
                <a:lnTo>
                  <a:pt x="0" y="109094"/>
                </a:lnTo>
                <a:lnTo>
                  <a:pt x="4190" y="113665"/>
                </a:lnTo>
                <a:lnTo>
                  <a:pt x="8508" y="113665"/>
                </a:lnTo>
                <a:lnTo>
                  <a:pt x="12826" y="113665"/>
                </a:lnTo>
                <a:lnTo>
                  <a:pt x="17018" y="113665"/>
                </a:lnTo>
                <a:lnTo>
                  <a:pt x="21589" y="113665"/>
                </a:lnTo>
                <a:lnTo>
                  <a:pt x="26162" y="100585"/>
                </a:lnTo>
                <a:lnTo>
                  <a:pt x="35051" y="87376"/>
                </a:lnTo>
                <a:lnTo>
                  <a:pt x="47878" y="74296"/>
                </a:lnTo>
                <a:lnTo>
                  <a:pt x="47878" y="70104"/>
                </a:lnTo>
                <a:lnTo>
                  <a:pt x="52451" y="52071"/>
                </a:lnTo>
                <a:lnTo>
                  <a:pt x="56641" y="48134"/>
                </a:lnTo>
                <a:lnTo>
                  <a:pt x="56641" y="43561"/>
                </a:lnTo>
                <a:lnTo>
                  <a:pt x="56641" y="26162"/>
                </a:lnTo>
                <a:lnTo>
                  <a:pt x="56641" y="21590"/>
                </a:lnTo>
                <a:lnTo>
                  <a:pt x="56641" y="13082"/>
                </a:lnTo>
                <a:lnTo>
                  <a:pt x="56641" y="8510"/>
                </a:lnTo>
                <a:lnTo>
                  <a:pt x="56641" y="0"/>
                </a:lnTo>
                <a:lnTo>
                  <a:pt x="56641" y="8510"/>
                </a:lnTo>
                <a:lnTo>
                  <a:pt x="56641" y="17273"/>
                </a:lnTo>
                <a:lnTo>
                  <a:pt x="56641" y="30481"/>
                </a:lnTo>
                <a:lnTo>
                  <a:pt x="56641" y="43561"/>
                </a:lnTo>
                <a:lnTo>
                  <a:pt x="56641" y="52071"/>
                </a:lnTo>
                <a:lnTo>
                  <a:pt x="65532" y="65533"/>
                </a:lnTo>
                <a:lnTo>
                  <a:pt x="69722" y="83186"/>
                </a:lnTo>
                <a:lnTo>
                  <a:pt x="69722" y="91695"/>
                </a:lnTo>
                <a:lnTo>
                  <a:pt x="69722" y="104775"/>
                </a:lnTo>
                <a:lnTo>
                  <a:pt x="74040" y="104775"/>
                </a:lnTo>
                <a:lnTo>
                  <a:pt x="74040" y="113665"/>
                </a:lnTo>
                <a:lnTo>
                  <a:pt x="74040" y="117857"/>
                </a:lnTo>
                <a:lnTo>
                  <a:pt x="78613" y="11785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1" name="Freeform 1431"/>
          <p:cNvSpPr/>
          <p:nvPr/>
        </p:nvSpPr>
        <p:spPr>
          <a:xfrm>
            <a:off x="3438778" y="3220212"/>
            <a:ext cx="60961" cy="61214"/>
          </a:xfrm>
          <a:custGeom>
            <a:avLst/>
            <a:gdLst/>
            <a:ahLst/>
            <a:cxnLst/>
            <a:rect l="0" t="0" r="0" b="0"/>
            <a:pathLst>
              <a:path w="60961" h="61214">
                <a:moveTo>
                  <a:pt x="26162" y="8890"/>
                </a:moveTo>
                <a:lnTo>
                  <a:pt x="21972" y="8890"/>
                </a:lnTo>
                <a:lnTo>
                  <a:pt x="17400" y="8890"/>
                </a:lnTo>
                <a:lnTo>
                  <a:pt x="8510" y="8890"/>
                </a:lnTo>
                <a:lnTo>
                  <a:pt x="4192" y="8890"/>
                </a:lnTo>
                <a:lnTo>
                  <a:pt x="4192" y="13461"/>
                </a:lnTo>
                <a:lnTo>
                  <a:pt x="0" y="13461"/>
                </a:lnTo>
                <a:lnTo>
                  <a:pt x="0" y="17653"/>
                </a:lnTo>
                <a:lnTo>
                  <a:pt x="0" y="26543"/>
                </a:lnTo>
                <a:lnTo>
                  <a:pt x="0" y="30733"/>
                </a:lnTo>
                <a:lnTo>
                  <a:pt x="0" y="35052"/>
                </a:lnTo>
                <a:lnTo>
                  <a:pt x="4192" y="39623"/>
                </a:lnTo>
                <a:lnTo>
                  <a:pt x="13081" y="43942"/>
                </a:lnTo>
                <a:lnTo>
                  <a:pt x="17400" y="48132"/>
                </a:lnTo>
                <a:lnTo>
                  <a:pt x="26162" y="57022"/>
                </a:lnTo>
                <a:lnTo>
                  <a:pt x="26162" y="61214"/>
                </a:lnTo>
                <a:lnTo>
                  <a:pt x="30481" y="61214"/>
                </a:lnTo>
                <a:lnTo>
                  <a:pt x="34672" y="61214"/>
                </a:lnTo>
                <a:lnTo>
                  <a:pt x="43562" y="61214"/>
                </a:lnTo>
                <a:lnTo>
                  <a:pt x="48133" y="52451"/>
                </a:lnTo>
                <a:lnTo>
                  <a:pt x="52451" y="48132"/>
                </a:lnTo>
                <a:lnTo>
                  <a:pt x="52451" y="39623"/>
                </a:lnTo>
                <a:lnTo>
                  <a:pt x="57024" y="26543"/>
                </a:lnTo>
                <a:lnTo>
                  <a:pt x="60961" y="21970"/>
                </a:lnTo>
                <a:lnTo>
                  <a:pt x="60961" y="4571"/>
                </a:lnTo>
                <a:lnTo>
                  <a:pt x="6096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2" name="Freeform 1432"/>
          <p:cNvSpPr/>
          <p:nvPr/>
        </p:nvSpPr>
        <p:spPr>
          <a:xfrm>
            <a:off x="3547871" y="3229102"/>
            <a:ext cx="39625" cy="43561"/>
          </a:xfrm>
          <a:custGeom>
            <a:avLst/>
            <a:gdLst/>
            <a:ahLst/>
            <a:cxnLst/>
            <a:rect l="0" t="0" r="0" b="0"/>
            <a:pathLst>
              <a:path w="39625" h="43561">
                <a:moveTo>
                  <a:pt x="0" y="43561"/>
                </a:moveTo>
                <a:lnTo>
                  <a:pt x="0" y="39242"/>
                </a:lnTo>
                <a:lnTo>
                  <a:pt x="0" y="35052"/>
                </a:lnTo>
                <a:lnTo>
                  <a:pt x="0" y="30733"/>
                </a:lnTo>
                <a:lnTo>
                  <a:pt x="0" y="26162"/>
                </a:lnTo>
                <a:lnTo>
                  <a:pt x="0" y="21843"/>
                </a:lnTo>
                <a:lnTo>
                  <a:pt x="0" y="17653"/>
                </a:lnTo>
                <a:lnTo>
                  <a:pt x="0" y="13080"/>
                </a:lnTo>
                <a:lnTo>
                  <a:pt x="4573" y="4571"/>
                </a:lnTo>
                <a:lnTo>
                  <a:pt x="8890" y="4571"/>
                </a:lnTo>
                <a:lnTo>
                  <a:pt x="13463" y="0"/>
                </a:lnTo>
                <a:lnTo>
                  <a:pt x="17654" y="0"/>
                </a:lnTo>
                <a:lnTo>
                  <a:pt x="21971" y="0"/>
                </a:lnTo>
                <a:lnTo>
                  <a:pt x="26544" y="0"/>
                </a:lnTo>
                <a:lnTo>
                  <a:pt x="35052" y="0"/>
                </a:lnTo>
                <a:lnTo>
                  <a:pt x="3962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3" name="Freeform 1433"/>
          <p:cNvSpPr/>
          <p:nvPr/>
        </p:nvSpPr>
        <p:spPr>
          <a:xfrm>
            <a:off x="3617976" y="3172079"/>
            <a:ext cx="4318" cy="127126"/>
          </a:xfrm>
          <a:custGeom>
            <a:avLst/>
            <a:gdLst/>
            <a:ahLst/>
            <a:cxnLst/>
            <a:rect l="0" t="0" r="0" b="0"/>
            <a:pathLst>
              <a:path w="4318" h="127126">
                <a:moveTo>
                  <a:pt x="4318" y="127126"/>
                </a:moveTo>
                <a:lnTo>
                  <a:pt x="4318" y="118237"/>
                </a:lnTo>
                <a:lnTo>
                  <a:pt x="4318" y="113918"/>
                </a:lnTo>
                <a:lnTo>
                  <a:pt x="4318" y="105155"/>
                </a:lnTo>
                <a:lnTo>
                  <a:pt x="4318" y="92075"/>
                </a:lnTo>
                <a:lnTo>
                  <a:pt x="4318" y="65786"/>
                </a:lnTo>
                <a:lnTo>
                  <a:pt x="4318" y="57023"/>
                </a:lnTo>
                <a:lnTo>
                  <a:pt x="0" y="35051"/>
                </a:lnTo>
                <a:lnTo>
                  <a:pt x="0" y="30734"/>
                </a:lnTo>
                <a:lnTo>
                  <a:pt x="0" y="219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4" name="Freeform 1434"/>
          <p:cNvSpPr/>
          <p:nvPr/>
        </p:nvSpPr>
        <p:spPr>
          <a:xfrm>
            <a:off x="3582923" y="3229102"/>
            <a:ext cx="57023" cy="4571"/>
          </a:xfrm>
          <a:custGeom>
            <a:avLst/>
            <a:gdLst/>
            <a:ahLst/>
            <a:cxnLst/>
            <a:rect l="0" t="0" r="0" b="0"/>
            <a:pathLst>
              <a:path w="57023" h="4571">
                <a:moveTo>
                  <a:pt x="57023" y="0"/>
                </a:moveTo>
                <a:lnTo>
                  <a:pt x="52452" y="0"/>
                </a:lnTo>
                <a:lnTo>
                  <a:pt x="43942" y="0"/>
                </a:lnTo>
                <a:lnTo>
                  <a:pt x="39371" y="0"/>
                </a:lnTo>
                <a:lnTo>
                  <a:pt x="35053" y="0"/>
                </a:lnTo>
                <a:lnTo>
                  <a:pt x="17654" y="0"/>
                </a:lnTo>
                <a:lnTo>
                  <a:pt x="13081" y="0"/>
                </a:lnTo>
                <a:lnTo>
                  <a:pt x="13081" y="4571"/>
                </a:lnTo>
                <a:lnTo>
                  <a:pt x="4573" y="4571"/>
                </a:lnTo>
                <a:lnTo>
                  <a:pt x="0" y="45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5" name="Freeform 1435"/>
          <p:cNvSpPr/>
          <p:nvPr/>
        </p:nvSpPr>
        <p:spPr>
          <a:xfrm>
            <a:off x="3123564" y="3246755"/>
            <a:ext cx="153289" cy="69723"/>
          </a:xfrm>
          <a:custGeom>
            <a:avLst/>
            <a:gdLst/>
            <a:ahLst/>
            <a:cxnLst/>
            <a:rect l="0" t="0" r="0" b="0"/>
            <a:pathLst>
              <a:path w="153289" h="69723">
                <a:moveTo>
                  <a:pt x="48134" y="0"/>
                </a:moveTo>
                <a:lnTo>
                  <a:pt x="43943" y="0"/>
                </a:lnTo>
                <a:lnTo>
                  <a:pt x="35053" y="0"/>
                </a:lnTo>
                <a:lnTo>
                  <a:pt x="21971" y="0"/>
                </a:lnTo>
                <a:lnTo>
                  <a:pt x="13081" y="4190"/>
                </a:lnTo>
                <a:lnTo>
                  <a:pt x="9144" y="17399"/>
                </a:lnTo>
                <a:lnTo>
                  <a:pt x="4572" y="21589"/>
                </a:lnTo>
                <a:lnTo>
                  <a:pt x="0" y="30479"/>
                </a:lnTo>
                <a:lnTo>
                  <a:pt x="0" y="34671"/>
                </a:lnTo>
                <a:lnTo>
                  <a:pt x="0" y="47878"/>
                </a:lnTo>
                <a:lnTo>
                  <a:pt x="0" y="52450"/>
                </a:lnTo>
                <a:lnTo>
                  <a:pt x="0" y="57023"/>
                </a:lnTo>
                <a:lnTo>
                  <a:pt x="0" y="60960"/>
                </a:lnTo>
                <a:lnTo>
                  <a:pt x="0" y="65150"/>
                </a:lnTo>
                <a:lnTo>
                  <a:pt x="4572" y="65150"/>
                </a:lnTo>
                <a:lnTo>
                  <a:pt x="9144" y="69723"/>
                </a:lnTo>
                <a:lnTo>
                  <a:pt x="13081" y="69723"/>
                </a:lnTo>
                <a:lnTo>
                  <a:pt x="17653" y="69723"/>
                </a:lnTo>
                <a:lnTo>
                  <a:pt x="30862" y="69723"/>
                </a:lnTo>
                <a:lnTo>
                  <a:pt x="35053" y="69723"/>
                </a:lnTo>
                <a:lnTo>
                  <a:pt x="52706" y="57023"/>
                </a:lnTo>
                <a:lnTo>
                  <a:pt x="57024" y="52450"/>
                </a:lnTo>
                <a:lnTo>
                  <a:pt x="61341" y="47878"/>
                </a:lnTo>
                <a:lnTo>
                  <a:pt x="61341" y="30479"/>
                </a:lnTo>
                <a:lnTo>
                  <a:pt x="61341" y="25908"/>
                </a:lnTo>
                <a:lnTo>
                  <a:pt x="61341" y="17399"/>
                </a:lnTo>
                <a:lnTo>
                  <a:pt x="61341" y="13080"/>
                </a:lnTo>
                <a:lnTo>
                  <a:pt x="61341" y="4190"/>
                </a:lnTo>
                <a:lnTo>
                  <a:pt x="61341" y="0"/>
                </a:lnTo>
                <a:lnTo>
                  <a:pt x="57024" y="0"/>
                </a:lnTo>
                <a:lnTo>
                  <a:pt x="57024" y="8509"/>
                </a:lnTo>
                <a:lnTo>
                  <a:pt x="57024" y="17399"/>
                </a:lnTo>
                <a:lnTo>
                  <a:pt x="57024" y="30479"/>
                </a:lnTo>
                <a:lnTo>
                  <a:pt x="57024" y="34671"/>
                </a:lnTo>
                <a:lnTo>
                  <a:pt x="57024" y="52450"/>
                </a:lnTo>
                <a:lnTo>
                  <a:pt x="57024" y="57023"/>
                </a:lnTo>
                <a:lnTo>
                  <a:pt x="65533" y="65150"/>
                </a:lnTo>
                <a:lnTo>
                  <a:pt x="70105" y="65150"/>
                </a:lnTo>
                <a:lnTo>
                  <a:pt x="70105" y="69723"/>
                </a:lnTo>
                <a:lnTo>
                  <a:pt x="74422" y="69723"/>
                </a:lnTo>
                <a:lnTo>
                  <a:pt x="78994" y="69723"/>
                </a:lnTo>
                <a:lnTo>
                  <a:pt x="83186" y="69723"/>
                </a:lnTo>
                <a:lnTo>
                  <a:pt x="87503" y="69723"/>
                </a:lnTo>
                <a:lnTo>
                  <a:pt x="87503" y="65150"/>
                </a:lnTo>
                <a:lnTo>
                  <a:pt x="92075" y="65150"/>
                </a:lnTo>
                <a:lnTo>
                  <a:pt x="92075" y="60960"/>
                </a:lnTo>
                <a:lnTo>
                  <a:pt x="92075" y="57023"/>
                </a:lnTo>
                <a:lnTo>
                  <a:pt x="92075" y="52450"/>
                </a:lnTo>
                <a:lnTo>
                  <a:pt x="100584" y="47878"/>
                </a:lnTo>
                <a:lnTo>
                  <a:pt x="100584" y="39242"/>
                </a:lnTo>
                <a:lnTo>
                  <a:pt x="100584" y="34671"/>
                </a:lnTo>
                <a:lnTo>
                  <a:pt x="100584" y="30479"/>
                </a:lnTo>
                <a:lnTo>
                  <a:pt x="100584" y="25908"/>
                </a:lnTo>
                <a:lnTo>
                  <a:pt x="105156" y="21589"/>
                </a:lnTo>
                <a:lnTo>
                  <a:pt x="109475" y="21589"/>
                </a:lnTo>
                <a:lnTo>
                  <a:pt x="109475" y="17399"/>
                </a:lnTo>
                <a:lnTo>
                  <a:pt x="114046" y="13080"/>
                </a:lnTo>
                <a:lnTo>
                  <a:pt x="118237" y="4190"/>
                </a:lnTo>
                <a:lnTo>
                  <a:pt x="122556" y="4190"/>
                </a:lnTo>
                <a:lnTo>
                  <a:pt x="127128" y="4190"/>
                </a:lnTo>
                <a:lnTo>
                  <a:pt x="131064" y="4190"/>
                </a:lnTo>
                <a:lnTo>
                  <a:pt x="140208" y="4190"/>
                </a:lnTo>
                <a:lnTo>
                  <a:pt x="144526" y="4190"/>
                </a:lnTo>
                <a:lnTo>
                  <a:pt x="149099" y="8509"/>
                </a:lnTo>
                <a:lnTo>
                  <a:pt x="153289" y="13080"/>
                </a:lnTo>
                <a:lnTo>
                  <a:pt x="153289" y="17399"/>
                </a:lnTo>
                <a:lnTo>
                  <a:pt x="153289" y="21589"/>
                </a:lnTo>
                <a:lnTo>
                  <a:pt x="153289" y="25908"/>
                </a:lnTo>
                <a:lnTo>
                  <a:pt x="153289" y="30479"/>
                </a:lnTo>
                <a:lnTo>
                  <a:pt x="153289" y="34671"/>
                </a:lnTo>
                <a:lnTo>
                  <a:pt x="153289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6" name="Freeform 1436"/>
          <p:cNvSpPr/>
          <p:nvPr/>
        </p:nvSpPr>
        <p:spPr>
          <a:xfrm>
            <a:off x="3298825" y="3277234"/>
            <a:ext cx="0" cy="43561"/>
          </a:xfrm>
          <a:custGeom>
            <a:avLst/>
            <a:gdLst/>
            <a:ahLst/>
            <a:cxnLst/>
            <a:rect l="0" t="0" r="0" b="0"/>
            <a:pathLst>
              <a:path h="43561">
                <a:moveTo>
                  <a:pt x="0" y="0"/>
                </a:moveTo>
                <a:lnTo>
                  <a:pt x="0" y="4192"/>
                </a:lnTo>
                <a:lnTo>
                  <a:pt x="0" y="8763"/>
                </a:lnTo>
                <a:lnTo>
                  <a:pt x="0" y="13082"/>
                </a:lnTo>
                <a:lnTo>
                  <a:pt x="0" y="17399"/>
                </a:lnTo>
                <a:lnTo>
                  <a:pt x="0" y="21971"/>
                </a:lnTo>
                <a:lnTo>
                  <a:pt x="0" y="26544"/>
                </a:lnTo>
                <a:lnTo>
                  <a:pt x="0" y="39244"/>
                </a:lnTo>
                <a:lnTo>
                  <a:pt x="0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7" name="Freeform 1437"/>
          <p:cNvSpPr/>
          <p:nvPr/>
        </p:nvSpPr>
        <p:spPr>
          <a:xfrm>
            <a:off x="2520442" y="3255264"/>
            <a:ext cx="35052" cy="48514"/>
          </a:xfrm>
          <a:custGeom>
            <a:avLst/>
            <a:gdLst/>
            <a:ahLst/>
            <a:cxnLst/>
            <a:rect l="0" t="0" r="0" b="0"/>
            <a:pathLst>
              <a:path w="35052" h="48514">
                <a:moveTo>
                  <a:pt x="4572" y="0"/>
                </a:moveTo>
                <a:lnTo>
                  <a:pt x="4572" y="4571"/>
                </a:lnTo>
                <a:lnTo>
                  <a:pt x="4572" y="8890"/>
                </a:lnTo>
                <a:lnTo>
                  <a:pt x="0" y="17399"/>
                </a:lnTo>
                <a:lnTo>
                  <a:pt x="0" y="21970"/>
                </a:lnTo>
                <a:lnTo>
                  <a:pt x="0" y="26162"/>
                </a:lnTo>
                <a:lnTo>
                  <a:pt x="0" y="35052"/>
                </a:lnTo>
                <a:lnTo>
                  <a:pt x="0" y="39369"/>
                </a:lnTo>
                <a:lnTo>
                  <a:pt x="0" y="43941"/>
                </a:lnTo>
                <a:lnTo>
                  <a:pt x="4572" y="48514"/>
                </a:lnTo>
                <a:lnTo>
                  <a:pt x="13081" y="48514"/>
                </a:lnTo>
                <a:lnTo>
                  <a:pt x="17272" y="48514"/>
                </a:lnTo>
                <a:lnTo>
                  <a:pt x="21590" y="48514"/>
                </a:lnTo>
                <a:lnTo>
                  <a:pt x="26162" y="48514"/>
                </a:lnTo>
                <a:lnTo>
                  <a:pt x="30734" y="48514"/>
                </a:lnTo>
                <a:lnTo>
                  <a:pt x="35052" y="485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8" name="Freeform 1438"/>
          <p:cNvSpPr/>
          <p:nvPr/>
        </p:nvSpPr>
        <p:spPr>
          <a:xfrm>
            <a:off x="2564002" y="3259835"/>
            <a:ext cx="57024" cy="34798"/>
          </a:xfrm>
          <a:custGeom>
            <a:avLst/>
            <a:gdLst/>
            <a:ahLst/>
            <a:cxnLst/>
            <a:rect l="0" t="0" r="0" b="0"/>
            <a:pathLst>
              <a:path w="57024" h="34798">
                <a:moveTo>
                  <a:pt x="21971" y="0"/>
                </a:moveTo>
                <a:lnTo>
                  <a:pt x="13081" y="0"/>
                </a:lnTo>
                <a:lnTo>
                  <a:pt x="4573" y="4319"/>
                </a:lnTo>
                <a:lnTo>
                  <a:pt x="4573" y="8509"/>
                </a:lnTo>
                <a:lnTo>
                  <a:pt x="0" y="12828"/>
                </a:lnTo>
                <a:lnTo>
                  <a:pt x="0" y="21591"/>
                </a:lnTo>
                <a:lnTo>
                  <a:pt x="0" y="26162"/>
                </a:lnTo>
                <a:lnTo>
                  <a:pt x="0" y="30481"/>
                </a:lnTo>
                <a:lnTo>
                  <a:pt x="0" y="34798"/>
                </a:lnTo>
                <a:lnTo>
                  <a:pt x="4573" y="34798"/>
                </a:lnTo>
                <a:lnTo>
                  <a:pt x="13081" y="34798"/>
                </a:lnTo>
                <a:lnTo>
                  <a:pt x="17653" y="34798"/>
                </a:lnTo>
                <a:lnTo>
                  <a:pt x="21971" y="34798"/>
                </a:lnTo>
                <a:lnTo>
                  <a:pt x="26543" y="34798"/>
                </a:lnTo>
                <a:lnTo>
                  <a:pt x="43815" y="26162"/>
                </a:lnTo>
                <a:lnTo>
                  <a:pt x="48133" y="21591"/>
                </a:lnTo>
                <a:lnTo>
                  <a:pt x="52452" y="21591"/>
                </a:lnTo>
                <a:lnTo>
                  <a:pt x="52452" y="17399"/>
                </a:lnTo>
                <a:lnTo>
                  <a:pt x="57024" y="12828"/>
                </a:lnTo>
                <a:lnTo>
                  <a:pt x="57024" y="8509"/>
                </a:lnTo>
                <a:lnTo>
                  <a:pt x="57024" y="4319"/>
                </a:lnTo>
                <a:lnTo>
                  <a:pt x="570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9" name="Freeform 1439"/>
          <p:cNvSpPr/>
          <p:nvPr/>
        </p:nvSpPr>
        <p:spPr>
          <a:xfrm>
            <a:off x="2651505" y="3242182"/>
            <a:ext cx="56896" cy="13082"/>
          </a:xfrm>
          <a:custGeom>
            <a:avLst/>
            <a:gdLst/>
            <a:ahLst/>
            <a:cxnLst/>
            <a:rect l="0" t="0" r="0" b="0"/>
            <a:pathLst>
              <a:path w="56896" h="13082">
                <a:moveTo>
                  <a:pt x="56896" y="0"/>
                </a:moveTo>
                <a:lnTo>
                  <a:pt x="52705" y="4573"/>
                </a:lnTo>
                <a:lnTo>
                  <a:pt x="48134" y="4573"/>
                </a:lnTo>
                <a:lnTo>
                  <a:pt x="43815" y="4573"/>
                </a:lnTo>
                <a:lnTo>
                  <a:pt x="30734" y="13082"/>
                </a:lnTo>
                <a:lnTo>
                  <a:pt x="21845" y="13082"/>
                </a:lnTo>
                <a:lnTo>
                  <a:pt x="8764" y="13082"/>
                </a:lnTo>
                <a:lnTo>
                  <a:pt x="4572" y="13082"/>
                </a:lnTo>
                <a:lnTo>
                  <a:pt x="0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0" name="Freeform 1440"/>
          <p:cNvSpPr/>
          <p:nvPr/>
        </p:nvSpPr>
        <p:spPr>
          <a:xfrm>
            <a:off x="2669158" y="3172079"/>
            <a:ext cx="0" cy="139826"/>
          </a:xfrm>
          <a:custGeom>
            <a:avLst/>
            <a:gdLst/>
            <a:ahLst/>
            <a:cxnLst/>
            <a:rect l="0" t="0" r="0" b="0"/>
            <a:pathLst>
              <a:path h="139826">
                <a:moveTo>
                  <a:pt x="0" y="139826"/>
                </a:moveTo>
                <a:lnTo>
                  <a:pt x="0" y="131699"/>
                </a:lnTo>
                <a:lnTo>
                  <a:pt x="0" y="127126"/>
                </a:lnTo>
                <a:lnTo>
                  <a:pt x="0" y="113918"/>
                </a:lnTo>
                <a:lnTo>
                  <a:pt x="0" y="96265"/>
                </a:lnTo>
                <a:lnTo>
                  <a:pt x="0" y="83185"/>
                </a:lnTo>
                <a:lnTo>
                  <a:pt x="0" y="48133"/>
                </a:lnTo>
                <a:lnTo>
                  <a:pt x="0" y="43561"/>
                </a:lnTo>
                <a:lnTo>
                  <a:pt x="0" y="35051"/>
                </a:lnTo>
                <a:lnTo>
                  <a:pt x="0" y="17652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1" name="Freeform 1441"/>
          <p:cNvSpPr/>
          <p:nvPr/>
        </p:nvSpPr>
        <p:spPr>
          <a:xfrm>
            <a:off x="2712973" y="3176651"/>
            <a:ext cx="17146" cy="131064"/>
          </a:xfrm>
          <a:custGeom>
            <a:avLst/>
            <a:gdLst/>
            <a:ahLst/>
            <a:cxnLst/>
            <a:rect l="0" t="0" r="0" b="0"/>
            <a:pathLst>
              <a:path w="17146" h="131064">
                <a:moveTo>
                  <a:pt x="0" y="0"/>
                </a:moveTo>
                <a:lnTo>
                  <a:pt x="4319" y="4191"/>
                </a:lnTo>
                <a:lnTo>
                  <a:pt x="4319" y="8508"/>
                </a:lnTo>
                <a:lnTo>
                  <a:pt x="4319" y="21970"/>
                </a:lnTo>
                <a:lnTo>
                  <a:pt x="4319" y="26162"/>
                </a:lnTo>
                <a:lnTo>
                  <a:pt x="4319" y="43561"/>
                </a:lnTo>
                <a:lnTo>
                  <a:pt x="4319" y="78613"/>
                </a:lnTo>
                <a:lnTo>
                  <a:pt x="4319" y="87503"/>
                </a:lnTo>
                <a:lnTo>
                  <a:pt x="4319" y="109346"/>
                </a:lnTo>
                <a:lnTo>
                  <a:pt x="12828" y="113665"/>
                </a:lnTo>
                <a:lnTo>
                  <a:pt x="12828" y="122554"/>
                </a:lnTo>
                <a:lnTo>
                  <a:pt x="12828" y="127127"/>
                </a:lnTo>
                <a:lnTo>
                  <a:pt x="12828" y="131064"/>
                </a:lnTo>
                <a:lnTo>
                  <a:pt x="17146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2" name="Freeform 1442"/>
          <p:cNvSpPr/>
          <p:nvPr/>
        </p:nvSpPr>
        <p:spPr>
          <a:xfrm>
            <a:off x="2752089" y="3246755"/>
            <a:ext cx="131318" cy="52450"/>
          </a:xfrm>
          <a:custGeom>
            <a:avLst/>
            <a:gdLst/>
            <a:ahLst/>
            <a:cxnLst/>
            <a:rect l="0" t="0" r="0" b="0"/>
            <a:pathLst>
              <a:path w="131318" h="52450">
                <a:moveTo>
                  <a:pt x="35053" y="0"/>
                </a:moveTo>
                <a:lnTo>
                  <a:pt x="30734" y="0"/>
                </a:lnTo>
                <a:lnTo>
                  <a:pt x="26416" y="0"/>
                </a:lnTo>
                <a:lnTo>
                  <a:pt x="21844" y="0"/>
                </a:lnTo>
                <a:lnTo>
                  <a:pt x="17272" y="4190"/>
                </a:lnTo>
                <a:lnTo>
                  <a:pt x="17272" y="8509"/>
                </a:lnTo>
                <a:lnTo>
                  <a:pt x="13081" y="13080"/>
                </a:lnTo>
                <a:lnTo>
                  <a:pt x="9144" y="21589"/>
                </a:lnTo>
                <a:lnTo>
                  <a:pt x="9144" y="25908"/>
                </a:lnTo>
                <a:lnTo>
                  <a:pt x="0" y="34671"/>
                </a:lnTo>
                <a:lnTo>
                  <a:pt x="0" y="39242"/>
                </a:lnTo>
                <a:lnTo>
                  <a:pt x="0" y="43561"/>
                </a:lnTo>
                <a:lnTo>
                  <a:pt x="4572" y="43561"/>
                </a:lnTo>
                <a:lnTo>
                  <a:pt x="9144" y="43561"/>
                </a:lnTo>
                <a:lnTo>
                  <a:pt x="13081" y="43561"/>
                </a:lnTo>
                <a:lnTo>
                  <a:pt x="17272" y="43561"/>
                </a:lnTo>
                <a:lnTo>
                  <a:pt x="30734" y="34671"/>
                </a:lnTo>
                <a:lnTo>
                  <a:pt x="39625" y="21589"/>
                </a:lnTo>
                <a:lnTo>
                  <a:pt x="48134" y="17399"/>
                </a:lnTo>
                <a:lnTo>
                  <a:pt x="48134" y="13080"/>
                </a:lnTo>
                <a:lnTo>
                  <a:pt x="52706" y="8509"/>
                </a:lnTo>
                <a:lnTo>
                  <a:pt x="52706" y="4190"/>
                </a:lnTo>
                <a:lnTo>
                  <a:pt x="52706" y="13080"/>
                </a:lnTo>
                <a:lnTo>
                  <a:pt x="52706" y="21589"/>
                </a:lnTo>
                <a:lnTo>
                  <a:pt x="52706" y="34671"/>
                </a:lnTo>
                <a:lnTo>
                  <a:pt x="56896" y="43561"/>
                </a:lnTo>
                <a:lnTo>
                  <a:pt x="56896" y="47878"/>
                </a:lnTo>
                <a:lnTo>
                  <a:pt x="65787" y="52450"/>
                </a:lnTo>
                <a:lnTo>
                  <a:pt x="70105" y="52450"/>
                </a:lnTo>
                <a:lnTo>
                  <a:pt x="78868" y="52450"/>
                </a:lnTo>
                <a:lnTo>
                  <a:pt x="83186" y="52450"/>
                </a:lnTo>
                <a:lnTo>
                  <a:pt x="83186" y="47878"/>
                </a:lnTo>
                <a:lnTo>
                  <a:pt x="83186" y="43561"/>
                </a:lnTo>
                <a:lnTo>
                  <a:pt x="83186" y="34671"/>
                </a:lnTo>
                <a:lnTo>
                  <a:pt x="87758" y="25908"/>
                </a:lnTo>
                <a:lnTo>
                  <a:pt x="87758" y="21589"/>
                </a:lnTo>
                <a:lnTo>
                  <a:pt x="91949" y="8509"/>
                </a:lnTo>
                <a:lnTo>
                  <a:pt x="96266" y="4190"/>
                </a:lnTo>
                <a:lnTo>
                  <a:pt x="105156" y="0"/>
                </a:lnTo>
                <a:lnTo>
                  <a:pt x="109347" y="0"/>
                </a:lnTo>
                <a:lnTo>
                  <a:pt x="118237" y="0"/>
                </a:lnTo>
                <a:lnTo>
                  <a:pt x="122428" y="0"/>
                </a:lnTo>
                <a:lnTo>
                  <a:pt x="127000" y="0"/>
                </a:lnTo>
                <a:lnTo>
                  <a:pt x="131318" y="0"/>
                </a:lnTo>
                <a:lnTo>
                  <a:pt x="131318" y="4190"/>
                </a:lnTo>
                <a:lnTo>
                  <a:pt x="131318" y="8509"/>
                </a:lnTo>
                <a:lnTo>
                  <a:pt x="131318" y="17399"/>
                </a:lnTo>
                <a:lnTo>
                  <a:pt x="131318" y="21589"/>
                </a:lnTo>
                <a:lnTo>
                  <a:pt x="131318" y="25908"/>
                </a:lnTo>
                <a:lnTo>
                  <a:pt x="131318" y="30479"/>
                </a:lnTo>
                <a:lnTo>
                  <a:pt x="131318" y="34671"/>
                </a:lnTo>
                <a:lnTo>
                  <a:pt x="131318" y="39242"/>
                </a:lnTo>
                <a:lnTo>
                  <a:pt x="131318" y="43561"/>
                </a:lnTo>
                <a:lnTo>
                  <a:pt x="127000" y="43561"/>
                </a:lnTo>
                <a:lnTo>
                  <a:pt x="127000" y="4787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3" name="Freeform 1443"/>
          <p:cNvSpPr/>
          <p:nvPr/>
        </p:nvSpPr>
        <p:spPr>
          <a:xfrm>
            <a:off x="2927350" y="3172079"/>
            <a:ext cx="65532" cy="153288"/>
          </a:xfrm>
          <a:custGeom>
            <a:avLst/>
            <a:gdLst/>
            <a:ahLst/>
            <a:cxnLst/>
            <a:rect l="0" t="0" r="0" b="0"/>
            <a:pathLst>
              <a:path w="65532" h="153288">
                <a:moveTo>
                  <a:pt x="30479" y="74676"/>
                </a:moveTo>
                <a:lnTo>
                  <a:pt x="21589" y="74676"/>
                </a:lnTo>
                <a:lnTo>
                  <a:pt x="17272" y="74676"/>
                </a:lnTo>
                <a:lnTo>
                  <a:pt x="12700" y="74676"/>
                </a:lnTo>
                <a:lnTo>
                  <a:pt x="8763" y="78866"/>
                </a:lnTo>
                <a:lnTo>
                  <a:pt x="4191" y="92075"/>
                </a:lnTo>
                <a:lnTo>
                  <a:pt x="4191" y="100584"/>
                </a:lnTo>
                <a:lnTo>
                  <a:pt x="0" y="105155"/>
                </a:lnTo>
                <a:lnTo>
                  <a:pt x="0" y="109347"/>
                </a:lnTo>
                <a:lnTo>
                  <a:pt x="0" y="135636"/>
                </a:lnTo>
                <a:lnTo>
                  <a:pt x="0" y="139826"/>
                </a:lnTo>
                <a:lnTo>
                  <a:pt x="0" y="144399"/>
                </a:lnTo>
                <a:lnTo>
                  <a:pt x="4191" y="148716"/>
                </a:lnTo>
                <a:lnTo>
                  <a:pt x="8763" y="153288"/>
                </a:lnTo>
                <a:lnTo>
                  <a:pt x="12700" y="153288"/>
                </a:lnTo>
                <a:lnTo>
                  <a:pt x="17272" y="153288"/>
                </a:lnTo>
                <a:lnTo>
                  <a:pt x="21589" y="153288"/>
                </a:lnTo>
                <a:lnTo>
                  <a:pt x="30479" y="153288"/>
                </a:lnTo>
                <a:lnTo>
                  <a:pt x="39242" y="148716"/>
                </a:lnTo>
                <a:lnTo>
                  <a:pt x="43814" y="135636"/>
                </a:lnTo>
                <a:lnTo>
                  <a:pt x="52323" y="122554"/>
                </a:lnTo>
                <a:lnTo>
                  <a:pt x="65532" y="96265"/>
                </a:lnTo>
                <a:lnTo>
                  <a:pt x="65532" y="92075"/>
                </a:lnTo>
                <a:lnTo>
                  <a:pt x="65532" y="83185"/>
                </a:lnTo>
                <a:lnTo>
                  <a:pt x="65532" y="61594"/>
                </a:lnTo>
                <a:lnTo>
                  <a:pt x="65532" y="52704"/>
                </a:lnTo>
                <a:lnTo>
                  <a:pt x="56895" y="30734"/>
                </a:lnTo>
                <a:lnTo>
                  <a:pt x="52323" y="17652"/>
                </a:lnTo>
                <a:lnTo>
                  <a:pt x="43814" y="13080"/>
                </a:lnTo>
                <a:lnTo>
                  <a:pt x="39242" y="4572"/>
                </a:lnTo>
                <a:lnTo>
                  <a:pt x="35051" y="4572"/>
                </a:lnTo>
                <a:lnTo>
                  <a:pt x="35051" y="0"/>
                </a:lnTo>
                <a:lnTo>
                  <a:pt x="35051" y="4572"/>
                </a:lnTo>
                <a:lnTo>
                  <a:pt x="35051" y="13080"/>
                </a:lnTo>
                <a:lnTo>
                  <a:pt x="35051" y="26542"/>
                </a:lnTo>
                <a:lnTo>
                  <a:pt x="35051" y="30734"/>
                </a:lnTo>
                <a:lnTo>
                  <a:pt x="35051" y="43561"/>
                </a:lnTo>
                <a:lnTo>
                  <a:pt x="43814" y="70103"/>
                </a:lnTo>
                <a:lnTo>
                  <a:pt x="43814" y="74676"/>
                </a:lnTo>
                <a:lnTo>
                  <a:pt x="47751" y="83185"/>
                </a:lnTo>
                <a:lnTo>
                  <a:pt x="47751" y="105155"/>
                </a:lnTo>
                <a:lnTo>
                  <a:pt x="52323" y="109347"/>
                </a:lnTo>
                <a:lnTo>
                  <a:pt x="52323" y="113918"/>
                </a:lnTo>
                <a:lnTo>
                  <a:pt x="56895" y="113918"/>
                </a:lnTo>
                <a:lnTo>
                  <a:pt x="56895" y="118237"/>
                </a:lnTo>
                <a:lnTo>
                  <a:pt x="65532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4" name="Freeform 1444"/>
          <p:cNvSpPr/>
          <p:nvPr/>
        </p:nvSpPr>
        <p:spPr>
          <a:xfrm>
            <a:off x="2397251" y="3180842"/>
            <a:ext cx="56388" cy="135636"/>
          </a:xfrm>
          <a:custGeom>
            <a:avLst/>
            <a:gdLst/>
            <a:ahLst/>
            <a:cxnLst/>
            <a:rect l="0" t="0" r="0" b="0"/>
            <a:pathLst>
              <a:path w="56388" h="135636">
                <a:moveTo>
                  <a:pt x="47879" y="0"/>
                </a:moveTo>
                <a:lnTo>
                  <a:pt x="43562" y="0"/>
                </a:lnTo>
                <a:lnTo>
                  <a:pt x="38990" y="0"/>
                </a:lnTo>
                <a:lnTo>
                  <a:pt x="34799" y="4317"/>
                </a:lnTo>
                <a:lnTo>
                  <a:pt x="25909" y="13208"/>
                </a:lnTo>
                <a:lnTo>
                  <a:pt x="17400" y="26288"/>
                </a:lnTo>
                <a:lnTo>
                  <a:pt x="8509" y="30861"/>
                </a:lnTo>
                <a:lnTo>
                  <a:pt x="4319" y="43941"/>
                </a:lnTo>
                <a:lnTo>
                  <a:pt x="0" y="48260"/>
                </a:lnTo>
                <a:lnTo>
                  <a:pt x="0" y="52831"/>
                </a:lnTo>
                <a:lnTo>
                  <a:pt x="0" y="57023"/>
                </a:lnTo>
                <a:lnTo>
                  <a:pt x="0" y="61340"/>
                </a:lnTo>
                <a:lnTo>
                  <a:pt x="0" y="70103"/>
                </a:lnTo>
                <a:lnTo>
                  <a:pt x="4319" y="74422"/>
                </a:lnTo>
                <a:lnTo>
                  <a:pt x="17400" y="74422"/>
                </a:lnTo>
                <a:lnTo>
                  <a:pt x="21591" y="74422"/>
                </a:lnTo>
                <a:lnTo>
                  <a:pt x="25909" y="78993"/>
                </a:lnTo>
                <a:lnTo>
                  <a:pt x="34799" y="78993"/>
                </a:lnTo>
                <a:lnTo>
                  <a:pt x="43562" y="83312"/>
                </a:lnTo>
                <a:lnTo>
                  <a:pt x="52451" y="83312"/>
                </a:lnTo>
                <a:lnTo>
                  <a:pt x="56388" y="83312"/>
                </a:lnTo>
                <a:lnTo>
                  <a:pt x="56388" y="87502"/>
                </a:lnTo>
                <a:lnTo>
                  <a:pt x="56388" y="91821"/>
                </a:lnTo>
                <a:lnTo>
                  <a:pt x="56388" y="96392"/>
                </a:lnTo>
                <a:lnTo>
                  <a:pt x="56388" y="109474"/>
                </a:lnTo>
                <a:lnTo>
                  <a:pt x="56388" y="113791"/>
                </a:lnTo>
                <a:lnTo>
                  <a:pt x="52451" y="122936"/>
                </a:lnTo>
                <a:lnTo>
                  <a:pt x="47879" y="122936"/>
                </a:lnTo>
                <a:lnTo>
                  <a:pt x="34799" y="131063"/>
                </a:lnTo>
                <a:lnTo>
                  <a:pt x="30481" y="135636"/>
                </a:lnTo>
                <a:lnTo>
                  <a:pt x="25909" y="135636"/>
                </a:lnTo>
                <a:lnTo>
                  <a:pt x="21591" y="135636"/>
                </a:lnTo>
                <a:lnTo>
                  <a:pt x="17400" y="135636"/>
                </a:lnTo>
                <a:lnTo>
                  <a:pt x="8509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5" name="Freeform 1445"/>
          <p:cNvSpPr/>
          <p:nvPr/>
        </p:nvSpPr>
        <p:spPr>
          <a:xfrm>
            <a:off x="1556258" y="3197352"/>
            <a:ext cx="13208" cy="135636"/>
          </a:xfrm>
          <a:custGeom>
            <a:avLst/>
            <a:gdLst/>
            <a:ahLst/>
            <a:cxnLst/>
            <a:rect l="0" t="0" r="0" b="0"/>
            <a:pathLst>
              <a:path w="13208" h="135636">
                <a:moveTo>
                  <a:pt x="0" y="135636"/>
                </a:moveTo>
                <a:lnTo>
                  <a:pt x="0" y="126745"/>
                </a:lnTo>
                <a:lnTo>
                  <a:pt x="0" y="117982"/>
                </a:lnTo>
                <a:lnTo>
                  <a:pt x="0" y="105155"/>
                </a:lnTo>
                <a:lnTo>
                  <a:pt x="0" y="91693"/>
                </a:lnTo>
                <a:lnTo>
                  <a:pt x="0" y="82930"/>
                </a:lnTo>
                <a:lnTo>
                  <a:pt x="0" y="48132"/>
                </a:lnTo>
                <a:lnTo>
                  <a:pt x="0" y="35052"/>
                </a:lnTo>
                <a:lnTo>
                  <a:pt x="0" y="26162"/>
                </a:lnTo>
                <a:lnTo>
                  <a:pt x="8636" y="13080"/>
                </a:lnTo>
                <a:lnTo>
                  <a:pt x="8636" y="8890"/>
                </a:lnTo>
                <a:lnTo>
                  <a:pt x="8636" y="4317"/>
                </a:lnTo>
                <a:lnTo>
                  <a:pt x="13208" y="4317"/>
                </a:lnTo>
                <a:lnTo>
                  <a:pt x="1320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6" name="Freeform 1446"/>
          <p:cNvSpPr/>
          <p:nvPr/>
        </p:nvSpPr>
        <p:spPr>
          <a:xfrm>
            <a:off x="1525524" y="3245484"/>
            <a:ext cx="48133" cy="4319"/>
          </a:xfrm>
          <a:custGeom>
            <a:avLst/>
            <a:gdLst/>
            <a:ahLst/>
            <a:cxnLst/>
            <a:rect l="0" t="0" r="0" b="0"/>
            <a:pathLst>
              <a:path w="48133" h="4319">
                <a:moveTo>
                  <a:pt x="48133" y="0"/>
                </a:moveTo>
                <a:lnTo>
                  <a:pt x="35051" y="0"/>
                </a:lnTo>
                <a:lnTo>
                  <a:pt x="30734" y="4319"/>
                </a:lnTo>
                <a:lnTo>
                  <a:pt x="13462" y="4319"/>
                </a:lnTo>
                <a:lnTo>
                  <a:pt x="8889" y="4319"/>
                </a:lnTo>
                <a:lnTo>
                  <a:pt x="0" y="43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7" name="Freeform 1447"/>
          <p:cNvSpPr/>
          <p:nvPr/>
        </p:nvSpPr>
        <p:spPr>
          <a:xfrm>
            <a:off x="1595627" y="3262883"/>
            <a:ext cx="21972" cy="48134"/>
          </a:xfrm>
          <a:custGeom>
            <a:avLst/>
            <a:gdLst/>
            <a:ahLst/>
            <a:cxnLst/>
            <a:rect l="0" t="0" r="0" b="0"/>
            <a:pathLst>
              <a:path w="21972" h="48134">
                <a:moveTo>
                  <a:pt x="0" y="48134"/>
                </a:moveTo>
                <a:lnTo>
                  <a:pt x="0" y="43943"/>
                </a:lnTo>
                <a:lnTo>
                  <a:pt x="0" y="39624"/>
                </a:lnTo>
                <a:lnTo>
                  <a:pt x="0" y="35052"/>
                </a:lnTo>
                <a:lnTo>
                  <a:pt x="0" y="30481"/>
                </a:lnTo>
                <a:lnTo>
                  <a:pt x="0" y="26162"/>
                </a:lnTo>
                <a:lnTo>
                  <a:pt x="0" y="17399"/>
                </a:lnTo>
                <a:lnTo>
                  <a:pt x="4319" y="13462"/>
                </a:lnTo>
                <a:lnTo>
                  <a:pt x="17400" y="4319"/>
                </a:lnTo>
                <a:lnTo>
                  <a:pt x="219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8" name="Freeform 1448"/>
          <p:cNvSpPr/>
          <p:nvPr/>
        </p:nvSpPr>
        <p:spPr>
          <a:xfrm>
            <a:off x="1652651" y="3276345"/>
            <a:ext cx="8509" cy="43561"/>
          </a:xfrm>
          <a:custGeom>
            <a:avLst/>
            <a:gdLst/>
            <a:ahLst/>
            <a:cxnLst/>
            <a:rect l="0" t="0" r="0" b="0"/>
            <a:pathLst>
              <a:path w="8509" h="43561">
                <a:moveTo>
                  <a:pt x="8509" y="43561"/>
                </a:moveTo>
                <a:lnTo>
                  <a:pt x="8509" y="30481"/>
                </a:lnTo>
                <a:lnTo>
                  <a:pt x="8509" y="26162"/>
                </a:lnTo>
                <a:lnTo>
                  <a:pt x="8509" y="17019"/>
                </a:lnTo>
                <a:lnTo>
                  <a:pt x="3937" y="393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49" name="Freeform 1449"/>
          <p:cNvSpPr/>
          <p:nvPr/>
        </p:nvSpPr>
        <p:spPr>
          <a:xfrm>
            <a:off x="1630426" y="3223514"/>
            <a:ext cx="4572" cy="4317"/>
          </a:xfrm>
          <a:custGeom>
            <a:avLst/>
            <a:gdLst/>
            <a:ahLst/>
            <a:cxnLst/>
            <a:rect l="0" t="0" r="0" b="0"/>
            <a:pathLst>
              <a:path w="4572" h="4317">
                <a:moveTo>
                  <a:pt x="4572" y="4317"/>
                </a:move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0" name="Freeform 1450"/>
          <p:cNvSpPr/>
          <p:nvPr/>
        </p:nvSpPr>
        <p:spPr>
          <a:xfrm>
            <a:off x="1709292" y="3179953"/>
            <a:ext cx="0" cy="131064"/>
          </a:xfrm>
          <a:custGeom>
            <a:avLst/>
            <a:gdLst/>
            <a:ahLst/>
            <a:cxnLst/>
            <a:rect l="0" t="0" r="0" b="0"/>
            <a:pathLst>
              <a:path h="131064">
                <a:moveTo>
                  <a:pt x="0" y="131064"/>
                </a:moveTo>
                <a:lnTo>
                  <a:pt x="0" y="122554"/>
                </a:lnTo>
                <a:lnTo>
                  <a:pt x="0" y="109092"/>
                </a:lnTo>
                <a:lnTo>
                  <a:pt x="0" y="100329"/>
                </a:lnTo>
                <a:lnTo>
                  <a:pt x="0" y="87249"/>
                </a:lnTo>
                <a:lnTo>
                  <a:pt x="0" y="74040"/>
                </a:lnTo>
                <a:lnTo>
                  <a:pt x="0" y="47878"/>
                </a:lnTo>
                <a:lnTo>
                  <a:pt x="0" y="39369"/>
                </a:lnTo>
                <a:lnTo>
                  <a:pt x="0" y="26289"/>
                </a:lnTo>
                <a:lnTo>
                  <a:pt x="0" y="8889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1" name="Freeform 1451"/>
          <p:cNvSpPr/>
          <p:nvPr/>
        </p:nvSpPr>
        <p:spPr>
          <a:xfrm>
            <a:off x="1700783" y="3258566"/>
            <a:ext cx="56643" cy="4317"/>
          </a:xfrm>
          <a:custGeom>
            <a:avLst/>
            <a:gdLst/>
            <a:ahLst/>
            <a:cxnLst/>
            <a:rect l="0" t="0" r="0" b="0"/>
            <a:pathLst>
              <a:path w="56643" h="4317">
                <a:moveTo>
                  <a:pt x="56643" y="0"/>
                </a:moveTo>
                <a:lnTo>
                  <a:pt x="56643" y="0"/>
                </a:lnTo>
                <a:lnTo>
                  <a:pt x="47880" y="0"/>
                </a:lnTo>
                <a:lnTo>
                  <a:pt x="43562" y="0"/>
                </a:lnTo>
                <a:lnTo>
                  <a:pt x="30481" y="0"/>
                </a:lnTo>
                <a:lnTo>
                  <a:pt x="25909" y="0"/>
                </a:lnTo>
                <a:lnTo>
                  <a:pt x="17399" y="0"/>
                </a:lnTo>
                <a:lnTo>
                  <a:pt x="12827" y="0"/>
                </a:lnTo>
                <a:lnTo>
                  <a:pt x="8509" y="0"/>
                </a:lnTo>
                <a:lnTo>
                  <a:pt x="0" y="43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2" name="Freeform 1452"/>
          <p:cNvSpPr/>
          <p:nvPr/>
        </p:nvSpPr>
        <p:spPr>
          <a:xfrm>
            <a:off x="1766316" y="3179953"/>
            <a:ext cx="0" cy="113411"/>
          </a:xfrm>
          <a:custGeom>
            <a:avLst/>
            <a:gdLst/>
            <a:ahLst/>
            <a:cxnLst/>
            <a:rect l="0" t="0" r="0" b="0"/>
            <a:pathLst>
              <a:path h="113411">
                <a:moveTo>
                  <a:pt x="0" y="113411"/>
                </a:moveTo>
                <a:lnTo>
                  <a:pt x="0" y="109092"/>
                </a:lnTo>
                <a:lnTo>
                  <a:pt x="0" y="104902"/>
                </a:lnTo>
                <a:lnTo>
                  <a:pt x="0" y="91820"/>
                </a:lnTo>
                <a:lnTo>
                  <a:pt x="0" y="82930"/>
                </a:lnTo>
                <a:lnTo>
                  <a:pt x="0" y="47878"/>
                </a:lnTo>
                <a:lnTo>
                  <a:pt x="0" y="30479"/>
                </a:lnTo>
                <a:lnTo>
                  <a:pt x="0" y="8889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3" name="Freeform 1453"/>
          <p:cNvSpPr/>
          <p:nvPr/>
        </p:nvSpPr>
        <p:spPr>
          <a:xfrm>
            <a:off x="1748663" y="3219322"/>
            <a:ext cx="39623" cy="8509"/>
          </a:xfrm>
          <a:custGeom>
            <a:avLst/>
            <a:gdLst/>
            <a:ahLst/>
            <a:cxnLst/>
            <a:rect l="0" t="0" r="0" b="0"/>
            <a:pathLst>
              <a:path w="39623" h="8509">
                <a:moveTo>
                  <a:pt x="39623" y="0"/>
                </a:moveTo>
                <a:lnTo>
                  <a:pt x="35051" y="0"/>
                </a:lnTo>
                <a:lnTo>
                  <a:pt x="30479" y="0"/>
                </a:lnTo>
                <a:lnTo>
                  <a:pt x="26162" y="0"/>
                </a:lnTo>
                <a:lnTo>
                  <a:pt x="21970" y="0"/>
                </a:lnTo>
                <a:lnTo>
                  <a:pt x="17653" y="0"/>
                </a:lnTo>
                <a:lnTo>
                  <a:pt x="8763" y="8509"/>
                </a:lnTo>
                <a:lnTo>
                  <a:pt x="4191" y="8509"/>
                </a:lnTo>
                <a:lnTo>
                  <a:pt x="0" y="85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4" name="Freeform 1454"/>
          <p:cNvSpPr/>
          <p:nvPr/>
        </p:nvSpPr>
        <p:spPr>
          <a:xfrm>
            <a:off x="1880870" y="3246755"/>
            <a:ext cx="61594" cy="65150"/>
          </a:xfrm>
          <a:custGeom>
            <a:avLst/>
            <a:gdLst/>
            <a:ahLst/>
            <a:cxnLst/>
            <a:rect l="0" t="0" r="0" b="0"/>
            <a:pathLst>
              <a:path w="61594" h="65150">
                <a:moveTo>
                  <a:pt x="0" y="65150"/>
                </a:moveTo>
                <a:lnTo>
                  <a:pt x="0" y="60960"/>
                </a:lnTo>
                <a:lnTo>
                  <a:pt x="0" y="52450"/>
                </a:lnTo>
                <a:lnTo>
                  <a:pt x="0" y="47878"/>
                </a:lnTo>
                <a:lnTo>
                  <a:pt x="0" y="39242"/>
                </a:lnTo>
                <a:lnTo>
                  <a:pt x="0" y="30479"/>
                </a:lnTo>
                <a:lnTo>
                  <a:pt x="0" y="25908"/>
                </a:lnTo>
                <a:lnTo>
                  <a:pt x="4572" y="21589"/>
                </a:lnTo>
                <a:lnTo>
                  <a:pt x="13462" y="8509"/>
                </a:lnTo>
                <a:lnTo>
                  <a:pt x="17780" y="4190"/>
                </a:lnTo>
                <a:lnTo>
                  <a:pt x="17780" y="0"/>
                </a:lnTo>
                <a:lnTo>
                  <a:pt x="26543" y="0"/>
                </a:lnTo>
                <a:lnTo>
                  <a:pt x="31115" y="0"/>
                </a:lnTo>
                <a:lnTo>
                  <a:pt x="39624" y="0"/>
                </a:lnTo>
                <a:lnTo>
                  <a:pt x="43941" y="0"/>
                </a:lnTo>
                <a:lnTo>
                  <a:pt x="48259" y="0"/>
                </a:lnTo>
                <a:lnTo>
                  <a:pt x="48259" y="4190"/>
                </a:lnTo>
                <a:lnTo>
                  <a:pt x="52831" y="4190"/>
                </a:lnTo>
                <a:lnTo>
                  <a:pt x="52831" y="25908"/>
                </a:lnTo>
                <a:lnTo>
                  <a:pt x="57022" y="34671"/>
                </a:lnTo>
                <a:lnTo>
                  <a:pt x="57022" y="39242"/>
                </a:lnTo>
                <a:lnTo>
                  <a:pt x="61594" y="57023"/>
                </a:lnTo>
                <a:lnTo>
                  <a:pt x="61594" y="60960"/>
                </a:lnTo>
                <a:lnTo>
                  <a:pt x="61594" y="651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5" name="Freeform 1455"/>
          <p:cNvSpPr/>
          <p:nvPr/>
        </p:nvSpPr>
        <p:spPr>
          <a:xfrm>
            <a:off x="1986026" y="3237865"/>
            <a:ext cx="92075" cy="82930"/>
          </a:xfrm>
          <a:custGeom>
            <a:avLst/>
            <a:gdLst/>
            <a:ahLst/>
            <a:cxnLst/>
            <a:rect l="0" t="0" r="0" b="0"/>
            <a:pathLst>
              <a:path w="92075" h="82930">
                <a:moveTo>
                  <a:pt x="0" y="0"/>
                </a:moveTo>
                <a:lnTo>
                  <a:pt x="0" y="4317"/>
                </a:lnTo>
                <a:lnTo>
                  <a:pt x="0" y="8890"/>
                </a:lnTo>
                <a:lnTo>
                  <a:pt x="0" y="13080"/>
                </a:lnTo>
                <a:lnTo>
                  <a:pt x="0" y="21970"/>
                </a:lnTo>
                <a:lnTo>
                  <a:pt x="0" y="34798"/>
                </a:lnTo>
                <a:lnTo>
                  <a:pt x="0" y="39369"/>
                </a:lnTo>
                <a:lnTo>
                  <a:pt x="0" y="56768"/>
                </a:lnTo>
                <a:lnTo>
                  <a:pt x="0" y="61340"/>
                </a:lnTo>
                <a:lnTo>
                  <a:pt x="4572" y="69850"/>
                </a:lnTo>
                <a:lnTo>
                  <a:pt x="4572" y="78613"/>
                </a:lnTo>
                <a:lnTo>
                  <a:pt x="4572" y="82930"/>
                </a:lnTo>
                <a:lnTo>
                  <a:pt x="8635" y="82930"/>
                </a:lnTo>
                <a:lnTo>
                  <a:pt x="13207" y="82930"/>
                </a:lnTo>
                <a:lnTo>
                  <a:pt x="17399" y="82930"/>
                </a:lnTo>
                <a:lnTo>
                  <a:pt x="26288" y="82930"/>
                </a:lnTo>
                <a:lnTo>
                  <a:pt x="30860" y="74040"/>
                </a:lnTo>
                <a:lnTo>
                  <a:pt x="30860" y="65913"/>
                </a:lnTo>
                <a:lnTo>
                  <a:pt x="35051" y="61340"/>
                </a:lnTo>
                <a:lnTo>
                  <a:pt x="35051" y="43561"/>
                </a:lnTo>
                <a:lnTo>
                  <a:pt x="35051" y="39369"/>
                </a:lnTo>
                <a:lnTo>
                  <a:pt x="35051" y="26289"/>
                </a:lnTo>
                <a:lnTo>
                  <a:pt x="35051" y="34798"/>
                </a:lnTo>
                <a:lnTo>
                  <a:pt x="35051" y="39369"/>
                </a:lnTo>
                <a:lnTo>
                  <a:pt x="35051" y="43561"/>
                </a:lnTo>
                <a:lnTo>
                  <a:pt x="35051" y="48132"/>
                </a:lnTo>
                <a:lnTo>
                  <a:pt x="39369" y="56768"/>
                </a:lnTo>
                <a:lnTo>
                  <a:pt x="39369" y="61340"/>
                </a:lnTo>
                <a:lnTo>
                  <a:pt x="48259" y="65913"/>
                </a:lnTo>
                <a:lnTo>
                  <a:pt x="57022" y="69850"/>
                </a:lnTo>
                <a:lnTo>
                  <a:pt x="61341" y="69850"/>
                </a:lnTo>
                <a:lnTo>
                  <a:pt x="65531" y="69850"/>
                </a:lnTo>
                <a:lnTo>
                  <a:pt x="70103" y="69850"/>
                </a:lnTo>
                <a:lnTo>
                  <a:pt x="74422" y="69850"/>
                </a:lnTo>
                <a:lnTo>
                  <a:pt x="78740" y="69850"/>
                </a:lnTo>
                <a:lnTo>
                  <a:pt x="78740" y="65913"/>
                </a:lnTo>
                <a:lnTo>
                  <a:pt x="78740" y="52451"/>
                </a:lnTo>
                <a:lnTo>
                  <a:pt x="78740" y="48132"/>
                </a:lnTo>
                <a:lnTo>
                  <a:pt x="78740" y="43561"/>
                </a:lnTo>
                <a:lnTo>
                  <a:pt x="83312" y="39369"/>
                </a:lnTo>
                <a:lnTo>
                  <a:pt x="83312" y="30479"/>
                </a:lnTo>
                <a:lnTo>
                  <a:pt x="92075" y="21970"/>
                </a:lnTo>
                <a:lnTo>
                  <a:pt x="92075" y="173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6" name="Freeform 1456"/>
          <p:cNvSpPr/>
          <p:nvPr/>
        </p:nvSpPr>
        <p:spPr>
          <a:xfrm>
            <a:off x="2183002" y="3268344"/>
            <a:ext cx="0" cy="39371"/>
          </a:xfrm>
          <a:custGeom>
            <a:avLst/>
            <a:gdLst/>
            <a:ahLst/>
            <a:cxnLst/>
            <a:rect l="0" t="0" r="0" b="0"/>
            <a:pathLst>
              <a:path h="39371">
                <a:moveTo>
                  <a:pt x="0" y="39371"/>
                </a:moveTo>
                <a:lnTo>
                  <a:pt x="0" y="30861"/>
                </a:lnTo>
                <a:lnTo>
                  <a:pt x="0" y="26289"/>
                </a:lnTo>
                <a:lnTo>
                  <a:pt x="0" y="21972"/>
                </a:lnTo>
                <a:lnTo>
                  <a:pt x="0" y="17653"/>
                </a:lnTo>
                <a:lnTo>
                  <a:pt x="0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7" name="Freeform 1457"/>
          <p:cNvSpPr/>
          <p:nvPr/>
        </p:nvSpPr>
        <p:spPr>
          <a:xfrm>
            <a:off x="2178685" y="3211703"/>
            <a:ext cx="0" cy="3937"/>
          </a:xfrm>
          <a:custGeom>
            <a:avLst/>
            <a:gdLst/>
            <a:ahLst/>
            <a:cxnLst/>
            <a:rect l="0" t="0" r="0" b="0"/>
            <a:pathLst>
              <a:path h="3937">
                <a:moveTo>
                  <a:pt x="0" y="3937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8" name="Freeform 1458"/>
          <p:cNvSpPr/>
          <p:nvPr/>
        </p:nvSpPr>
        <p:spPr>
          <a:xfrm>
            <a:off x="2218054" y="3246755"/>
            <a:ext cx="52451" cy="47878"/>
          </a:xfrm>
          <a:custGeom>
            <a:avLst/>
            <a:gdLst/>
            <a:ahLst/>
            <a:cxnLst/>
            <a:rect l="0" t="0" r="0" b="0"/>
            <a:pathLst>
              <a:path w="52451" h="47878">
                <a:moveTo>
                  <a:pt x="0" y="47878"/>
                </a:moveTo>
                <a:lnTo>
                  <a:pt x="0" y="43561"/>
                </a:lnTo>
                <a:lnTo>
                  <a:pt x="0" y="39242"/>
                </a:lnTo>
                <a:lnTo>
                  <a:pt x="0" y="34671"/>
                </a:lnTo>
                <a:lnTo>
                  <a:pt x="0" y="30479"/>
                </a:lnTo>
                <a:lnTo>
                  <a:pt x="0" y="25908"/>
                </a:lnTo>
                <a:lnTo>
                  <a:pt x="0" y="17399"/>
                </a:lnTo>
                <a:lnTo>
                  <a:pt x="0" y="13080"/>
                </a:lnTo>
                <a:lnTo>
                  <a:pt x="8763" y="8509"/>
                </a:lnTo>
                <a:lnTo>
                  <a:pt x="8763" y="4190"/>
                </a:lnTo>
                <a:lnTo>
                  <a:pt x="13081" y="4190"/>
                </a:lnTo>
                <a:lnTo>
                  <a:pt x="17653" y="0"/>
                </a:lnTo>
                <a:lnTo>
                  <a:pt x="21591" y="0"/>
                </a:lnTo>
                <a:lnTo>
                  <a:pt x="26163" y="0"/>
                </a:lnTo>
                <a:lnTo>
                  <a:pt x="30481" y="0"/>
                </a:lnTo>
                <a:lnTo>
                  <a:pt x="34672" y="0"/>
                </a:lnTo>
                <a:lnTo>
                  <a:pt x="43562" y="0"/>
                </a:lnTo>
                <a:lnTo>
                  <a:pt x="48134" y="4190"/>
                </a:lnTo>
                <a:lnTo>
                  <a:pt x="48134" y="8509"/>
                </a:lnTo>
                <a:lnTo>
                  <a:pt x="48134" y="13080"/>
                </a:lnTo>
                <a:lnTo>
                  <a:pt x="52451" y="21589"/>
                </a:lnTo>
                <a:lnTo>
                  <a:pt x="52451" y="25908"/>
                </a:lnTo>
                <a:lnTo>
                  <a:pt x="52451" y="30479"/>
                </a:lnTo>
                <a:lnTo>
                  <a:pt x="52451" y="346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59" name="Freeform 1459"/>
          <p:cNvSpPr/>
          <p:nvPr/>
        </p:nvSpPr>
        <p:spPr>
          <a:xfrm>
            <a:off x="913485" y="3236976"/>
            <a:ext cx="52426" cy="131064"/>
          </a:xfrm>
          <a:custGeom>
            <a:avLst/>
            <a:gdLst/>
            <a:ahLst/>
            <a:cxnLst/>
            <a:rect l="0" t="0" r="0" b="0"/>
            <a:pathLst>
              <a:path w="52426" h="131064">
                <a:moveTo>
                  <a:pt x="43587" y="0"/>
                </a:moveTo>
                <a:lnTo>
                  <a:pt x="39319" y="0"/>
                </a:lnTo>
                <a:lnTo>
                  <a:pt x="35052" y="0"/>
                </a:lnTo>
                <a:lnTo>
                  <a:pt x="30480" y="0"/>
                </a:lnTo>
                <a:lnTo>
                  <a:pt x="26213" y="0"/>
                </a:lnTo>
                <a:lnTo>
                  <a:pt x="21641" y="0"/>
                </a:lnTo>
                <a:lnTo>
                  <a:pt x="17374" y="0"/>
                </a:lnTo>
                <a:lnTo>
                  <a:pt x="17374" y="4317"/>
                </a:lnTo>
                <a:lnTo>
                  <a:pt x="13106" y="4317"/>
                </a:lnTo>
                <a:lnTo>
                  <a:pt x="8839" y="8890"/>
                </a:lnTo>
                <a:lnTo>
                  <a:pt x="8839" y="12827"/>
                </a:lnTo>
                <a:lnTo>
                  <a:pt x="0" y="12827"/>
                </a:lnTo>
                <a:lnTo>
                  <a:pt x="0" y="17399"/>
                </a:lnTo>
                <a:lnTo>
                  <a:pt x="0" y="25907"/>
                </a:lnTo>
                <a:lnTo>
                  <a:pt x="0" y="30479"/>
                </a:lnTo>
                <a:lnTo>
                  <a:pt x="0" y="34797"/>
                </a:lnTo>
                <a:lnTo>
                  <a:pt x="0" y="39369"/>
                </a:lnTo>
                <a:lnTo>
                  <a:pt x="4267" y="39369"/>
                </a:lnTo>
                <a:lnTo>
                  <a:pt x="8839" y="43561"/>
                </a:lnTo>
                <a:lnTo>
                  <a:pt x="13106" y="43561"/>
                </a:lnTo>
                <a:lnTo>
                  <a:pt x="17374" y="43561"/>
                </a:lnTo>
                <a:lnTo>
                  <a:pt x="21641" y="43561"/>
                </a:lnTo>
                <a:lnTo>
                  <a:pt x="26213" y="43561"/>
                </a:lnTo>
                <a:lnTo>
                  <a:pt x="39319" y="48132"/>
                </a:lnTo>
                <a:lnTo>
                  <a:pt x="43587" y="48132"/>
                </a:lnTo>
                <a:lnTo>
                  <a:pt x="43587" y="56641"/>
                </a:lnTo>
                <a:lnTo>
                  <a:pt x="47854" y="60959"/>
                </a:lnTo>
                <a:lnTo>
                  <a:pt x="47854" y="65531"/>
                </a:lnTo>
                <a:lnTo>
                  <a:pt x="52426" y="69850"/>
                </a:lnTo>
                <a:lnTo>
                  <a:pt x="52426" y="74041"/>
                </a:lnTo>
                <a:lnTo>
                  <a:pt x="52426" y="78613"/>
                </a:lnTo>
                <a:lnTo>
                  <a:pt x="52426" y="91693"/>
                </a:lnTo>
                <a:lnTo>
                  <a:pt x="52426" y="96266"/>
                </a:lnTo>
                <a:lnTo>
                  <a:pt x="52426" y="104902"/>
                </a:lnTo>
                <a:lnTo>
                  <a:pt x="47854" y="109092"/>
                </a:lnTo>
                <a:lnTo>
                  <a:pt x="43587" y="117982"/>
                </a:lnTo>
                <a:lnTo>
                  <a:pt x="26213" y="126745"/>
                </a:lnTo>
                <a:lnTo>
                  <a:pt x="21641" y="131064"/>
                </a:lnTo>
                <a:lnTo>
                  <a:pt x="13106" y="131064"/>
                </a:lnTo>
                <a:lnTo>
                  <a:pt x="8839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0" name="Freeform 1460"/>
          <p:cNvSpPr/>
          <p:nvPr/>
        </p:nvSpPr>
        <p:spPr>
          <a:xfrm>
            <a:off x="1009802" y="3210814"/>
            <a:ext cx="131064" cy="157226"/>
          </a:xfrm>
          <a:custGeom>
            <a:avLst/>
            <a:gdLst/>
            <a:ahLst/>
            <a:cxnLst/>
            <a:rect l="0" t="0" r="0" b="0"/>
            <a:pathLst>
              <a:path w="131064" h="157226">
                <a:moveTo>
                  <a:pt x="17373" y="157226"/>
                </a:moveTo>
                <a:lnTo>
                  <a:pt x="17373" y="148336"/>
                </a:lnTo>
                <a:lnTo>
                  <a:pt x="17373" y="131064"/>
                </a:lnTo>
                <a:lnTo>
                  <a:pt x="17373" y="113665"/>
                </a:lnTo>
                <a:lnTo>
                  <a:pt x="17373" y="87121"/>
                </a:lnTo>
                <a:lnTo>
                  <a:pt x="13106" y="48132"/>
                </a:lnTo>
                <a:lnTo>
                  <a:pt x="13106" y="30479"/>
                </a:lnTo>
                <a:lnTo>
                  <a:pt x="4267" y="3937"/>
                </a:lnTo>
                <a:lnTo>
                  <a:pt x="0" y="0"/>
                </a:lnTo>
                <a:lnTo>
                  <a:pt x="0" y="3937"/>
                </a:lnTo>
                <a:lnTo>
                  <a:pt x="8534" y="17271"/>
                </a:lnTo>
                <a:lnTo>
                  <a:pt x="21641" y="30479"/>
                </a:lnTo>
                <a:lnTo>
                  <a:pt x="26213" y="43561"/>
                </a:lnTo>
                <a:lnTo>
                  <a:pt x="35052" y="60959"/>
                </a:lnTo>
                <a:lnTo>
                  <a:pt x="39014" y="74294"/>
                </a:lnTo>
                <a:lnTo>
                  <a:pt x="43586" y="82803"/>
                </a:lnTo>
                <a:lnTo>
                  <a:pt x="56693" y="104775"/>
                </a:lnTo>
                <a:lnTo>
                  <a:pt x="61265" y="109092"/>
                </a:lnTo>
                <a:lnTo>
                  <a:pt x="70104" y="126491"/>
                </a:lnTo>
                <a:lnTo>
                  <a:pt x="74066" y="131064"/>
                </a:lnTo>
                <a:lnTo>
                  <a:pt x="78638" y="135254"/>
                </a:lnTo>
                <a:lnTo>
                  <a:pt x="83210" y="148336"/>
                </a:lnTo>
                <a:lnTo>
                  <a:pt x="87173" y="148336"/>
                </a:lnTo>
                <a:lnTo>
                  <a:pt x="91745" y="148336"/>
                </a:lnTo>
                <a:lnTo>
                  <a:pt x="100584" y="148336"/>
                </a:lnTo>
                <a:lnTo>
                  <a:pt x="104851" y="135254"/>
                </a:lnTo>
                <a:lnTo>
                  <a:pt x="117958" y="117855"/>
                </a:lnTo>
                <a:lnTo>
                  <a:pt x="117958" y="104775"/>
                </a:lnTo>
                <a:lnTo>
                  <a:pt x="117958" y="96012"/>
                </a:lnTo>
                <a:lnTo>
                  <a:pt x="126797" y="56641"/>
                </a:lnTo>
                <a:lnTo>
                  <a:pt x="126797" y="52069"/>
                </a:lnTo>
                <a:lnTo>
                  <a:pt x="131064" y="43561"/>
                </a:lnTo>
                <a:lnTo>
                  <a:pt x="131064" y="38989"/>
                </a:lnTo>
                <a:lnTo>
                  <a:pt x="131064" y="3047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1" name="Freeform 1461"/>
          <p:cNvSpPr/>
          <p:nvPr/>
        </p:nvSpPr>
        <p:spPr>
          <a:xfrm>
            <a:off x="1215542" y="3258946"/>
            <a:ext cx="12802" cy="74296"/>
          </a:xfrm>
          <a:custGeom>
            <a:avLst/>
            <a:gdLst/>
            <a:ahLst/>
            <a:cxnLst/>
            <a:rect l="0" t="0" r="0" b="0"/>
            <a:pathLst>
              <a:path w="12802" h="74296">
                <a:moveTo>
                  <a:pt x="12802" y="74296"/>
                </a:moveTo>
                <a:lnTo>
                  <a:pt x="12802" y="65533"/>
                </a:lnTo>
                <a:lnTo>
                  <a:pt x="12802" y="52071"/>
                </a:lnTo>
                <a:lnTo>
                  <a:pt x="8534" y="38989"/>
                </a:lnTo>
                <a:lnTo>
                  <a:pt x="8534" y="30481"/>
                </a:lnTo>
                <a:lnTo>
                  <a:pt x="8534" y="1739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2" name="Freeform 1462"/>
          <p:cNvSpPr/>
          <p:nvPr/>
        </p:nvSpPr>
        <p:spPr>
          <a:xfrm>
            <a:off x="1158544" y="3223514"/>
            <a:ext cx="117933" cy="83312"/>
          </a:xfrm>
          <a:custGeom>
            <a:avLst/>
            <a:gdLst/>
            <a:ahLst/>
            <a:cxnLst/>
            <a:rect l="0" t="0" r="0" b="0"/>
            <a:pathLst>
              <a:path w="117933" h="83312">
                <a:moveTo>
                  <a:pt x="0" y="8890"/>
                </a:moveTo>
                <a:lnTo>
                  <a:pt x="0" y="8890"/>
                </a:lnTo>
                <a:lnTo>
                  <a:pt x="12802" y="4571"/>
                </a:lnTo>
                <a:lnTo>
                  <a:pt x="17374" y="4571"/>
                </a:lnTo>
                <a:lnTo>
                  <a:pt x="21641" y="4571"/>
                </a:lnTo>
                <a:lnTo>
                  <a:pt x="34747" y="0"/>
                </a:lnTo>
                <a:lnTo>
                  <a:pt x="43587" y="0"/>
                </a:lnTo>
                <a:lnTo>
                  <a:pt x="56998" y="0"/>
                </a:lnTo>
                <a:lnTo>
                  <a:pt x="60960" y="0"/>
                </a:lnTo>
                <a:lnTo>
                  <a:pt x="65532" y="0"/>
                </a:lnTo>
                <a:lnTo>
                  <a:pt x="78639" y="0"/>
                </a:lnTo>
                <a:lnTo>
                  <a:pt x="83211" y="0"/>
                </a:lnTo>
                <a:lnTo>
                  <a:pt x="87478" y="0"/>
                </a:lnTo>
                <a:lnTo>
                  <a:pt x="91745" y="0"/>
                </a:lnTo>
                <a:lnTo>
                  <a:pt x="96012" y="0"/>
                </a:lnTo>
                <a:lnTo>
                  <a:pt x="113742" y="4571"/>
                </a:lnTo>
                <a:lnTo>
                  <a:pt x="113742" y="8890"/>
                </a:lnTo>
                <a:lnTo>
                  <a:pt x="117933" y="8890"/>
                </a:lnTo>
                <a:lnTo>
                  <a:pt x="117933" y="22352"/>
                </a:lnTo>
                <a:lnTo>
                  <a:pt x="117933" y="26289"/>
                </a:lnTo>
                <a:lnTo>
                  <a:pt x="117933" y="35432"/>
                </a:lnTo>
                <a:lnTo>
                  <a:pt x="117933" y="43941"/>
                </a:lnTo>
                <a:lnTo>
                  <a:pt x="117933" y="48259"/>
                </a:lnTo>
                <a:lnTo>
                  <a:pt x="117933" y="52831"/>
                </a:lnTo>
                <a:lnTo>
                  <a:pt x="113742" y="57023"/>
                </a:lnTo>
                <a:lnTo>
                  <a:pt x="109119" y="61594"/>
                </a:lnTo>
                <a:lnTo>
                  <a:pt x="104852" y="61594"/>
                </a:lnTo>
                <a:lnTo>
                  <a:pt x="100584" y="65913"/>
                </a:lnTo>
                <a:lnTo>
                  <a:pt x="83211" y="74421"/>
                </a:lnTo>
                <a:lnTo>
                  <a:pt x="74372" y="74421"/>
                </a:lnTo>
                <a:lnTo>
                  <a:pt x="65532" y="78993"/>
                </a:lnTo>
                <a:lnTo>
                  <a:pt x="65532" y="833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3" name="Freeform 1463"/>
          <p:cNvSpPr/>
          <p:nvPr/>
        </p:nvSpPr>
        <p:spPr>
          <a:xfrm>
            <a:off x="5980429" y="3663695"/>
            <a:ext cx="0" cy="83185"/>
          </a:xfrm>
          <a:custGeom>
            <a:avLst/>
            <a:gdLst/>
            <a:ahLst/>
            <a:cxnLst/>
            <a:rect l="0" t="0" r="0" b="0"/>
            <a:pathLst>
              <a:path h="83185">
                <a:moveTo>
                  <a:pt x="0" y="83185"/>
                </a:moveTo>
                <a:lnTo>
                  <a:pt x="0" y="70105"/>
                </a:lnTo>
                <a:lnTo>
                  <a:pt x="0" y="61214"/>
                </a:lnTo>
                <a:lnTo>
                  <a:pt x="0" y="48134"/>
                </a:lnTo>
                <a:lnTo>
                  <a:pt x="0" y="30735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4" name="Freeform 1464"/>
          <p:cNvSpPr/>
          <p:nvPr/>
        </p:nvSpPr>
        <p:spPr>
          <a:xfrm>
            <a:off x="5932296" y="3632962"/>
            <a:ext cx="56769" cy="61468"/>
          </a:xfrm>
          <a:custGeom>
            <a:avLst/>
            <a:gdLst/>
            <a:ahLst/>
            <a:cxnLst/>
            <a:rect l="0" t="0" r="0" b="0"/>
            <a:pathLst>
              <a:path w="56769" h="61468">
                <a:moveTo>
                  <a:pt x="56769" y="0"/>
                </a:moveTo>
                <a:lnTo>
                  <a:pt x="48133" y="8763"/>
                </a:lnTo>
                <a:lnTo>
                  <a:pt x="43562" y="22225"/>
                </a:lnTo>
                <a:lnTo>
                  <a:pt x="39370" y="26416"/>
                </a:lnTo>
                <a:lnTo>
                  <a:pt x="26289" y="30733"/>
                </a:lnTo>
                <a:lnTo>
                  <a:pt x="26289" y="35052"/>
                </a:lnTo>
                <a:lnTo>
                  <a:pt x="17400" y="43815"/>
                </a:lnTo>
                <a:lnTo>
                  <a:pt x="8509" y="52705"/>
                </a:lnTo>
                <a:lnTo>
                  <a:pt x="4319" y="52705"/>
                </a:lnTo>
                <a:lnTo>
                  <a:pt x="0" y="614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5" name="Freeform 1465"/>
          <p:cNvSpPr/>
          <p:nvPr/>
        </p:nvSpPr>
        <p:spPr>
          <a:xfrm>
            <a:off x="6037198" y="3624326"/>
            <a:ext cx="56642" cy="100583"/>
          </a:xfrm>
          <a:custGeom>
            <a:avLst/>
            <a:gdLst/>
            <a:ahLst/>
            <a:cxnLst/>
            <a:rect l="0" t="0" r="0" b="0"/>
            <a:pathLst>
              <a:path w="56642" h="100583">
                <a:moveTo>
                  <a:pt x="43816" y="100583"/>
                </a:moveTo>
                <a:lnTo>
                  <a:pt x="43816" y="96392"/>
                </a:lnTo>
                <a:lnTo>
                  <a:pt x="43816" y="83312"/>
                </a:lnTo>
                <a:lnTo>
                  <a:pt x="43816" y="74421"/>
                </a:lnTo>
                <a:lnTo>
                  <a:pt x="43816" y="61341"/>
                </a:lnTo>
                <a:lnTo>
                  <a:pt x="43816" y="35052"/>
                </a:lnTo>
                <a:lnTo>
                  <a:pt x="43816" y="21970"/>
                </a:lnTo>
                <a:lnTo>
                  <a:pt x="52705" y="13207"/>
                </a:lnTo>
                <a:lnTo>
                  <a:pt x="56642" y="4571"/>
                </a:lnTo>
                <a:lnTo>
                  <a:pt x="56642" y="0"/>
                </a:lnTo>
                <a:lnTo>
                  <a:pt x="43816" y="4571"/>
                </a:lnTo>
                <a:lnTo>
                  <a:pt x="39624" y="8636"/>
                </a:lnTo>
                <a:lnTo>
                  <a:pt x="30735" y="13207"/>
                </a:lnTo>
                <a:lnTo>
                  <a:pt x="17654" y="26289"/>
                </a:lnTo>
                <a:lnTo>
                  <a:pt x="13081" y="30861"/>
                </a:lnTo>
                <a:lnTo>
                  <a:pt x="4192" y="30861"/>
                </a:lnTo>
                <a:lnTo>
                  <a:pt x="0" y="35052"/>
                </a:lnTo>
                <a:lnTo>
                  <a:pt x="0" y="393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6" name="Freeform 1466"/>
          <p:cNvSpPr/>
          <p:nvPr/>
        </p:nvSpPr>
        <p:spPr>
          <a:xfrm>
            <a:off x="5416550" y="3563746"/>
            <a:ext cx="118364" cy="197232"/>
          </a:xfrm>
          <a:custGeom>
            <a:avLst/>
            <a:gdLst/>
            <a:ahLst/>
            <a:cxnLst/>
            <a:rect l="0" t="0" r="0" b="0"/>
            <a:pathLst>
              <a:path w="118364" h="197232">
                <a:moveTo>
                  <a:pt x="17779" y="197232"/>
                </a:moveTo>
                <a:lnTo>
                  <a:pt x="17779" y="184023"/>
                </a:lnTo>
                <a:lnTo>
                  <a:pt x="17779" y="174880"/>
                </a:lnTo>
                <a:lnTo>
                  <a:pt x="17779" y="148971"/>
                </a:lnTo>
                <a:lnTo>
                  <a:pt x="17779" y="144399"/>
                </a:lnTo>
                <a:lnTo>
                  <a:pt x="17779" y="127127"/>
                </a:lnTo>
                <a:lnTo>
                  <a:pt x="17779" y="92075"/>
                </a:lnTo>
                <a:lnTo>
                  <a:pt x="8890" y="78868"/>
                </a:lnTo>
                <a:lnTo>
                  <a:pt x="4317" y="43816"/>
                </a:lnTo>
                <a:lnTo>
                  <a:pt x="4317" y="39624"/>
                </a:lnTo>
                <a:lnTo>
                  <a:pt x="0" y="39624"/>
                </a:lnTo>
                <a:lnTo>
                  <a:pt x="0" y="43816"/>
                </a:lnTo>
                <a:lnTo>
                  <a:pt x="0" y="57023"/>
                </a:lnTo>
                <a:lnTo>
                  <a:pt x="0" y="74676"/>
                </a:lnTo>
                <a:lnTo>
                  <a:pt x="4317" y="87758"/>
                </a:lnTo>
                <a:lnTo>
                  <a:pt x="4317" y="96267"/>
                </a:lnTo>
                <a:lnTo>
                  <a:pt x="13208" y="109729"/>
                </a:lnTo>
                <a:lnTo>
                  <a:pt x="17779" y="122556"/>
                </a:lnTo>
                <a:lnTo>
                  <a:pt x="30860" y="135891"/>
                </a:lnTo>
                <a:lnTo>
                  <a:pt x="30860" y="140462"/>
                </a:lnTo>
                <a:lnTo>
                  <a:pt x="35052" y="144399"/>
                </a:lnTo>
                <a:lnTo>
                  <a:pt x="39370" y="144399"/>
                </a:lnTo>
                <a:lnTo>
                  <a:pt x="43941" y="144399"/>
                </a:lnTo>
                <a:lnTo>
                  <a:pt x="57022" y="148971"/>
                </a:lnTo>
                <a:lnTo>
                  <a:pt x="61340" y="148971"/>
                </a:lnTo>
                <a:lnTo>
                  <a:pt x="65913" y="148971"/>
                </a:lnTo>
                <a:lnTo>
                  <a:pt x="70103" y="148971"/>
                </a:lnTo>
                <a:lnTo>
                  <a:pt x="70103" y="144399"/>
                </a:lnTo>
                <a:lnTo>
                  <a:pt x="78994" y="122556"/>
                </a:lnTo>
                <a:lnTo>
                  <a:pt x="83311" y="109729"/>
                </a:lnTo>
                <a:lnTo>
                  <a:pt x="83311" y="96267"/>
                </a:lnTo>
                <a:lnTo>
                  <a:pt x="92075" y="52706"/>
                </a:lnTo>
                <a:lnTo>
                  <a:pt x="92075" y="39624"/>
                </a:lnTo>
                <a:lnTo>
                  <a:pt x="105155" y="13335"/>
                </a:lnTo>
                <a:lnTo>
                  <a:pt x="109728" y="8763"/>
                </a:lnTo>
                <a:lnTo>
                  <a:pt x="109728" y="4572"/>
                </a:lnTo>
                <a:lnTo>
                  <a:pt x="113791" y="0"/>
                </a:lnTo>
                <a:lnTo>
                  <a:pt x="11836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7" name="Freeform 1467"/>
          <p:cNvSpPr/>
          <p:nvPr/>
        </p:nvSpPr>
        <p:spPr>
          <a:xfrm>
            <a:off x="5495290" y="3677412"/>
            <a:ext cx="78613" cy="56642"/>
          </a:xfrm>
          <a:custGeom>
            <a:avLst/>
            <a:gdLst/>
            <a:ahLst/>
            <a:cxnLst/>
            <a:rect l="0" t="0" r="0" b="0"/>
            <a:pathLst>
              <a:path w="78613" h="56642">
                <a:moveTo>
                  <a:pt x="78613" y="13080"/>
                </a:moveTo>
                <a:lnTo>
                  <a:pt x="74040" y="13080"/>
                </a:lnTo>
                <a:lnTo>
                  <a:pt x="65531" y="13080"/>
                </a:lnTo>
                <a:lnTo>
                  <a:pt x="56895" y="13080"/>
                </a:lnTo>
                <a:lnTo>
                  <a:pt x="43561" y="13080"/>
                </a:lnTo>
                <a:lnTo>
                  <a:pt x="35051" y="13080"/>
                </a:lnTo>
                <a:lnTo>
                  <a:pt x="13081" y="13080"/>
                </a:lnTo>
                <a:lnTo>
                  <a:pt x="13081" y="17653"/>
                </a:lnTo>
                <a:lnTo>
                  <a:pt x="8763" y="21970"/>
                </a:lnTo>
                <a:lnTo>
                  <a:pt x="4190" y="21970"/>
                </a:lnTo>
                <a:lnTo>
                  <a:pt x="4190" y="30480"/>
                </a:lnTo>
                <a:lnTo>
                  <a:pt x="0" y="35052"/>
                </a:lnTo>
                <a:lnTo>
                  <a:pt x="0" y="39369"/>
                </a:lnTo>
                <a:lnTo>
                  <a:pt x="0" y="43942"/>
                </a:lnTo>
                <a:lnTo>
                  <a:pt x="0" y="48132"/>
                </a:lnTo>
                <a:lnTo>
                  <a:pt x="0" y="52705"/>
                </a:lnTo>
                <a:lnTo>
                  <a:pt x="0" y="56642"/>
                </a:lnTo>
                <a:lnTo>
                  <a:pt x="4190" y="56642"/>
                </a:lnTo>
                <a:lnTo>
                  <a:pt x="8763" y="56642"/>
                </a:lnTo>
                <a:lnTo>
                  <a:pt x="17271" y="56642"/>
                </a:lnTo>
                <a:lnTo>
                  <a:pt x="26162" y="56642"/>
                </a:lnTo>
                <a:lnTo>
                  <a:pt x="30480" y="56642"/>
                </a:lnTo>
                <a:lnTo>
                  <a:pt x="43561" y="56642"/>
                </a:lnTo>
                <a:lnTo>
                  <a:pt x="48132" y="56642"/>
                </a:lnTo>
                <a:lnTo>
                  <a:pt x="52324" y="56642"/>
                </a:lnTo>
                <a:lnTo>
                  <a:pt x="56895" y="48132"/>
                </a:lnTo>
                <a:lnTo>
                  <a:pt x="61213" y="43942"/>
                </a:lnTo>
                <a:lnTo>
                  <a:pt x="65531" y="30480"/>
                </a:lnTo>
                <a:lnTo>
                  <a:pt x="65531" y="26161"/>
                </a:lnTo>
                <a:lnTo>
                  <a:pt x="65531" y="21970"/>
                </a:lnTo>
                <a:lnTo>
                  <a:pt x="65531" y="8890"/>
                </a:lnTo>
                <a:lnTo>
                  <a:pt x="65531" y="4571"/>
                </a:lnTo>
                <a:lnTo>
                  <a:pt x="65531" y="0"/>
                </a:lnTo>
                <a:lnTo>
                  <a:pt x="61213" y="0"/>
                </a:lnTo>
                <a:lnTo>
                  <a:pt x="5689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8" name="Freeform 1468"/>
          <p:cNvSpPr/>
          <p:nvPr/>
        </p:nvSpPr>
        <p:spPr>
          <a:xfrm>
            <a:off x="5578094" y="3642105"/>
            <a:ext cx="4571" cy="96266"/>
          </a:xfrm>
          <a:custGeom>
            <a:avLst/>
            <a:gdLst/>
            <a:ahLst/>
            <a:cxnLst/>
            <a:rect l="0" t="0" r="0" b="0"/>
            <a:pathLst>
              <a:path w="4571" h="96266">
                <a:moveTo>
                  <a:pt x="4571" y="96266"/>
                </a:moveTo>
                <a:lnTo>
                  <a:pt x="4571" y="83439"/>
                </a:lnTo>
                <a:lnTo>
                  <a:pt x="4571" y="74296"/>
                </a:lnTo>
                <a:lnTo>
                  <a:pt x="0" y="52705"/>
                </a:lnTo>
                <a:lnTo>
                  <a:pt x="0" y="17653"/>
                </a:lnTo>
                <a:lnTo>
                  <a:pt x="0" y="8763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69" name="Freeform 1469"/>
          <p:cNvSpPr/>
          <p:nvPr/>
        </p:nvSpPr>
        <p:spPr>
          <a:xfrm>
            <a:off x="5599810" y="3677157"/>
            <a:ext cx="30735" cy="21845"/>
          </a:xfrm>
          <a:custGeom>
            <a:avLst/>
            <a:gdLst/>
            <a:ahLst/>
            <a:cxnLst/>
            <a:rect l="0" t="0" r="0" b="0"/>
            <a:pathLst>
              <a:path w="30735" h="21845">
                <a:moveTo>
                  <a:pt x="0" y="21845"/>
                </a:moveTo>
                <a:lnTo>
                  <a:pt x="9144" y="17653"/>
                </a:lnTo>
                <a:lnTo>
                  <a:pt x="21972" y="8763"/>
                </a:lnTo>
                <a:lnTo>
                  <a:pt x="26543" y="4573"/>
                </a:lnTo>
                <a:lnTo>
                  <a:pt x="3073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0" name="Freeform 1470"/>
          <p:cNvSpPr/>
          <p:nvPr/>
        </p:nvSpPr>
        <p:spPr>
          <a:xfrm>
            <a:off x="5617464" y="3628897"/>
            <a:ext cx="91694" cy="131445"/>
          </a:xfrm>
          <a:custGeom>
            <a:avLst/>
            <a:gdLst/>
            <a:ahLst/>
            <a:cxnLst/>
            <a:rect l="0" t="0" r="0" b="0"/>
            <a:pathLst>
              <a:path w="91694" h="131445">
                <a:moveTo>
                  <a:pt x="65532" y="70105"/>
                </a:moveTo>
                <a:lnTo>
                  <a:pt x="61214" y="70105"/>
                </a:lnTo>
                <a:lnTo>
                  <a:pt x="52451" y="70105"/>
                </a:lnTo>
                <a:lnTo>
                  <a:pt x="48132" y="70105"/>
                </a:lnTo>
                <a:lnTo>
                  <a:pt x="43561" y="70105"/>
                </a:lnTo>
                <a:lnTo>
                  <a:pt x="39370" y="70105"/>
                </a:lnTo>
                <a:lnTo>
                  <a:pt x="30733" y="70105"/>
                </a:lnTo>
                <a:lnTo>
                  <a:pt x="26162" y="70105"/>
                </a:lnTo>
                <a:lnTo>
                  <a:pt x="17399" y="74676"/>
                </a:lnTo>
                <a:lnTo>
                  <a:pt x="13081" y="78741"/>
                </a:lnTo>
                <a:lnTo>
                  <a:pt x="4318" y="92075"/>
                </a:lnTo>
                <a:lnTo>
                  <a:pt x="0" y="96647"/>
                </a:lnTo>
                <a:lnTo>
                  <a:pt x="0" y="100966"/>
                </a:lnTo>
                <a:lnTo>
                  <a:pt x="0" y="109474"/>
                </a:lnTo>
                <a:lnTo>
                  <a:pt x="0" y="118365"/>
                </a:lnTo>
                <a:lnTo>
                  <a:pt x="0" y="127128"/>
                </a:lnTo>
                <a:lnTo>
                  <a:pt x="8889" y="131445"/>
                </a:lnTo>
                <a:lnTo>
                  <a:pt x="13081" y="131445"/>
                </a:lnTo>
                <a:lnTo>
                  <a:pt x="21970" y="131445"/>
                </a:lnTo>
                <a:lnTo>
                  <a:pt x="35051" y="122556"/>
                </a:lnTo>
                <a:lnTo>
                  <a:pt x="48132" y="113793"/>
                </a:lnTo>
                <a:lnTo>
                  <a:pt x="52451" y="105157"/>
                </a:lnTo>
                <a:lnTo>
                  <a:pt x="69850" y="87504"/>
                </a:lnTo>
                <a:lnTo>
                  <a:pt x="69850" y="83312"/>
                </a:lnTo>
                <a:lnTo>
                  <a:pt x="74421" y="61342"/>
                </a:lnTo>
                <a:lnTo>
                  <a:pt x="74421" y="57023"/>
                </a:lnTo>
                <a:lnTo>
                  <a:pt x="74421" y="43943"/>
                </a:lnTo>
                <a:lnTo>
                  <a:pt x="74421" y="26544"/>
                </a:lnTo>
                <a:lnTo>
                  <a:pt x="74421" y="21971"/>
                </a:lnTo>
                <a:lnTo>
                  <a:pt x="74421" y="4572"/>
                </a:lnTo>
                <a:lnTo>
                  <a:pt x="74421" y="0"/>
                </a:lnTo>
                <a:lnTo>
                  <a:pt x="74421" y="17781"/>
                </a:lnTo>
                <a:lnTo>
                  <a:pt x="74421" y="70105"/>
                </a:lnTo>
                <a:lnTo>
                  <a:pt x="74421" y="74676"/>
                </a:lnTo>
                <a:lnTo>
                  <a:pt x="74421" y="78741"/>
                </a:lnTo>
                <a:lnTo>
                  <a:pt x="74421" y="92075"/>
                </a:lnTo>
                <a:lnTo>
                  <a:pt x="74421" y="96647"/>
                </a:lnTo>
                <a:lnTo>
                  <a:pt x="74421" y="100966"/>
                </a:lnTo>
                <a:lnTo>
                  <a:pt x="78994" y="105157"/>
                </a:lnTo>
                <a:lnTo>
                  <a:pt x="87757" y="105157"/>
                </a:lnTo>
                <a:lnTo>
                  <a:pt x="87757" y="109474"/>
                </a:lnTo>
                <a:lnTo>
                  <a:pt x="91694" y="1094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1" name="Freeform 1471"/>
          <p:cNvSpPr/>
          <p:nvPr/>
        </p:nvSpPr>
        <p:spPr>
          <a:xfrm>
            <a:off x="5713729" y="3672840"/>
            <a:ext cx="100585" cy="78613"/>
          </a:xfrm>
          <a:custGeom>
            <a:avLst/>
            <a:gdLst/>
            <a:ahLst/>
            <a:cxnLst/>
            <a:rect l="0" t="0" r="0" b="0"/>
            <a:pathLst>
              <a:path w="100585" h="78613">
                <a:moveTo>
                  <a:pt x="8636" y="61214"/>
                </a:moveTo>
                <a:lnTo>
                  <a:pt x="8636" y="61214"/>
                </a:lnTo>
                <a:lnTo>
                  <a:pt x="13209" y="61214"/>
                </a:lnTo>
                <a:lnTo>
                  <a:pt x="13209" y="57023"/>
                </a:lnTo>
                <a:lnTo>
                  <a:pt x="17399" y="57023"/>
                </a:lnTo>
                <a:lnTo>
                  <a:pt x="21972" y="52704"/>
                </a:lnTo>
                <a:lnTo>
                  <a:pt x="21972" y="48132"/>
                </a:lnTo>
                <a:lnTo>
                  <a:pt x="30480" y="39369"/>
                </a:lnTo>
                <a:lnTo>
                  <a:pt x="35053" y="30733"/>
                </a:lnTo>
                <a:lnTo>
                  <a:pt x="35053" y="26162"/>
                </a:lnTo>
                <a:lnTo>
                  <a:pt x="39371" y="13080"/>
                </a:lnTo>
                <a:lnTo>
                  <a:pt x="39371" y="8890"/>
                </a:lnTo>
                <a:lnTo>
                  <a:pt x="39371" y="4317"/>
                </a:lnTo>
                <a:lnTo>
                  <a:pt x="39371" y="0"/>
                </a:lnTo>
                <a:lnTo>
                  <a:pt x="35053" y="0"/>
                </a:lnTo>
                <a:lnTo>
                  <a:pt x="30480" y="0"/>
                </a:lnTo>
                <a:lnTo>
                  <a:pt x="26290" y="4317"/>
                </a:lnTo>
                <a:lnTo>
                  <a:pt x="17399" y="8890"/>
                </a:lnTo>
                <a:lnTo>
                  <a:pt x="13209" y="13080"/>
                </a:lnTo>
                <a:lnTo>
                  <a:pt x="4318" y="30733"/>
                </a:lnTo>
                <a:lnTo>
                  <a:pt x="4318" y="34798"/>
                </a:lnTo>
                <a:lnTo>
                  <a:pt x="0" y="43561"/>
                </a:lnTo>
                <a:lnTo>
                  <a:pt x="0" y="52704"/>
                </a:lnTo>
                <a:lnTo>
                  <a:pt x="0" y="57023"/>
                </a:lnTo>
                <a:lnTo>
                  <a:pt x="0" y="61214"/>
                </a:lnTo>
                <a:lnTo>
                  <a:pt x="4318" y="61214"/>
                </a:lnTo>
                <a:lnTo>
                  <a:pt x="13209" y="61214"/>
                </a:lnTo>
                <a:lnTo>
                  <a:pt x="17399" y="65531"/>
                </a:lnTo>
                <a:lnTo>
                  <a:pt x="21972" y="65531"/>
                </a:lnTo>
                <a:lnTo>
                  <a:pt x="30480" y="65531"/>
                </a:lnTo>
                <a:lnTo>
                  <a:pt x="35053" y="65531"/>
                </a:lnTo>
                <a:lnTo>
                  <a:pt x="43688" y="65531"/>
                </a:lnTo>
                <a:lnTo>
                  <a:pt x="48261" y="65531"/>
                </a:lnTo>
                <a:lnTo>
                  <a:pt x="52451" y="65531"/>
                </a:lnTo>
                <a:lnTo>
                  <a:pt x="52451" y="61214"/>
                </a:lnTo>
                <a:lnTo>
                  <a:pt x="52451" y="57023"/>
                </a:lnTo>
                <a:lnTo>
                  <a:pt x="52451" y="52704"/>
                </a:lnTo>
                <a:lnTo>
                  <a:pt x="61342" y="48132"/>
                </a:lnTo>
                <a:lnTo>
                  <a:pt x="61342" y="43561"/>
                </a:lnTo>
                <a:lnTo>
                  <a:pt x="65532" y="43561"/>
                </a:lnTo>
                <a:lnTo>
                  <a:pt x="65532" y="34798"/>
                </a:lnTo>
                <a:lnTo>
                  <a:pt x="69850" y="34798"/>
                </a:lnTo>
                <a:lnTo>
                  <a:pt x="69850" y="30733"/>
                </a:lnTo>
                <a:lnTo>
                  <a:pt x="74168" y="30733"/>
                </a:lnTo>
                <a:lnTo>
                  <a:pt x="78741" y="30733"/>
                </a:lnTo>
                <a:lnTo>
                  <a:pt x="82931" y="30733"/>
                </a:lnTo>
                <a:lnTo>
                  <a:pt x="87504" y="30733"/>
                </a:lnTo>
                <a:lnTo>
                  <a:pt x="96012" y="30733"/>
                </a:lnTo>
                <a:lnTo>
                  <a:pt x="100585" y="30733"/>
                </a:lnTo>
                <a:lnTo>
                  <a:pt x="100585" y="43561"/>
                </a:lnTo>
                <a:lnTo>
                  <a:pt x="100585" y="48132"/>
                </a:lnTo>
                <a:lnTo>
                  <a:pt x="100585" y="57023"/>
                </a:lnTo>
                <a:lnTo>
                  <a:pt x="100585" y="65531"/>
                </a:lnTo>
                <a:lnTo>
                  <a:pt x="100585" y="69850"/>
                </a:lnTo>
                <a:lnTo>
                  <a:pt x="100585" y="74422"/>
                </a:lnTo>
                <a:lnTo>
                  <a:pt x="100585" y="786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2" name="Freeform 1472"/>
          <p:cNvSpPr/>
          <p:nvPr/>
        </p:nvSpPr>
        <p:spPr>
          <a:xfrm>
            <a:off x="5853429" y="3738371"/>
            <a:ext cx="255" cy="0"/>
          </a:xfrm>
          <a:custGeom>
            <a:avLst/>
            <a:gdLst/>
            <a:ahLst/>
            <a:cxnLst/>
            <a:rect l="0" t="0" r="0" b="0"/>
            <a:pathLst>
              <a:path w="255">
                <a:moveTo>
                  <a:pt x="0" y="0"/>
                </a:moveTo>
                <a:lnTo>
                  <a:pt x="25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3" name="Freeform 1473"/>
          <p:cNvSpPr/>
          <p:nvPr/>
        </p:nvSpPr>
        <p:spPr>
          <a:xfrm>
            <a:off x="5167248" y="3672840"/>
            <a:ext cx="8510" cy="0"/>
          </a:xfrm>
          <a:custGeom>
            <a:avLst/>
            <a:gdLst/>
            <a:ahLst/>
            <a:cxnLst/>
            <a:rect l="0" t="0" r="0" b="0"/>
            <a:pathLst>
              <a:path w="8510">
                <a:moveTo>
                  <a:pt x="8510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4" name="Freeform 1474"/>
          <p:cNvSpPr/>
          <p:nvPr/>
        </p:nvSpPr>
        <p:spPr>
          <a:xfrm>
            <a:off x="5175758" y="3712209"/>
            <a:ext cx="8889" cy="21845"/>
          </a:xfrm>
          <a:custGeom>
            <a:avLst/>
            <a:gdLst/>
            <a:ahLst/>
            <a:cxnLst/>
            <a:rect l="0" t="0" r="0" b="0"/>
            <a:pathLst>
              <a:path w="8889" h="21845">
                <a:moveTo>
                  <a:pt x="8889" y="21845"/>
                </a:moveTo>
                <a:lnTo>
                  <a:pt x="4571" y="17654"/>
                </a:lnTo>
                <a:lnTo>
                  <a:pt x="0" y="13082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5" name="Freeform 1475"/>
          <p:cNvSpPr/>
          <p:nvPr/>
        </p:nvSpPr>
        <p:spPr>
          <a:xfrm>
            <a:off x="5219700" y="3690239"/>
            <a:ext cx="87503" cy="61214"/>
          </a:xfrm>
          <a:custGeom>
            <a:avLst/>
            <a:gdLst/>
            <a:ahLst/>
            <a:cxnLst/>
            <a:rect l="0" t="0" r="0" b="0"/>
            <a:pathLst>
              <a:path w="87503" h="61214">
                <a:moveTo>
                  <a:pt x="8509" y="57023"/>
                </a:moveTo>
                <a:lnTo>
                  <a:pt x="8509" y="52451"/>
                </a:lnTo>
                <a:lnTo>
                  <a:pt x="8509" y="48132"/>
                </a:lnTo>
                <a:lnTo>
                  <a:pt x="4317" y="43815"/>
                </a:lnTo>
                <a:lnTo>
                  <a:pt x="4317" y="35052"/>
                </a:lnTo>
                <a:lnTo>
                  <a:pt x="0" y="30733"/>
                </a:lnTo>
                <a:lnTo>
                  <a:pt x="0" y="26162"/>
                </a:lnTo>
                <a:lnTo>
                  <a:pt x="0" y="21970"/>
                </a:lnTo>
                <a:lnTo>
                  <a:pt x="0" y="17399"/>
                </a:lnTo>
                <a:lnTo>
                  <a:pt x="0" y="13334"/>
                </a:lnTo>
                <a:lnTo>
                  <a:pt x="4317" y="13334"/>
                </a:lnTo>
                <a:lnTo>
                  <a:pt x="8509" y="13334"/>
                </a:lnTo>
                <a:lnTo>
                  <a:pt x="17653" y="13334"/>
                </a:lnTo>
                <a:lnTo>
                  <a:pt x="21971" y="13334"/>
                </a:lnTo>
                <a:lnTo>
                  <a:pt x="26542" y="17399"/>
                </a:lnTo>
                <a:lnTo>
                  <a:pt x="26542" y="21970"/>
                </a:lnTo>
                <a:lnTo>
                  <a:pt x="30479" y="35052"/>
                </a:lnTo>
                <a:lnTo>
                  <a:pt x="39370" y="43815"/>
                </a:lnTo>
                <a:lnTo>
                  <a:pt x="39370" y="52451"/>
                </a:lnTo>
                <a:lnTo>
                  <a:pt x="39370" y="57023"/>
                </a:lnTo>
                <a:lnTo>
                  <a:pt x="39370" y="61214"/>
                </a:lnTo>
                <a:lnTo>
                  <a:pt x="43560" y="61214"/>
                </a:lnTo>
                <a:lnTo>
                  <a:pt x="43560" y="57023"/>
                </a:lnTo>
                <a:lnTo>
                  <a:pt x="43560" y="48132"/>
                </a:lnTo>
                <a:lnTo>
                  <a:pt x="48133" y="39624"/>
                </a:lnTo>
                <a:lnTo>
                  <a:pt x="48133" y="35052"/>
                </a:lnTo>
                <a:lnTo>
                  <a:pt x="52451" y="17399"/>
                </a:lnTo>
                <a:lnTo>
                  <a:pt x="57022" y="13334"/>
                </a:lnTo>
                <a:lnTo>
                  <a:pt x="57022" y="8763"/>
                </a:lnTo>
                <a:lnTo>
                  <a:pt x="61214" y="8763"/>
                </a:lnTo>
                <a:lnTo>
                  <a:pt x="61214" y="0"/>
                </a:lnTo>
                <a:lnTo>
                  <a:pt x="70103" y="0"/>
                </a:lnTo>
                <a:lnTo>
                  <a:pt x="70103" y="4571"/>
                </a:lnTo>
                <a:lnTo>
                  <a:pt x="74421" y="4571"/>
                </a:lnTo>
                <a:lnTo>
                  <a:pt x="74421" y="13334"/>
                </a:lnTo>
                <a:lnTo>
                  <a:pt x="78613" y="26162"/>
                </a:lnTo>
                <a:lnTo>
                  <a:pt x="78613" y="30733"/>
                </a:lnTo>
                <a:lnTo>
                  <a:pt x="78613" y="35052"/>
                </a:lnTo>
                <a:lnTo>
                  <a:pt x="82930" y="35052"/>
                </a:lnTo>
                <a:lnTo>
                  <a:pt x="87503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6" name="Freeform 1476"/>
          <p:cNvSpPr/>
          <p:nvPr/>
        </p:nvSpPr>
        <p:spPr>
          <a:xfrm>
            <a:off x="4886833" y="3650868"/>
            <a:ext cx="105156" cy="91822"/>
          </a:xfrm>
          <a:custGeom>
            <a:avLst/>
            <a:gdLst/>
            <a:ahLst/>
            <a:cxnLst/>
            <a:rect l="0" t="0" r="0" b="0"/>
            <a:pathLst>
              <a:path w="105156" h="91822">
                <a:moveTo>
                  <a:pt x="13081" y="0"/>
                </a:moveTo>
                <a:lnTo>
                  <a:pt x="13081" y="8510"/>
                </a:lnTo>
                <a:lnTo>
                  <a:pt x="13081" y="13082"/>
                </a:lnTo>
                <a:lnTo>
                  <a:pt x="13081" y="21972"/>
                </a:lnTo>
                <a:lnTo>
                  <a:pt x="13081" y="26289"/>
                </a:lnTo>
                <a:lnTo>
                  <a:pt x="4318" y="39371"/>
                </a:lnTo>
                <a:lnTo>
                  <a:pt x="4318" y="48134"/>
                </a:lnTo>
                <a:lnTo>
                  <a:pt x="0" y="56770"/>
                </a:lnTo>
                <a:lnTo>
                  <a:pt x="0" y="61341"/>
                </a:lnTo>
                <a:lnTo>
                  <a:pt x="0" y="65533"/>
                </a:lnTo>
                <a:lnTo>
                  <a:pt x="0" y="70104"/>
                </a:lnTo>
                <a:lnTo>
                  <a:pt x="13081" y="65533"/>
                </a:lnTo>
                <a:lnTo>
                  <a:pt x="13081" y="52705"/>
                </a:lnTo>
                <a:lnTo>
                  <a:pt x="17652" y="39371"/>
                </a:lnTo>
                <a:lnTo>
                  <a:pt x="21717" y="35052"/>
                </a:lnTo>
                <a:lnTo>
                  <a:pt x="21717" y="26289"/>
                </a:lnTo>
                <a:lnTo>
                  <a:pt x="30480" y="4573"/>
                </a:lnTo>
                <a:lnTo>
                  <a:pt x="30480" y="0"/>
                </a:lnTo>
                <a:lnTo>
                  <a:pt x="30480" y="8510"/>
                </a:lnTo>
                <a:lnTo>
                  <a:pt x="30480" y="17653"/>
                </a:lnTo>
                <a:lnTo>
                  <a:pt x="35051" y="21972"/>
                </a:lnTo>
                <a:lnTo>
                  <a:pt x="35051" y="35052"/>
                </a:lnTo>
                <a:lnTo>
                  <a:pt x="35051" y="52705"/>
                </a:lnTo>
                <a:lnTo>
                  <a:pt x="39370" y="56770"/>
                </a:lnTo>
                <a:lnTo>
                  <a:pt x="39370" y="61341"/>
                </a:lnTo>
                <a:lnTo>
                  <a:pt x="39370" y="65533"/>
                </a:lnTo>
                <a:lnTo>
                  <a:pt x="43942" y="65533"/>
                </a:lnTo>
                <a:lnTo>
                  <a:pt x="48132" y="65533"/>
                </a:lnTo>
                <a:lnTo>
                  <a:pt x="52451" y="65533"/>
                </a:lnTo>
                <a:lnTo>
                  <a:pt x="61340" y="65533"/>
                </a:lnTo>
                <a:lnTo>
                  <a:pt x="65532" y="61341"/>
                </a:lnTo>
                <a:lnTo>
                  <a:pt x="65532" y="56770"/>
                </a:lnTo>
                <a:lnTo>
                  <a:pt x="65532" y="52705"/>
                </a:lnTo>
                <a:lnTo>
                  <a:pt x="65532" y="39371"/>
                </a:lnTo>
                <a:lnTo>
                  <a:pt x="65532" y="30862"/>
                </a:lnTo>
                <a:lnTo>
                  <a:pt x="65532" y="26289"/>
                </a:lnTo>
                <a:lnTo>
                  <a:pt x="70103" y="21972"/>
                </a:lnTo>
                <a:lnTo>
                  <a:pt x="70103" y="13082"/>
                </a:lnTo>
                <a:lnTo>
                  <a:pt x="74421" y="13082"/>
                </a:lnTo>
                <a:lnTo>
                  <a:pt x="78613" y="17653"/>
                </a:lnTo>
                <a:lnTo>
                  <a:pt x="83184" y="26289"/>
                </a:lnTo>
                <a:lnTo>
                  <a:pt x="92075" y="30862"/>
                </a:lnTo>
                <a:lnTo>
                  <a:pt x="92075" y="43942"/>
                </a:lnTo>
                <a:lnTo>
                  <a:pt x="96393" y="48134"/>
                </a:lnTo>
                <a:lnTo>
                  <a:pt x="100583" y="52705"/>
                </a:lnTo>
                <a:lnTo>
                  <a:pt x="100583" y="56770"/>
                </a:lnTo>
                <a:lnTo>
                  <a:pt x="100583" y="61341"/>
                </a:lnTo>
                <a:lnTo>
                  <a:pt x="100583" y="65533"/>
                </a:lnTo>
                <a:lnTo>
                  <a:pt x="100583" y="70104"/>
                </a:lnTo>
                <a:lnTo>
                  <a:pt x="100583" y="78995"/>
                </a:lnTo>
                <a:lnTo>
                  <a:pt x="100583" y="83186"/>
                </a:lnTo>
                <a:lnTo>
                  <a:pt x="105156" y="87503"/>
                </a:lnTo>
                <a:lnTo>
                  <a:pt x="105156" y="918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7" name="Freeform 1477"/>
          <p:cNvSpPr/>
          <p:nvPr/>
        </p:nvSpPr>
        <p:spPr>
          <a:xfrm>
            <a:off x="4987416" y="3633216"/>
            <a:ext cx="87757" cy="118237"/>
          </a:xfrm>
          <a:custGeom>
            <a:avLst/>
            <a:gdLst/>
            <a:ahLst/>
            <a:cxnLst/>
            <a:rect l="0" t="0" r="0" b="0"/>
            <a:pathLst>
              <a:path w="87757" h="118237">
                <a:moveTo>
                  <a:pt x="65532" y="43941"/>
                </a:moveTo>
                <a:lnTo>
                  <a:pt x="65532" y="43941"/>
                </a:lnTo>
                <a:lnTo>
                  <a:pt x="57024" y="43941"/>
                </a:lnTo>
                <a:lnTo>
                  <a:pt x="48134" y="43941"/>
                </a:lnTo>
                <a:lnTo>
                  <a:pt x="35053" y="43941"/>
                </a:lnTo>
                <a:lnTo>
                  <a:pt x="30862" y="43941"/>
                </a:lnTo>
                <a:lnTo>
                  <a:pt x="13081" y="52704"/>
                </a:lnTo>
                <a:lnTo>
                  <a:pt x="8891" y="52704"/>
                </a:lnTo>
                <a:lnTo>
                  <a:pt x="8891" y="57023"/>
                </a:lnTo>
                <a:lnTo>
                  <a:pt x="4573" y="65786"/>
                </a:lnTo>
                <a:lnTo>
                  <a:pt x="0" y="65786"/>
                </a:lnTo>
                <a:lnTo>
                  <a:pt x="0" y="78993"/>
                </a:lnTo>
                <a:lnTo>
                  <a:pt x="0" y="83185"/>
                </a:lnTo>
                <a:lnTo>
                  <a:pt x="0" y="87756"/>
                </a:lnTo>
                <a:lnTo>
                  <a:pt x="0" y="92075"/>
                </a:lnTo>
                <a:lnTo>
                  <a:pt x="8891" y="92075"/>
                </a:lnTo>
                <a:lnTo>
                  <a:pt x="13081" y="92075"/>
                </a:lnTo>
                <a:lnTo>
                  <a:pt x="26289" y="92075"/>
                </a:lnTo>
                <a:lnTo>
                  <a:pt x="35053" y="92075"/>
                </a:lnTo>
                <a:lnTo>
                  <a:pt x="48134" y="92075"/>
                </a:lnTo>
                <a:lnTo>
                  <a:pt x="52451" y="92075"/>
                </a:lnTo>
                <a:lnTo>
                  <a:pt x="65532" y="92075"/>
                </a:lnTo>
                <a:lnTo>
                  <a:pt x="70105" y="78993"/>
                </a:lnTo>
                <a:lnTo>
                  <a:pt x="74423" y="74422"/>
                </a:lnTo>
                <a:lnTo>
                  <a:pt x="78613" y="65786"/>
                </a:lnTo>
                <a:lnTo>
                  <a:pt x="78613" y="61594"/>
                </a:lnTo>
                <a:lnTo>
                  <a:pt x="78613" y="48514"/>
                </a:lnTo>
                <a:lnTo>
                  <a:pt x="78613" y="43941"/>
                </a:lnTo>
                <a:lnTo>
                  <a:pt x="78613" y="35305"/>
                </a:lnTo>
                <a:lnTo>
                  <a:pt x="78613" y="13462"/>
                </a:lnTo>
                <a:lnTo>
                  <a:pt x="78613" y="8889"/>
                </a:lnTo>
                <a:lnTo>
                  <a:pt x="74423" y="4572"/>
                </a:lnTo>
                <a:lnTo>
                  <a:pt x="74423" y="0"/>
                </a:lnTo>
                <a:lnTo>
                  <a:pt x="74423" y="8889"/>
                </a:lnTo>
                <a:lnTo>
                  <a:pt x="74423" y="22225"/>
                </a:lnTo>
                <a:lnTo>
                  <a:pt x="74423" y="39624"/>
                </a:lnTo>
                <a:lnTo>
                  <a:pt x="74423" y="65786"/>
                </a:lnTo>
                <a:lnTo>
                  <a:pt x="74423" y="78993"/>
                </a:lnTo>
                <a:lnTo>
                  <a:pt x="74423" y="96647"/>
                </a:lnTo>
                <a:lnTo>
                  <a:pt x="74423" y="100838"/>
                </a:lnTo>
                <a:lnTo>
                  <a:pt x="74423" y="105155"/>
                </a:lnTo>
                <a:lnTo>
                  <a:pt x="78613" y="114046"/>
                </a:lnTo>
                <a:lnTo>
                  <a:pt x="78613" y="118237"/>
                </a:lnTo>
                <a:lnTo>
                  <a:pt x="87757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8" name="Freeform 1478"/>
          <p:cNvSpPr/>
          <p:nvPr/>
        </p:nvSpPr>
        <p:spPr>
          <a:xfrm>
            <a:off x="4300473" y="3589655"/>
            <a:ext cx="117856" cy="148716"/>
          </a:xfrm>
          <a:custGeom>
            <a:avLst/>
            <a:gdLst/>
            <a:ahLst/>
            <a:cxnLst/>
            <a:rect l="0" t="0" r="0" b="0"/>
            <a:pathLst>
              <a:path w="117856" h="148716">
                <a:moveTo>
                  <a:pt x="0" y="0"/>
                </a:moveTo>
                <a:lnTo>
                  <a:pt x="13081" y="4190"/>
                </a:lnTo>
                <a:lnTo>
                  <a:pt x="17273" y="21971"/>
                </a:lnTo>
                <a:lnTo>
                  <a:pt x="21591" y="26162"/>
                </a:lnTo>
                <a:lnTo>
                  <a:pt x="21591" y="43561"/>
                </a:lnTo>
                <a:lnTo>
                  <a:pt x="25909" y="48133"/>
                </a:lnTo>
                <a:lnTo>
                  <a:pt x="25909" y="61213"/>
                </a:lnTo>
                <a:lnTo>
                  <a:pt x="34672" y="78866"/>
                </a:lnTo>
                <a:lnTo>
                  <a:pt x="34672" y="83185"/>
                </a:lnTo>
                <a:lnTo>
                  <a:pt x="34672" y="96265"/>
                </a:lnTo>
                <a:lnTo>
                  <a:pt x="34672" y="100584"/>
                </a:lnTo>
                <a:lnTo>
                  <a:pt x="34672" y="109347"/>
                </a:lnTo>
                <a:lnTo>
                  <a:pt x="34672" y="122554"/>
                </a:lnTo>
                <a:lnTo>
                  <a:pt x="34672" y="131317"/>
                </a:lnTo>
                <a:lnTo>
                  <a:pt x="34672" y="144399"/>
                </a:lnTo>
                <a:lnTo>
                  <a:pt x="34672" y="148716"/>
                </a:lnTo>
                <a:lnTo>
                  <a:pt x="39243" y="148716"/>
                </a:lnTo>
                <a:lnTo>
                  <a:pt x="48134" y="148716"/>
                </a:lnTo>
                <a:lnTo>
                  <a:pt x="56642" y="148716"/>
                </a:lnTo>
                <a:lnTo>
                  <a:pt x="65532" y="148716"/>
                </a:lnTo>
                <a:lnTo>
                  <a:pt x="78613" y="148716"/>
                </a:lnTo>
                <a:lnTo>
                  <a:pt x="82805" y="148716"/>
                </a:lnTo>
                <a:lnTo>
                  <a:pt x="87123" y="148716"/>
                </a:lnTo>
                <a:lnTo>
                  <a:pt x="104775" y="148716"/>
                </a:lnTo>
                <a:lnTo>
                  <a:pt x="109093" y="148716"/>
                </a:lnTo>
                <a:lnTo>
                  <a:pt x="117856" y="14871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79" name="Freeform 1479"/>
          <p:cNvSpPr/>
          <p:nvPr/>
        </p:nvSpPr>
        <p:spPr>
          <a:xfrm>
            <a:off x="4413503" y="3698747"/>
            <a:ext cx="43943" cy="35053"/>
          </a:xfrm>
          <a:custGeom>
            <a:avLst/>
            <a:gdLst/>
            <a:ahLst/>
            <a:cxnLst/>
            <a:rect l="0" t="0" r="0" b="0"/>
            <a:pathLst>
              <a:path w="43943" h="35053">
                <a:moveTo>
                  <a:pt x="31116" y="4319"/>
                </a:moveTo>
                <a:lnTo>
                  <a:pt x="31116" y="0"/>
                </a:lnTo>
                <a:lnTo>
                  <a:pt x="26543" y="0"/>
                </a:lnTo>
                <a:lnTo>
                  <a:pt x="22225" y="0"/>
                </a:lnTo>
                <a:lnTo>
                  <a:pt x="17654" y="0"/>
                </a:lnTo>
                <a:lnTo>
                  <a:pt x="13462" y="0"/>
                </a:lnTo>
                <a:lnTo>
                  <a:pt x="4573" y="0"/>
                </a:lnTo>
                <a:lnTo>
                  <a:pt x="4573" y="4319"/>
                </a:lnTo>
                <a:lnTo>
                  <a:pt x="0" y="4319"/>
                </a:lnTo>
                <a:lnTo>
                  <a:pt x="0" y="8891"/>
                </a:lnTo>
                <a:lnTo>
                  <a:pt x="0" y="13082"/>
                </a:lnTo>
                <a:lnTo>
                  <a:pt x="0" y="17654"/>
                </a:lnTo>
                <a:lnTo>
                  <a:pt x="0" y="21971"/>
                </a:lnTo>
                <a:lnTo>
                  <a:pt x="8891" y="21971"/>
                </a:lnTo>
                <a:lnTo>
                  <a:pt x="13462" y="30734"/>
                </a:lnTo>
                <a:lnTo>
                  <a:pt x="17654" y="30734"/>
                </a:lnTo>
                <a:lnTo>
                  <a:pt x="17654" y="35053"/>
                </a:lnTo>
                <a:lnTo>
                  <a:pt x="22225" y="35053"/>
                </a:lnTo>
                <a:lnTo>
                  <a:pt x="26543" y="35053"/>
                </a:lnTo>
                <a:lnTo>
                  <a:pt x="31116" y="35053"/>
                </a:lnTo>
                <a:lnTo>
                  <a:pt x="35052" y="35053"/>
                </a:lnTo>
                <a:lnTo>
                  <a:pt x="43943" y="26162"/>
                </a:lnTo>
                <a:lnTo>
                  <a:pt x="43943" y="21971"/>
                </a:lnTo>
                <a:lnTo>
                  <a:pt x="43943" y="17654"/>
                </a:lnTo>
                <a:lnTo>
                  <a:pt x="43943" y="13082"/>
                </a:lnTo>
                <a:lnTo>
                  <a:pt x="43943" y="8891"/>
                </a:lnTo>
                <a:lnTo>
                  <a:pt x="43943" y="4319"/>
                </a:lnTo>
                <a:lnTo>
                  <a:pt x="39625" y="4319"/>
                </a:lnTo>
                <a:lnTo>
                  <a:pt x="39625" y="0"/>
                </a:lnTo>
                <a:lnTo>
                  <a:pt x="3505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0" name="Freeform 1480"/>
          <p:cNvSpPr/>
          <p:nvPr/>
        </p:nvSpPr>
        <p:spPr>
          <a:xfrm>
            <a:off x="4492497" y="3694430"/>
            <a:ext cx="83186" cy="48260"/>
          </a:xfrm>
          <a:custGeom>
            <a:avLst/>
            <a:gdLst/>
            <a:ahLst/>
            <a:cxnLst/>
            <a:rect l="0" t="0" r="0" b="0"/>
            <a:pathLst>
              <a:path w="83186" h="48260">
                <a:moveTo>
                  <a:pt x="0" y="48260"/>
                </a:moveTo>
                <a:lnTo>
                  <a:pt x="0" y="43687"/>
                </a:lnTo>
                <a:lnTo>
                  <a:pt x="0" y="35051"/>
                </a:lnTo>
                <a:lnTo>
                  <a:pt x="0" y="26288"/>
                </a:lnTo>
                <a:lnTo>
                  <a:pt x="0" y="21971"/>
                </a:lnTo>
                <a:lnTo>
                  <a:pt x="0" y="17399"/>
                </a:lnTo>
                <a:lnTo>
                  <a:pt x="0" y="13208"/>
                </a:lnTo>
                <a:lnTo>
                  <a:pt x="0" y="8636"/>
                </a:lnTo>
                <a:lnTo>
                  <a:pt x="0" y="4317"/>
                </a:lnTo>
                <a:lnTo>
                  <a:pt x="4573" y="4317"/>
                </a:lnTo>
                <a:lnTo>
                  <a:pt x="4573" y="0"/>
                </a:lnTo>
                <a:lnTo>
                  <a:pt x="17654" y="0"/>
                </a:lnTo>
                <a:lnTo>
                  <a:pt x="21844" y="0"/>
                </a:lnTo>
                <a:lnTo>
                  <a:pt x="30735" y="0"/>
                </a:lnTo>
                <a:lnTo>
                  <a:pt x="35053" y="0"/>
                </a:lnTo>
                <a:lnTo>
                  <a:pt x="48133" y="0"/>
                </a:lnTo>
                <a:lnTo>
                  <a:pt x="65787" y="4317"/>
                </a:lnTo>
                <a:lnTo>
                  <a:pt x="70105" y="8636"/>
                </a:lnTo>
                <a:lnTo>
                  <a:pt x="74295" y="17399"/>
                </a:lnTo>
                <a:lnTo>
                  <a:pt x="83186" y="26288"/>
                </a:lnTo>
                <a:lnTo>
                  <a:pt x="83186" y="30479"/>
                </a:lnTo>
                <a:lnTo>
                  <a:pt x="83186" y="350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1" name="Freeform 1481"/>
          <p:cNvSpPr/>
          <p:nvPr/>
        </p:nvSpPr>
        <p:spPr>
          <a:xfrm>
            <a:off x="4566792" y="3650615"/>
            <a:ext cx="74423" cy="109347"/>
          </a:xfrm>
          <a:custGeom>
            <a:avLst/>
            <a:gdLst/>
            <a:ahLst/>
            <a:cxnLst/>
            <a:rect l="0" t="0" r="0" b="0"/>
            <a:pathLst>
              <a:path w="74423" h="109347">
                <a:moveTo>
                  <a:pt x="61342" y="30733"/>
                </a:moveTo>
                <a:lnTo>
                  <a:pt x="56769" y="30733"/>
                </a:lnTo>
                <a:lnTo>
                  <a:pt x="52705" y="30733"/>
                </a:lnTo>
                <a:lnTo>
                  <a:pt x="39371" y="30733"/>
                </a:lnTo>
                <a:lnTo>
                  <a:pt x="26290" y="39242"/>
                </a:lnTo>
                <a:lnTo>
                  <a:pt x="22225" y="43815"/>
                </a:lnTo>
                <a:lnTo>
                  <a:pt x="17654" y="48132"/>
                </a:lnTo>
                <a:lnTo>
                  <a:pt x="13081" y="52451"/>
                </a:lnTo>
                <a:lnTo>
                  <a:pt x="0" y="61214"/>
                </a:lnTo>
                <a:lnTo>
                  <a:pt x="0" y="70103"/>
                </a:lnTo>
                <a:lnTo>
                  <a:pt x="0" y="78866"/>
                </a:lnTo>
                <a:lnTo>
                  <a:pt x="0" y="83185"/>
                </a:lnTo>
                <a:lnTo>
                  <a:pt x="0" y="87502"/>
                </a:lnTo>
                <a:lnTo>
                  <a:pt x="8891" y="100838"/>
                </a:lnTo>
                <a:lnTo>
                  <a:pt x="13081" y="100838"/>
                </a:lnTo>
                <a:lnTo>
                  <a:pt x="17654" y="104775"/>
                </a:lnTo>
                <a:lnTo>
                  <a:pt x="22225" y="104775"/>
                </a:lnTo>
                <a:lnTo>
                  <a:pt x="30861" y="104775"/>
                </a:lnTo>
                <a:lnTo>
                  <a:pt x="35053" y="104775"/>
                </a:lnTo>
                <a:lnTo>
                  <a:pt x="39371" y="100838"/>
                </a:lnTo>
                <a:lnTo>
                  <a:pt x="43942" y="87502"/>
                </a:lnTo>
                <a:lnTo>
                  <a:pt x="43942" y="74294"/>
                </a:lnTo>
                <a:lnTo>
                  <a:pt x="52705" y="61214"/>
                </a:lnTo>
                <a:lnTo>
                  <a:pt x="52705" y="39242"/>
                </a:lnTo>
                <a:lnTo>
                  <a:pt x="52705" y="26162"/>
                </a:lnTo>
                <a:lnTo>
                  <a:pt x="52705" y="13080"/>
                </a:lnTo>
                <a:lnTo>
                  <a:pt x="52705" y="8763"/>
                </a:lnTo>
                <a:lnTo>
                  <a:pt x="52705" y="4572"/>
                </a:lnTo>
                <a:lnTo>
                  <a:pt x="52705" y="0"/>
                </a:lnTo>
                <a:lnTo>
                  <a:pt x="56769" y="52451"/>
                </a:lnTo>
                <a:lnTo>
                  <a:pt x="56769" y="57023"/>
                </a:lnTo>
                <a:lnTo>
                  <a:pt x="61342" y="74294"/>
                </a:lnTo>
                <a:lnTo>
                  <a:pt x="61342" y="78866"/>
                </a:lnTo>
                <a:lnTo>
                  <a:pt x="70104" y="96265"/>
                </a:lnTo>
                <a:lnTo>
                  <a:pt x="70104" y="100838"/>
                </a:lnTo>
                <a:lnTo>
                  <a:pt x="70104" y="104775"/>
                </a:lnTo>
                <a:lnTo>
                  <a:pt x="74423" y="104775"/>
                </a:lnTo>
                <a:lnTo>
                  <a:pt x="74423" y="10934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2" name="Freeform 1482"/>
          <p:cNvSpPr/>
          <p:nvPr/>
        </p:nvSpPr>
        <p:spPr>
          <a:xfrm>
            <a:off x="4654550" y="3720718"/>
            <a:ext cx="25908" cy="26162"/>
          </a:xfrm>
          <a:custGeom>
            <a:avLst/>
            <a:gdLst/>
            <a:ahLst/>
            <a:cxnLst/>
            <a:rect l="0" t="0" r="0" b="0"/>
            <a:pathLst>
              <a:path w="25908" h="26162">
                <a:moveTo>
                  <a:pt x="21716" y="0"/>
                </a:moveTo>
                <a:lnTo>
                  <a:pt x="12827" y="0"/>
                </a:lnTo>
                <a:lnTo>
                  <a:pt x="8635" y="0"/>
                </a:lnTo>
                <a:lnTo>
                  <a:pt x="4317" y="0"/>
                </a:lnTo>
                <a:lnTo>
                  <a:pt x="4317" y="4191"/>
                </a:lnTo>
                <a:lnTo>
                  <a:pt x="0" y="4191"/>
                </a:lnTo>
                <a:lnTo>
                  <a:pt x="0" y="8763"/>
                </a:lnTo>
                <a:lnTo>
                  <a:pt x="0" y="13082"/>
                </a:lnTo>
                <a:lnTo>
                  <a:pt x="0" y="21972"/>
                </a:lnTo>
                <a:lnTo>
                  <a:pt x="0" y="26162"/>
                </a:lnTo>
                <a:lnTo>
                  <a:pt x="4317" y="26162"/>
                </a:lnTo>
                <a:lnTo>
                  <a:pt x="8635" y="26162"/>
                </a:lnTo>
                <a:lnTo>
                  <a:pt x="17145" y="26162"/>
                </a:lnTo>
                <a:lnTo>
                  <a:pt x="21716" y="26162"/>
                </a:lnTo>
                <a:lnTo>
                  <a:pt x="25908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3" name="Freeform 1483"/>
          <p:cNvSpPr/>
          <p:nvPr/>
        </p:nvSpPr>
        <p:spPr>
          <a:xfrm>
            <a:off x="4676266" y="3720718"/>
            <a:ext cx="8763" cy="4191"/>
          </a:xfrm>
          <a:custGeom>
            <a:avLst/>
            <a:gdLst/>
            <a:ahLst/>
            <a:cxnLst/>
            <a:rect l="0" t="0" r="0" b="0"/>
            <a:pathLst>
              <a:path w="8763" h="4191">
                <a:moveTo>
                  <a:pt x="8763" y="4191"/>
                </a:moveTo>
                <a:lnTo>
                  <a:pt x="8763" y="0"/>
                </a:lnTo>
                <a:lnTo>
                  <a:pt x="419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4" name="Freeform 1484"/>
          <p:cNvSpPr/>
          <p:nvPr/>
        </p:nvSpPr>
        <p:spPr>
          <a:xfrm>
            <a:off x="4728717" y="3689857"/>
            <a:ext cx="48134" cy="70105"/>
          </a:xfrm>
          <a:custGeom>
            <a:avLst/>
            <a:gdLst/>
            <a:ahLst/>
            <a:cxnLst/>
            <a:rect l="0" t="0" r="0" b="0"/>
            <a:pathLst>
              <a:path w="48134" h="70105">
                <a:moveTo>
                  <a:pt x="0" y="61596"/>
                </a:moveTo>
                <a:lnTo>
                  <a:pt x="0" y="57023"/>
                </a:lnTo>
                <a:lnTo>
                  <a:pt x="0" y="52833"/>
                </a:lnTo>
                <a:lnTo>
                  <a:pt x="0" y="48260"/>
                </a:lnTo>
                <a:lnTo>
                  <a:pt x="0" y="39624"/>
                </a:lnTo>
                <a:lnTo>
                  <a:pt x="0" y="35052"/>
                </a:lnTo>
                <a:lnTo>
                  <a:pt x="0" y="30861"/>
                </a:lnTo>
                <a:lnTo>
                  <a:pt x="0" y="26544"/>
                </a:lnTo>
                <a:lnTo>
                  <a:pt x="0" y="21972"/>
                </a:lnTo>
                <a:lnTo>
                  <a:pt x="0" y="17781"/>
                </a:lnTo>
                <a:lnTo>
                  <a:pt x="0" y="4573"/>
                </a:lnTo>
                <a:lnTo>
                  <a:pt x="0" y="0"/>
                </a:lnTo>
                <a:lnTo>
                  <a:pt x="4573" y="0"/>
                </a:lnTo>
                <a:lnTo>
                  <a:pt x="8763" y="0"/>
                </a:lnTo>
                <a:lnTo>
                  <a:pt x="13336" y="0"/>
                </a:lnTo>
                <a:lnTo>
                  <a:pt x="17654" y="0"/>
                </a:lnTo>
                <a:lnTo>
                  <a:pt x="26417" y="4573"/>
                </a:lnTo>
                <a:lnTo>
                  <a:pt x="30735" y="17781"/>
                </a:lnTo>
                <a:lnTo>
                  <a:pt x="35053" y="21972"/>
                </a:lnTo>
                <a:lnTo>
                  <a:pt x="39624" y="35052"/>
                </a:lnTo>
                <a:lnTo>
                  <a:pt x="48134" y="52833"/>
                </a:lnTo>
                <a:lnTo>
                  <a:pt x="48134" y="57023"/>
                </a:lnTo>
                <a:lnTo>
                  <a:pt x="48134" y="701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5" name="Freeform 1485"/>
          <p:cNvSpPr/>
          <p:nvPr/>
        </p:nvSpPr>
        <p:spPr>
          <a:xfrm>
            <a:off x="4068445" y="3712209"/>
            <a:ext cx="4318" cy="39244"/>
          </a:xfrm>
          <a:custGeom>
            <a:avLst/>
            <a:gdLst/>
            <a:ahLst/>
            <a:cxnLst/>
            <a:rect l="0" t="0" r="0" b="0"/>
            <a:pathLst>
              <a:path w="4318" h="39244">
                <a:moveTo>
                  <a:pt x="0" y="39244"/>
                </a:moveTo>
                <a:lnTo>
                  <a:pt x="0" y="35053"/>
                </a:lnTo>
                <a:lnTo>
                  <a:pt x="4318" y="35053"/>
                </a:lnTo>
                <a:lnTo>
                  <a:pt x="4318" y="30481"/>
                </a:lnTo>
                <a:lnTo>
                  <a:pt x="4318" y="26162"/>
                </a:lnTo>
                <a:lnTo>
                  <a:pt x="4318" y="21845"/>
                </a:lnTo>
                <a:lnTo>
                  <a:pt x="4318" y="17654"/>
                </a:lnTo>
                <a:lnTo>
                  <a:pt x="4318" y="8763"/>
                </a:lnTo>
                <a:lnTo>
                  <a:pt x="431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6" name="Freeform 1486"/>
          <p:cNvSpPr/>
          <p:nvPr/>
        </p:nvSpPr>
        <p:spPr>
          <a:xfrm>
            <a:off x="4111752" y="3650615"/>
            <a:ext cx="105156" cy="104775"/>
          </a:xfrm>
          <a:custGeom>
            <a:avLst/>
            <a:gdLst/>
            <a:ahLst/>
            <a:cxnLst/>
            <a:rect l="0" t="0" r="0" b="0"/>
            <a:pathLst>
              <a:path w="105156" h="104775">
                <a:moveTo>
                  <a:pt x="0" y="104775"/>
                </a:moveTo>
                <a:lnTo>
                  <a:pt x="0" y="100838"/>
                </a:lnTo>
                <a:lnTo>
                  <a:pt x="0" y="96265"/>
                </a:lnTo>
                <a:lnTo>
                  <a:pt x="0" y="92075"/>
                </a:lnTo>
                <a:lnTo>
                  <a:pt x="0" y="78866"/>
                </a:lnTo>
                <a:lnTo>
                  <a:pt x="0" y="74294"/>
                </a:lnTo>
                <a:lnTo>
                  <a:pt x="4571" y="70103"/>
                </a:lnTo>
                <a:lnTo>
                  <a:pt x="4571" y="52451"/>
                </a:lnTo>
                <a:lnTo>
                  <a:pt x="8889" y="48132"/>
                </a:lnTo>
                <a:lnTo>
                  <a:pt x="8889" y="39242"/>
                </a:lnTo>
                <a:lnTo>
                  <a:pt x="17652" y="26162"/>
                </a:lnTo>
                <a:lnTo>
                  <a:pt x="21970" y="21970"/>
                </a:lnTo>
                <a:lnTo>
                  <a:pt x="26162" y="8763"/>
                </a:lnTo>
                <a:lnTo>
                  <a:pt x="26162" y="4572"/>
                </a:lnTo>
                <a:lnTo>
                  <a:pt x="30733" y="4572"/>
                </a:lnTo>
                <a:lnTo>
                  <a:pt x="35051" y="0"/>
                </a:lnTo>
                <a:lnTo>
                  <a:pt x="43561" y="0"/>
                </a:lnTo>
                <a:lnTo>
                  <a:pt x="52451" y="0"/>
                </a:lnTo>
                <a:lnTo>
                  <a:pt x="65786" y="0"/>
                </a:lnTo>
                <a:lnTo>
                  <a:pt x="74676" y="8763"/>
                </a:lnTo>
                <a:lnTo>
                  <a:pt x="96265" y="21970"/>
                </a:lnTo>
                <a:lnTo>
                  <a:pt x="100583" y="26162"/>
                </a:lnTo>
                <a:lnTo>
                  <a:pt x="100583" y="30733"/>
                </a:lnTo>
                <a:lnTo>
                  <a:pt x="105156" y="30733"/>
                </a:lnTo>
                <a:lnTo>
                  <a:pt x="105156" y="35052"/>
                </a:lnTo>
                <a:lnTo>
                  <a:pt x="105156" y="392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7" name="Freeform 1487"/>
          <p:cNvSpPr/>
          <p:nvPr/>
        </p:nvSpPr>
        <p:spPr>
          <a:xfrm>
            <a:off x="3557904" y="3675633"/>
            <a:ext cx="43942" cy="61214"/>
          </a:xfrm>
          <a:custGeom>
            <a:avLst/>
            <a:gdLst/>
            <a:ahLst/>
            <a:cxnLst/>
            <a:rect l="0" t="0" r="0" b="0"/>
            <a:pathLst>
              <a:path w="43942" h="61214">
                <a:moveTo>
                  <a:pt x="0" y="56643"/>
                </a:moveTo>
                <a:lnTo>
                  <a:pt x="0" y="56643"/>
                </a:lnTo>
                <a:lnTo>
                  <a:pt x="4318" y="61214"/>
                </a:lnTo>
                <a:lnTo>
                  <a:pt x="8891" y="52324"/>
                </a:lnTo>
                <a:lnTo>
                  <a:pt x="12828" y="48134"/>
                </a:lnTo>
                <a:lnTo>
                  <a:pt x="17399" y="39244"/>
                </a:lnTo>
                <a:lnTo>
                  <a:pt x="26290" y="30481"/>
                </a:lnTo>
                <a:lnTo>
                  <a:pt x="26290" y="21845"/>
                </a:lnTo>
                <a:lnTo>
                  <a:pt x="35053" y="8763"/>
                </a:lnTo>
                <a:lnTo>
                  <a:pt x="35053" y="4192"/>
                </a:lnTo>
                <a:lnTo>
                  <a:pt x="4394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8" name="Freeform 1488"/>
          <p:cNvSpPr/>
          <p:nvPr/>
        </p:nvSpPr>
        <p:spPr>
          <a:xfrm>
            <a:off x="3557904" y="3714877"/>
            <a:ext cx="57024" cy="26289"/>
          </a:xfrm>
          <a:custGeom>
            <a:avLst/>
            <a:gdLst/>
            <a:ahLst/>
            <a:cxnLst/>
            <a:rect l="0" t="0" r="0" b="0"/>
            <a:pathLst>
              <a:path w="57024" h="26289">
                <a:moveTo>
                  <a:pt x="0" y="0"/>
                </a:moveTo>
                <a:lnTo>
                  <a:pt x="0" y="0"/>
                </a:lnTo>
                <a:lnTo>
                  <a:pt x="12828" y="13080"/>
                </a:lnTo>
                <a:lnTo>
                  <a:pt x="17399" y="13080"/>
                </a:lnTo>
                <a:lnTo>
                  <a:pt x="26290" y="17399"/>
                </a:lnTo>
                <a:lnTo>
                  <a:pt x="30861" y="21970"/>
                </a:lnTo>
                <a:lnTo>
                  <a:pt x="39371" y="21970"/>
                </a:lnTo>
                <a:lnTo>
                  <a:pt x="43942" y="21970"/>
                </a:lnTo>
                <a:lnTo>
                  <a:pt x="43942" y="26289"/>
                </a:lnTo>
                <a:lnTo>
                  <a:pt x="48134" y="26289"/>
                </a:lnTo>
                <a:lnTo>
                  <a:pt x="52451" y="26289"/>
                </a:lnTo>
                <a:lnTo>
                  <a:pt x="57024" y="262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89" name="Freeform 1489"/>
          <p:cNvSpPr/>
          <p:nvPr/>
        </p:nvSpPr>
        <p:spPr>
          <a:xfrm>
            <a:off x="3645408" y="3684396"/>
            <a:ext cx="35051" cy="30481"/>
          </a:xfrm>
          <a:custGeom>
            <a:avLst/>
            <a:gdLst/>
            <a:ahLst/>
            <a:cxnLst/>
            <a:rect l="0" t="0" r="0" b="0"/>
            <a:pathLst>
              <a:path w="35051" h="30481">
                <a:moveTo>
                  <a:pt x="0" y="26289"/>
                </a:moveTo>
                <a:lnTo>
                  <a:pt x="0" y="30481"/>
                </a:lnTo>
                <a:lnTo>
                  <a:pt x="8889" y="21718"/>
                </a:lnTo>
                <a:lnTo>
                  <a:pt x="13462" y="13082"/>
                </a:lnTo>
                <a:lnTo>
                  <a:pt x="26162" y="8509"/>
                </a:lnTo>
                <a:lnTo>
                  <a:pt x="30733" y="4319"/>
                </a:lnTo>
                <a:lnTo>
                  <a:pt x="350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0" name="Freeform 1490"/>
          <p:cNvSpPr/>
          <p:nvPr/>
        </p:nvSpPr>
        <p:spPr>
          <a:xfrm>
            <a:off x="3645408" y="3688715"/>
            <a:ext cx="4318" cy="52451"/>
          </a:xfrm>
          <a:custGeom>
            <a:avLst/>
            <a:gdLst/>
            <a:ahLst/>
            <a:cxnLst/>
            <a:rect l="0" t="0" r="0" b="0"/>
            <a:pathLst>
              <a:path w="4318" h="52451">
                <a:moveTo>
                  <a:pt x="4318" y="52451"/>
                </a:moveTo>
                <a:lnTo>
                  <a:pt x="4318" y="48132"/>
                </a:lnTo>
                <a:lnTo>
                  <a:pt x="4318" y="43561"/>
                </a:lnTo>
                <a:lnTo>
                  <a:pt x="4318" y="39242"/>
                </a:lnTo>
                <a:lnTo>
                  <a:pt x="4318" y="35052"/>
                </a:lnTo>
                <a:lnTo>
                  <a:pt x="0" y="21970"/>
                </a:lnTo>
                <a:lnTo>
                  <a:pt x="0" y="13080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1" name="Freeform 1491"/>
          <p:cNvSpPr/>
          <p:nvPr/>
        </p:nvSpPr>
        <p:spPr>
          <a:xfrm>
            <a:off x="3680459" y="3688715"/>
            <a:ext cx="78613" cy="57023"/>
          </a:xfrm>
          <a:custGeom>
            <a:avLst/>
            <a:gdLst/>
            <a:ahLst/>
            <a:cxnLst/>
            <a:rect l="0" t="0" r="0" b="0"/>
            <a:pathLst>
              <a:path w="78613" h="57023">
                <a:moveTo>
                  <a:pt x="17400" y="26162"/>
                </a:moveTo>
                <a:lnTo>
                  <a:pt x="17400" y="26162"/>
                </a:lnTo>
                <a:lnTo>
                  <a:pt x="17400" y="30733"/>
                </a:lnTo>
                <a:lnTo>
                  <a:pt x="21971" y="30733"/>
                </a:lnTo>
                <a:lnTo>
                  <a:pt x="26162" y="30733"/>
                </a:lnTo>
                <a:lnTo>
                  <a:pt x="30735" y="26162"/>
                </a:lnTo>
                <a:lnTo>
                  <a:pt x="34799" y="21970"/>
                </a:lnTo>
                <a:lnTo>
                  <a:pt x="43562" y="4190"/>
                </a:lnTo>
                <a:lnTo>
                  <a:pt x="43562" y="0"/>
                </a:lnTo>
                <a:lnTo>
                  <a:pt x="48133" y="0"/>
                </a:lnTo>
                <a:lnTo>
                  <a:pt x="39370" y="0"/>
                </a:lnTo>
                <a:lnTo>
                  <a:pt x="30735" y="0"/>
                </a:lnTo>
                <a:lnTo>
                  <a:pt x="26162" y="4190"/>
                </a:lnTo>
                <a:lnTo>
                  <a:pt x="8891" y="17399"/>
                </a:lnTo>
                <a:lnTo>
                  <a:pt x="4319" y="21970"/>
                </a:lnTo>
                <a:lnTo>
                  <a:pt x="0" y="26162"/>
                </a:lnTo>
                <a:lnTo>
                  <a:pt x="0" y="30733"/>
                </a:lnTo>
                <a:lnTo>
                  <a:pt x="0" y="35052"/>
                </a:lnTo>
                <a:lnTo>
                  <a:pt x="0" y="39242"/>
                </a:lnTo>
                <a:lnTo>
                  <a:pt x="0" y="43561"/>
                </a:lnTo>
                <a:lnTo>
                  <a:pt x="4319" y="52451"/>
                </a:lnTo>
                <a:lnTo>
                  <a:pt x="8891" y="52451"/>
                </a:lnTo>
                <a:lnTo>
                  <a:pt x="12827" y="52451"/>
                </a:lnTo>
                <a:lnTo>
                  <a:pt x="30735" y="57023"/>
                </a:lnTo>
                <a:lnTo>
                  <a:pt x="34799" y="57023"/>
                </a:lnTo>
                <a:lnTo>
                  <a:pt x="48133" y="57023"/>
                </a:lnTo>
                <a:lnTo>
                  <a:pt x="52451" y="57023"/>
                </a:lnTo>
                <a:lnTo>
                  <a:pt x="57024" y="57023"/>
                </a:lnTo>
                <a:lnTo>
                  <a:pt x="61214" y="57023"/>
                </a:lnTo>
                <a:lnTo>
                  <a:pt x="65532" y="57023"/>
                </a:lnTo>
                <a:lnTo>
                  <a:pt x="78613" y="570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2" name="Freeform 1492"/>
          <p:cNvSpPr/>
          <p:nvPr/>
        </p:nvSpPr>
        <p:spPr>
          <a:xfrm>
            <a:off x="3745991" y="3675633"/>
            <a:ext cx="21972" cy="61214"/>
          </a:xfrm>
          <a:custGeom>
            <a:avLst/>
            <a:gdLst/>
            <a:ahLst/>
            <a:cxnLst/>
            <a:rect l="0" t="0" r="0" b="0"/>
            <a:pathLst>
              <a:path w="21972" h="61214">
                <a:moveTo>
                  <a:pt x="21972" y="61214"/>
                </a:moveTo>
                <a:lnTo>
                  <a:pt x="21972" y="61214"/>
                </a:lnTo>
                <a:lnTo>
                  <a:pt x="21972" y="56643"/>
                </a:lnTo>
                <a:lnTo>
                  <a:pt x="21972" y="43815"/>
                </a:lnTo>
                <a:lnTo>
                  <a:pt x="17654" y="39244"/>
                </a:lnTo>
                <a:lnTo>
                  <a:pt x="8891" y="26162"/>
                </a:lnTo>
                <a:lnTo>
                  <a:pt x="4318" y="21845"/>
                </a:lnTo>
                <a:lnTo>
                  <a:pt x="4318" y="17272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3" name="Freeform 1493"/>
          <p:cNvSpPr/>
          <p:nvPr/>
        </p:nvSpPr>
        <p:spPr>
          <a:xfrm>
            <a:off x="3785361" y="3675633"/>
            <a:ext cx="65786" cy="65533"/>
          </a:xfrm>
          <a:custGeom>
            <a:avLst/>
            <a:gdLst/>
            <a:ahLst/>
            <a:cxnLst/>
            <a:rect l="0" t="0" r="0" b="0"/>
            <a:pathLst>
              <a:path w="65786" h="65533">
                <a:moveTo>
                  <a:pt x="21844" y="0"/>
                </a:moveTo>
                <a:lnTo>
                  <a:pt x="17654" y="0"/>
                </a:lnTo>
                <a:lnTo>
                  <a:pt x="13335" y="0"/>
                </a:lnTo>
                <a:lnTo>
                  <a:pt x="8764" y="0"/>
                </a:lnTo>
                <a:lnTo>
                  <a:pt x="4573" y="0"/>
                </a:lnTo>
                <a:lnTo>
                  <a:pt x="4573" y="4192"/>
                </a:lnTo>
                <a:lnTo>
                  <a:pt x="0" y="13082"/>
                </a:lnTo>
                <a:lnTo>
                  <a:pt x="0" y="17272"/>
                </a:lnTo>
                <a:lnTo>
                  <a:pt x="0" y="21845"/>
                </a:lnTo>
                <a:lnTo>
                  <a:pt x="4573" y="21845"/>
                </a:lnTo>
                <a:lnTo>
                  <a:pt x="17654" y="21845"/>
                </a:lnTo>
                <a:lnTo>
                  <a:pt x="21844" y="21845"/>
                </a:lnTo>
                <a:lnTo>
                  <a:pt x="30735" y="21845"/>
                </a:lnTo>
                <a:lnTo>
                  <a:pt x="39624" y="21845"/>
                </a:lnTo>
                <a:lnTo>
                  <a:pt x="56897" y="26162"/>
                </a:lnTo>
                <a:lnTo>
                  <a:pt x="61215" y="26162"/>
                </a:lnTo>
                <a:lnTo>
                  <a:pt x="65786" y="30481"/>
                </a:lnTo>
                <a:lnTo>
                  <a:pt x="65786" y="35052"/>
                </a:lnTo>
                <a:lnTo>
                  <a:pt x="65786" y="43815"/>
                </a:lnTo>
                <a:lnTo>
                  <a:pt x="65786" y="48134"/>
                </a:lnTo>
                <a:lnTo>
                  <a:pt x="65786" y="52324"/>
                </a:lnTo>
                <a:lnTo>
                  <a:pt x="65786" y="56643"/>
                </a:lnTo>
                <a:lnTo>
                  <a:pt x="61215" y="56643"/>
                </a:lnTo>
                <a:lnTo>
                  <a:pt x="48387" y="61214"/>
                </a:lnTo>
                <a:lnTo>
                  <a:pt x="43816" y="65533"/>
                </a:lnTo>
                <a:lnTo>
                  <a:pt x="39624" y="65533"/>
                </a:lnTo>
                <a:lnTo>
                  <a:pt x="21844" y="65533"/>
                </a:lnTo>
                <a:lnTo>
                  <a:pt x="17654" y="65533"/>
                </a:lnTo>
                <a:lnTo>
                  <a:pt x="13335" y="655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4" name="Freeform 1494"/>
          <p:cNvSpPr/>
          <p:nvPr/>
        </p:nvSpPr>
        <p:spPr>
          <a:xfrm>
            <a:off x="3868801" y="3675633"/>
            <a:ext cx="78613" cy="56643"/>
          </a:xfrm>
          <a:custGeom>
            <a:avLst/>
            <a:gdLst/>
            <a:ahLst/>
            <a:cxnLst/>
            <a:rect l="0" t="0" r="0" b="0"/>
            <a:pathLst>
              <a:path w="78613" h="56643">
                <a:moveTo>
                  <a:pt x="0" y="30481"/>
                </a:moveTo>
                <a:lnTo>
                  <a:pt x="8508" y="30481"/>
                </a:lnTo>
                <a:lnTo>
                  <a:pt x="13081" y="30481"/>
                </a:lnTo>
                <a:lnTo>
                  <a:pt x="17145" y="30481"/>
                </a:lnTo>
                <a:lnTo>
                  <a:pt x="21716" y="30481"/>
                </a:lnTo>
                <a:lnTo>
                  <a:pt x="25908" y="30481"/>
                </a:lnTo>
                <a:lnTo>
                  <a:pt x="30479" y="30481"/>
                </a:lnTo>
                <a:lnTo>
                  <a:pt x="34797" y="30481"/>
                </a:lnTo>
                <a:lnTo>
                  <a:pt x="39370" y="30481"/>
                </a:lnTo>
                <a:lnTo>
                  <a:pt x="47878" y="26162"/>
                </a:lnTo>
                <a:lnTo>
                  <a:pt x="47878" y="21845"/>
                </a:lnTo>
                <a:lnTo>
                  <a:pt x="47878" y="17272"/>
                </a:lnTo>
                <a:lnTo>
                  <a:pt x="52196" y="8763"/>
                </a:lnTo>
                <a:lnTo>
                  <a:pt x="52196" y="4192"/>
                </a:lnTo>
                <a:lnTo>
                  <a:pt x="52196" y="0"/>
                </a:lnTo>
                <a:lnTo>
                  <a:pt x="43560" y="0"/>
                </a:lnTo>
                <a:lnTo>
                  <a:pt x="34797" y="0"/>
                </a:lnTo>
                <a:lnTo>
                  <a:pt x="30479" y="0"/>
                </a:lnTo>
                <a:lnTo>
                  <a:pt x="25908" y="13082"/>
                </a:lnTo>
                <a:lnTo>
                  <a:pt x="21716" y="17272"/>
                </a:lnTo>
                <a:lnTo>
                  <a:pt x="13081" y="21845"/>
                </a:lnTo>
                <a:lnTo>
                  <a:pt x="8508" y="39244"/>
                </a:lnTo>
                <a:lnTo>
                  <a:pt x="3937" y="43815"/>
                </a:lnTo>
                <a:lnTo>
                  <a:pt x="3937" y="48134"/>
                </a:lnTo>
                <a:lnTo>
                  <a:pt x="3937" y="52324"/>
                </a:lnTo>
                <a:lnTo>
                  <a:pt x="3937" y="56643"/>
                </a:lnTo>
                <a:lnTo>
                  <a:pt x="17145" y="56643"/>
                </a:lnTo>
                <a:lnTo>
                  <a:pt x="25908" y="56643"/>
                </a:lnTo>
                <a:lnTo>
                  <a:pt x="39370" y="56643"/>
                </a:lnTo>
                <a:lnTo>
                  <a:pt x="65277" y="56643"/>
                </a:lnTo>
                <a:lnTo>
                  <a:pt x="69850" y="56643"/>
                </a:lnTo>
                <a:lnTo>
                  <a:pt x="78613" y="566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5" name="Freeform 1495"/>
          <p:cNvSpPr/>
          <p:nvPr/>
        </p:nvSpPr>
        <p:spPr>
          <a:xfrm>
            <a:off x="3102864" y="3614292"/>
            <a:ext cx="127127" cy="144146"/>
          </a:xfrm>
          <a:custGeom>
            <a:avLst/>
            <a:gdLst/>
            <a:ahLst/>
            <a:cxnLst/>
            <a:rect l="0" t="0" r="0" b="0"/>
            <a:pathLst>
              <a:path w="127127" h="144146">
                <a:moveTo>
                  <a:pt x="17399" y="0"/>
                </a:moveTo>
                <a:lnTo>
                  <a:pt x="17399" y="4573"/>
                </a:lnTo>
                <a:lnTo>
                  <a:pt x="17399" y="17400"/>
                </a:lnTo>
                <a:lnTo>
                  <a:pt x="13081" y="35052"/>
                </a:lnTo>
                <a:lnTo>
                  <a:pt x="8509" y="56770"/>
                </a:lnTo>
                <a:lnTo>
                  <a:pt x="0" y="74423"/>
                </a:lnTo>
                <a:lnTo>
                  <a:pt x="0" y="100585"/>
                </a:lnTo>
                <a:lnTo>
                  <a:pt x="0" y="113665"/>
                </a:lnTo>
                <a:lnTo>
                  <a:pt x="0" y="117984"/>
                </a:lnTo>
                <a:lnTo>
                  <a:pt x="4571" y="135637"/>
                </a:lnTo>
                <a:lnTo>
                  <a:pt x="8509" y="140209"/>
                </a:lnTo>
                <a:lnTo>
                  <a:pt x="8509" y="144146"/>
                </a:lnTo>
                <a:lnTo>
                  <a:pt x="13081" y="144146"/>
                </a:lnTo>
                <a:lnTo>
                  <a:pt x="17399" y="144146"/>
                </a:lnTo>
                <a:lnTo>
                  <a:pt x="21590" y="144146"/>
                </a:lnTo>
                <a:lnTo>
                  <a:pt x="26162" y="140209"/>
                </a:lnTo>
                <a:lnTo>
                  <a:pt x="26162" y="131446"/>
                </a:lnTo>
                <a:lnTo>
                  <a:pt x="30734" y="122555"/>
                </a:lnTo>
                <a:lnTo>
                  <a:pt x="48133" y="83186"/>
                </a:lnTo>
                <a:lnTo>
                  <a:pt x="52450" y="74423"/>
                </a:lnTo>
                <a:lnTo>
                  <a:pt x="52450" y="61341"/>
                </a:lnTo>
                <a:lnTo>
                  <a:pt x="52450" y="35052"/>
                </a:lnTo>
                <a:lnTo>
                  <a:pt x="52450" y="30480"/>
                </a:lnTo>
                <a:lnTo>
                  <a:pt x="52450" y="26289"/>
                </a:lnTo>
                <a:lnTo>
                  <a:pt x="52450" y="21717"/>
                </a:lnTo>
                <a:lnTo>
                  <a:pt x="52450" y="30480"/>
                </a:lnTo>
                <a:lnTo>
                  <a:pt x="52450" y="43562"/>
                </a:lnTo>
                <a:lnTo>
                  <a:pt x="52450" y="48134"/>
                </a:lnTo>
                <a:lnTo>
                  <a:pt x="61213" y="70104"/>
                </a:lnTo>
                <a:lnTo>
                  <a:pt x="65531" y="78613"/>
                </a:lnTo>
                <a:lnTo>
                  <a:pt x="74421" y="91822"/>
                </a:lnTo>
                <a:lnTo>
                  <a:pt x="78612" y="100585"/>
                </a:lnTo>
                <a:lnTo>
                  <a:pt x="87121" y="105156"/>
                </a:lnTo>
                <a:lnTo>
                  <a:pt x="96012" y="109475"/>
                </a:lnTo>
                <a:lnTo>
                  <a:pt x="100584" y="109475"/>
                </a:lnTo>
                <a:lnTo>
                  <a:pt x="104902" y="109475"/>
                </a:lnTo>
                <a:lnTo>
                  <a:pt x="109093" y="109475"/>
                </a:lnTo>
                <a:lnTo>
                  <a:pt x="118237" y="105156"/>
                </a:lnTo>
                <a:lnTo>
                  <a:pt x="118237" y="91822"/>
                </a:lnTo>
                <a:lnTo>
                  <a:pt x="122555" y="87503"/>
                </a:lnTo>
                <a:lnTo>
                  <a:pt x="122555" y="65533"/>
                </a:lnTo>
                <a:lnTo>
                  <a:pt x="122555" y="52705"/>
                </a:lnTo>
                <a:lnTo>
                  <a:pt x="122555" y="48134"/>
                </a:lnTo>
                <a:lnTo>
                  <a:pt x="127127" y="393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6" name="Freeform 1496"/>
          <p:cNvSpPr/>
          <p:nvPr/>
        </p:nvSpPr>
        <p:spPr>
          <a:xfrm>
            <a:off x="3247008" y="3610102"/>
            <a:ext cx="92076" cy="135636"/>
          </a:xfrm>
          <a:custGeom>
            <a:avLst/>
            <a:gdLst/>
            <a:ahLst/>
            <a:cxnLst/>
            <a:rect l="0" t="0" r="0" b="0"/>
            <a:pathLst>
              <a:path w="92076" h="135636">
                <a:moveTo>
                  <a:pt x="35052" y="96012"/>
                </a:moveTo>
                <a:lnTo>
                  <a:pt x="30862" y="96012"/>
                </a:lnTo>
                <a:lnTo>
                  <a:pt x="26544" y="96012"/>
                </a:lnTo>
                <a:lnTo>
                  <a:pt x="21971" y="100583"/>
                </a:lnTo>
                <a:lnTo>
                  <a:pt x="17653" y="104775"/>
                </a:lnTo>
                <a:lnTo>
                  <a:pt x="4572" y="109346"/>
                </a:lnTo>
                <a:lnTo>
                  <a:pt x="4572" y="113665"/>
                </a:lnTo>
                <a:lnTo>
                  <a:pt x="0" y="117855"/>
                </a:lnTo>
                <a:lnTo>
                  <a:pt x="0" y="122174"/>
                </a:lnTo>
                <a:lnTo>
                  <a:pt x="0" y="126745"/>
                </a:lnTo>
                <a:lnTo>
                  <a:pt x="13463" y="126745"/>
                </a:lnTo>
                <a:lnTo>
                  <a:pt x="17653" y="126745"/>
                </a:lnTo>
                <a:lnTo>
                  <a:pt x="26544" y="126745"/>
                </a:lnTo>
                <a:lnTo>
                  <a:pt x="30862" y="126745"/>
                </a:lnTo>
                <a:lnTo>
                  <a:pt x="43943" y="117855"/>
                </a:lnTo>
                <a:lnTo>
                  <a:pt x="48133" y="117855"/>
                </a:lnTo>
                <a:lnTo>
                  <a:pt x="48133" y="109346"/>
                </a:lnTo>
                <a:lnTo>
                  <a:pt x="52706" y="104775"/>
                </a:lnTo>
                <a:lnTo>
                  <a:pt x="52706" y="100583"/>
                </a:lnTo>
                <a:lnTo>
                  <a:pt x="57024" y="100583"/>
                </a:lnTo>
                <a:lnTo>
                  <a:pt x="65532" y="104775"/>
                </a:lnTo>
                <a:lnTo>
                  <a:pt x="65532" y="113665"/>
                </a:lnTo>
                <a:lnTo>
                  <a:pt x="70105" y="117855"/>
                </a:lnTo>
                <a:lnTo>
                  <a:pt x="70105" y="122174"/>
                </a:lnTo>
                <a:lnTo>
                  <a:pt x="74422" y="126745"/>
                </a:lnTo>
                <a:lnTo>
                  <a:pt x="74422" y="135636"/>
                </a:lnTo>
                <a:lnTo>
                  <a:pt x="78995" y="135636"/>
                </a:lnTo>
                <a:lnTo>
                  <a:pt x="83186" y="135636"/>
                </a:lnTo>
                <a:lnTo>
                  <a:pt x="87503" y="135636"/>
                </a:lnTo>
                <a:lnTo>
                  <a:pt x="92076" y="135636"/>
                </a:lnTo>
                <a:lnTo>
                  <a:pt x="92076" y="131064"/>
                </a:lnTo>
                <a:lnTo>
                  <a:pt x="92076" y="122174"/>
                </a:lnTo>
                <a:lnTo>
                  <a:pt x="92076" y="117855"/>
                </a:lnTo>
                <a:lnTo>
                  <a:pt x="92076" y="104775"/>
                </a:lnTo>
                <a:lnTo>
                  <a:pt x="92076" y="91693"/>
                </a:lnTo>
                <a:lnTo>
                  <a:pt x="92076" y="82803"/>
                </a:lnTo>
                <a:lnTo>
                  <a:pt x="92076" y="47752"/>
                </a:lnTo>
                <a:lnTo>
                  <a:pt x="92076" y="34670"/>
                </a:lnTo>
                <a:lnTo>
                  <a:pt x="92076" y="8763"/>
                </a:lnTo>
                <a:lnTo>
                  <a:pt x="92076" y="4190"/>
                </a:lnTo>
                <a:lnTo>
                  <a:pt x="9207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7" name="Freeform 1497"/>
          <p:cNvSpPr/>
          <p:nvPr/>
        </p:nvSpPr>
        <p:spPr>
          <a:xfrm>
            <a:off x="3365246" y="3684396"/>
            <a:ext cx="61340" cy="56770"/>
          </a:xfrm>
          <a:custGeom>
            <a:avLst/>
            <a:gdLst/>
            <a:ahLst/>
            <a:cxnLst/>
            <a:rect l="0" t="0" r="0" b="0"/>
            <a:pathLst>
              <a:path w="61340" h="56770">
                <a:moveTo>
                  <a:pt x="0" y="13082"/>
                </a:moveTo>
                <a:lnTo>
                  <a:pt x="8889" y="13082"/>
                </a:lnTo>
                <a:lnTo>
                  <a:pt x="13207" y="4319"/>
                </a:lnTo>
                <a:lnTo>
                  <a:pt x="17399" y="4319"/>
                </a:lnTo>
                <a:lnTo>
                  <a:pt x="21970" y="0"/>
                </a:lnTo>
                <a:lnTo>
                  <a:pt x="26288" y="0"/>
                </a:lnTo>
                <a:lnTo>
                  <a:pt x="30861" y="0"/>
                </a:lnTo>
                <a:lnTo>
                  <a:pt x="43688" y="0"/>
                </a:lnTo>
                <a:lnTo>
                  <a:pt x="43688" y="8509"/>
                </a:lnTo>
                <a:lnTo>
                  <a:pt x="52832" y="26289"/>
                </a:lnTo>
                <a:lnTo>
                  <a:pt x="52832" y="30481"/>
                </a:lnTo>
                <a:lnTo>
                  <a:pt x="52832" y="39371"/>
                </a:lnTo>
                <a:lnTo>
                  <a:pt x="52832" y="43561"/>
                </a:lnTo>
                <a:lnTo>
                  <a:pt x="52832" y="47880"/>
                </a:lnTo>
                <a:lnTo>
                  <a:pt x="52832" y="56770"/>
                </a:lnTo>
                <a:lnTo>
                  <a:pt x="61340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8" name="Freeform 1498"/>
          <p:cNvSpPr/>
          <p:nvPr/>
        </p:nvSpPr>
        <p:spPr>
          <a:xfrm>
            <a:off x="3457066" y="3601212"/>
            <a:ext cx="13081" cy="131064"/>
          </a:xfrm>
          <a:custGeom>
            <a:avLst/>
            <a:gdLst/>
            <a:ahLst/>
            <a:cxnLst/>
            <a:rect l="0" t="0" r="0" b="0"/>
            <a:pathLst>
              <a:path w="13081" h="131064">
                <a:moveTo>
                  <a:pt x="0" y="0"/>
                </a:moveTo>
                <a:lnTo>
                  <a:pt x="0" y="0"/>
                </a:lnTo>
                <a:lnTo>
                  <a:pt x="4573" y="0"/>
                </a:lnTo>
                <a:lnTo>
                  <a:pt x="8763" y="0"/>
                </a:lnTo>
                <a:lnTo>
                  <a:pt x="8763" y="4318"/>
                </a:lnTo>
                <a:lnTo>
                  <a:pt x="8763" y="26161"/>
                </a:lnTo>
                <a:lnTo>
                  <a:pt x="8763" y="30480"/>
                </a:lnTo>
                <a:lnTo>
                  <a:pt x="8763" y="48132"/>
                </a:lnTo>
                <a:lnTo>
                  <a:pt x="8763" y="74421"/>
                </a:lnTo>
                <a:lnTo>
                  <a:pt x="8763" y="87503"/>
                </a:lnTo>
                <a:lnTo>
                  <a:pt x="8763" y="104902"/>
                </a:lnTo>
                <a:lnTo>
                  <a:pt x="8763" y="109473"/>
                </a:lnTo>
                <a:lnTo>
                  <a:pt x="8763" y="113665"/>
                </a:lnTo>
                <a:lnTo>
                  <a:pt x="8763" y="118236"/>
                </a:lnTo>
                <a:lnTo>
                  <a:pt x="8763" y="122555"/>
                </a:lnTo>
                <a:lnTo>
                  <a:pt x="8763" y="131064"/>
                </a:lnTo>
                <a:lnTo>
                  <a:pt x="13081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99" name="Freeform 1499"/>
          <p:cNvSpPr/>
          <p:nvPr/>
        </p:nvSpPr>
        <p:spPr>
          <a:xfrm>
            <a:off x="3509771" y="3618865"/>
            <a:ext cx="0" cy="135636"/>
          </a:xfrm>
          <a:custGeom>
            <a:avLst/>
            <a:gdLst/>
            <a:ahLst/>
            <a:cxnLst/>
            <a:rect l="0" t="0" r="0" b="0"/>
            <a:pathLst>
              <a:path h="135636">
                <a:moveTo>
                  <a:pt x="0" y="135636"/>
                </a:moveTo>
                <a:lnTo>
                  <a:pt x="0" y="135636"/>
                </a:lnTo>
                <a:lnTo>
                  <a:pt x="0" y="131064"/>
                </a:lnTo>
                <a:lnTo>
                  <a:pt x="0" y="126873"/>
                </a:lnTo>
                <a:lnTo>
                  <a:pt x="0" y="122301"/>
                </a:lnTo>
                <a:lnTo>
                  <a:pt x="0" y="109092"/>
                </a:lnTo>
                <a:lnTo>
                  <a:pt x="0" y="82930"/>
                </a:lnTo>
                <a:lnTo>
                  <a:pt x="0" y="74040"/>
                </a:lnTo>
                <a:lnTo>
                  <a:pt x="0" y="60960"/>
                </a:lnTo>
                <a:lnTo>
                  <a:pt x="0" y="34798"/>
                </a:lnTo>
                <a:lnTo>
                  <a:pt x="0" y="25907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0" name="Freeform 1500"/>
          <p:cNvSpPr/>
          <p:nvPr/>
        </p:nvSpPr>
        <p:spPr>
          <a:xfrm>
            <a:off x="2308860" y="3687444"/>
            <a:ext cx="70104" cy="74423"/>
          </a:xfrm>
          <a:custGeom>
            <a:avLst/>
            <a:gdLst/>
            <a:ahLst/>
            <a:cxnLst/>
            <a:rect l="0" t="0" r="0" b="0"/>
            <a:pathLst>
              <a:path w="70104" h="74423">
                <a:moveTo>
                  <a:pt x="0" y="35052"/>
                </a:moveTo>
                <a:lnTo>
                  <a:pt x="0" y="39371"/>
                </a:lnTo>
                <a:lnTo>
                  <a:pt x="4572" y="43561"/>
                </a:lnTo>
                <a:lnTo>
                  <a:pt x="8890" y="48134"/>
                </a:lnTo>
                <a:lnTo>
                  <a:pt x="13081" y="48134"/>
                </a:lnTo>
                <a:lnTo>
                  <a:pt x="22225" y="52451"/>
                </a:lnTo>
                <a:lnTo>
                  <a:pt x="30734" y="52451"/>
                </a:lnTo>
                <a:lnTo>
                  <a:pt x="35051" y="57023"/>
                </a:lnTo>
                <a:lnTo>
                  <a:pt x="39623" y="52451"/>
                </a:lnTo>
                <a:lnTo>
                  <a:pt x="39623" y="48134"/>
                </a:lnTo>
                <a:lnTo>
                  <a:pt x="48132" y="43561"/>
                </a:lnTo>
                <a:lnTo>
                  <a:pt x="48132" y="39371"/>
                </a:lnTo>
                <a:lnTo>
                  <a:pt x="48132" y="30861"/>
                </a:lnTo>
                <a:lnTo>
                  <a:pt x="48132" y="26289"/>
                </a:lnTo>
                <a:lnTo>
                  <a:pt x="48132" y="17653"/>
                </a:lnTo>
                <a:lnTo>
                  <a:pt x="48132" y="13082"/>
                </a:lnTo>
                <a:lnTo>
                  <a:pt x="48132" y="8890"/>
                </a:lnTo>
                <a:lnTo>
                  <a:pt x="43941" y="0"/>
                </a:lnTo>
                <a:lnTo>
                  <a:pt x="39623" y="0"/>
                </a:lnTo>
                <a:lnTo>
                  <a:pt x="35051" y="4573"/>
                </a:lnTo>
                <a:lnTo>
                  <a:pt x="26542" y="8890"/>
                </a:lnTo>
                <a:lnTo>
                  <a:pt x="17653" y="21718"/>
                </a:lnTo>
                <a:lnTo>
                  <a:pt x="13081" y="26289"/>
                </a:lnTo>
                <a:lnTo>
                  <a:pt x="8890" y="30861"/>
                </a:lnTo>
                <a:lnTo>
                  <a:pt x="4572" y="35052"/>
                </a:lnTo>
                <a:lnTo>
                  <a:pt x="0" y="43561"/>
                </a:lnTo>
                <a:lnTo>
                  <a:pt x="0" y="52451"/>
                </a:lnTo>
                <a:lnTo>
                  <a:pt x="0" y="57023"/>
                </a:lnTo>
                <a:lnTo>
                  <a:pt x="0" y="61341"/>
                </a:lnTo>
                <a:lnTo>
                  <a:pt x="0" y="65533"/>
                </a:lnTo>
                <a:lnTo>
                  <a:pt x="0" y="70104"/>
                </a:lnTo>
                <a:lnTo>
                  <a:pt x="4572" y="74423"/>
                </a:lnTo>
                <a:lnTo>
                  <a:pt x="8890" y="74423"/>
                </a:lnTo>
                <a:lnTo>
                  <a:pt x="13081" y="74423"/>
                </a:lnTo>
                <a:lnTo>
                  <a:pt x="17653" y="74423"/>
                </a:lnTo>
                <a:lnTo>
                  <a:pt x="30734" y="74423"/>
                </a:lnTo>
                <a:lnTo>
                  <a:pt x="35051" y="74423"/>
                </a:lnTo>
                <a:lnTo>
                  <a:pt x="39623" y="74423"/>
                </a:lnTo>
                <a:lnTo>
                  <a:pt x="43941" y="74423"/>
                </a:lnTo>
                <a:lnTo>
                  <a:pt x="48132" y="74423"/>
                </a:lnTo>
                <a:lnTo>
                  <a:pt x="52704" y="74423"/>
                </a:lnTo>
                <a:lnTo>
                  <a:pt x="61594" y="74423"/>
                </a:lnTo>
                <a:lnTo>
                  <a:pt x="65785" y="74423"/>
                </a:lnTo>
                <a:lnTo>
                  <a:pt x="70104" y="744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1" name="Freeform 1501"/>
          <p:cNvSpPr/>
          <p:nvPr/>
        </p:nvSpPr>
        <p:spPr>
          <a:xfrm>
            <a:off x="2409444" y="3692017"/>
            <a:ext cx="0" cy="69850"/>
          </a:xfrm>
          <a:custGeom>
            <a:avLst/>
            <a:gdLst/>
            <a:ahLst/>
            <a:cxnLst/>
            <a:rect l="0" t="0" r="0" b="0"/>
            <a:pathLst>
              <a:path h="69850">
                <a:moveTo>
                  <a:pt x="0" y="69850"/>
                </a:moveTo>
                <a:lnTo>
                  <a:pt x="0" y="69850"/>
                </a:lnTo>
                <a:lnTo>
                  <a:pt x="0" y="65531"/>
                </a:lnTo>
                <a:lnTo>
                  <a:pt x="0" y="60960"/>
                </a:lnTo>
                <a:lnTo>
                  <a:pt x="0" y="56768"/>
                </a:lnTo>
                <a:lnTo>
                  <a:pt x="0" y="43561"/>
                </a:lnTo>
                <a:lnTo>
                  <a:pt x="0" y="38988"/>
                </a:lnTo>
                <a:lnTo>
                  <a:pt x="0" y="30479"/>
                </a:lnTo>
                <a:lnTo>
                  <a:pt x="0" y="17145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2" name="Freeform 1502"/>
          <p:cNvSpPr/>
          <p:nvPr/>
        </p:nvSpPr>
        <p:spPr>
          <a:xfrm>
            <a:off x="2409444" y="3639312"/>
            <a:ext cx="0" cy="8890"/>
          </a:xfrm>
          <a:custGeom>
            <a:avLst/>
            <a:gdLst/>
            <a:ahLst/>
            <a:cxnLst/>
            <a:rect l="0" t="0" r="0" b="0"/>
            <a:pathLst>
              <a:path h="8890">
                <a:moveTo>
                  <a:pt x="0" y="889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3" name="Freeform 1503"/>
          <p:cNvSpPr/>
          <p:nvPr/>
        </p:nvSpPr>
        <p:spPr>
          <a:xfrm>
            <a:off x="2449067" y="3705097"/>
            <a:ext cx="52452" cy="60960"/>
          </a:xfrm>
          <a:custGeom>
            <a:avLst/>
            <a:gdLst/>
            <a:ahLst/>
            <a:cxnLst/>
            <a:rect l="0" t="0" r="0" b="0"/>
            <a:pathLst>
              <a:path w="52452" h="60960">
                <a:moveTo>
                  <a:pt x="0" y="52451"/>
                </a:moveTo>
                <a:lnTo>
                  <a:pt x="0" y="43688"/>
                </a:lnTo>
                <a:lnTo>
                  <a:pt x="0" y="39370"/>
                </a:lnTo>
                <a:lnTo>
                  <a:pt x="0" y="21718"/>
                </a:lnTo>
                <a:lnTo>
                  <a:pt x="0" y="17399"/>
                </a:lnTo>
                <a:lnTo>
                  <a:pt x="0" y="13208"/>
                </a:lnTo>
                <a:lnTo>
                  <a:pt x="0" y="8636"/>
                </a:lnTo>
                <a:lnTo>
                  <a:pt x="0" y="4065"/>
                </a:lnTo>
                <a:lnTo>
                  <a:pt x="0" y="0"/>
                </a:lnTo>
                <a:lnTo>
                  <a:pt x="3937" y="0"/>
                </a:lnTo>
                <a:lnTo>
                  <a:pt x="8509" y="0"/>
                </a:lnTo>
                <a:lnTo>
                  <a:pt x="17400" y="0"/>
                </a:lnTo>
                <a:lnTo>
                  <a:pt x="21972" y="0"/>
                </a:lnTo>
                <a:lnTo>
                  <a:pt x="26162" y="0"/>
                </a:lnTo>
                <a:lnTo>
                  <a:pt x="35053" y="4065"/>
                </a:lnTo>
                <a:lnTo>
                  <a:pt x="43943" y="8636"/>
                </a:lnTo>
                <a:lnTo>
                  <a:pt x="48134" y="25908"/>
                </a:lnTo>
                <a:lnTo>
                  <a:pt x="48134" y="39370"/>
                </a:lnTo>
                <a:lnTo>
                  <a:pt x="52452" y="43688"/>
                </a:lnTo>
                <a:lnTo>
                  <a:pt x="52452" y="52451"/>
                </a:lnTo>
                <a:lnTo>
                  <a:pt x="52452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4" name="Freeform 1504"/>
          <p:cNvSpPr/>
          <p:nvPr/>
        </p:nvSpPr>
        <p:spPr>
          <a:xfrm>
            <a:off x="2523489" y="3700526"/>
            <a:ext cx="78613" cy="70104"/>
          </a:xfrm>
          <a:custGeom>
            <a:avLst/>
            <a:gdLst/>
            <a:ahLst/>
            <a:cxnLst/>
            <a:rect l="0" t="0" r="0" b="0"/>
            <a:pathLst>
              <a:path w="78613" h="70104">
                <a:moveTo>
                  <a:pt x="0" y="0"/>
                </a:moveTo>
                <a:lnTo>
                  <a:pt x="0" y="0"/>
                </a:lnTo>
                <a:lnTo>
                  <a:pt x="4191" y="0"/>
                </a:lnTo>
                <a:lnTo>
                  <a:pt x="8509" y="0"/>
                </a:lnTo>
                <a:lnTo>
                  <a:pt x="13081" y="0"/>
                </a:lnTo>
                <a:lnTo>
                  <a:pt x="17653" y="0"/>
                </a:lnTo>
                <a:lnTo>
                  <a:pt x="21590" y="0"/>
                </a:lnTo>
                <a:lnTo>
                  <a:pt x="26162" y="4571"/>
                </a:lnTo>
                <a:lnTo>
                  <a:pt x="35053" y="8636"/>
                </a:lnTo>
                <a:lnTo>
                  <a:pt x="35053" y="13207"/>
                </a:lnTo>
                <a:lnTo>
                  <a:pt x="39243" y="30479"/>
                </a:lnTo>
                <a:lnTo>
                  <a:pt x="39243" y="35052"/>
                </a:lnTo>
                <a:lnTo>
                  <a:pt x="39243" y="43941"/>
                </a:lnTo>
                <a:lnTo>
                  <a:pt x="39243" y="48259"/>
                </a:lnTo>
                <a:lnTo>
                  <a:pt x="39243" y="57022"/>
                </a:lnTo>
                <a:lnTo>
                  <a:pt x="26162" y="65531"/>
                </a:lnTo>
                <a:lnTo>
                  <a:pt x="21590" y="70104"/>
                </a:lnTo>
                <a:lnTo>
                  <a:pt x="26162" y="70104"/>
                </a:lnTo>
                <a:lnTo>
                  <a:pt x="43562" y="70104"/>
                </a:lnTo>
                <a:lnTo>
                  <a:pt x="48134" y="70104"/>
                </a:lnTo>
                <a:lnTo>
                  <a:pt x="52325" y="70104"/>
                </a:lnTo>
                <a:lnTo>
                  <a:pt x="61215" y="70104"/>
                </a:lnTo>
                <a:lnTo>
                  <a:pt x="70105" y="70104"/>
                </a:lnTo>
                <a:lnTo>
                  <a:pt x="74296" y="70104"/>
                </a:lnTo>
                <a:lnTo>
                  <a:pt x="78613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5" name="Freeform 1505"/>
          <p:cNvSpPr/>
          <p:nvPr/>
        </p:nvSpPr>
        <p:spPr>
          <a:xfrm>
            <a:off x="2606675" y="3678681"/>
            <a:ext cx="56642" cy="83186"/>
          </a:xfrm>
          <a:custGeom>
            <a:avLst/>
            <a:gdLst/>
            <a:ahLst/>
            <a:cxnLst/>
            <a:rect l="0" t="0" r="0" b="0"/>
            <a:pathLst>
              <a:path w="56642" h="83186">
                <a:moveTo>
                  <a:pt x="8508" y="56897"/>
                </a:moveTo>
                <a:lnTo>
                  <a:pt x="8508" y="56897"/>
                </a:lnTo>
                <a:lnTo>
                  <a:pt x="13080" y="52324"/>
                </a:lnTo>
                <a:lnTo>
                  <a:pt x="13080" y="48134"/>
                </a:lnTo>
                <a:lnTo>
                  <a:pt x="21970" y="48134"/>
                </a:lnTo>
                <a:lnTo>
                  <a:pt x="21970" y="43815"/>
                </a:lnTo>
                <a:lnTo>
                  <a:pt x="25907" y="35052"/>
                </a:lnTo>
                <a:lnTo>
                  <a:pt x="25907" y="30481"/>
                </a:lnTo>
                <a:lnTo>
                  <a:pt x="30479" y="26416"/>
                </a:lnTo>
                <a:lnTo>
                  <a:pt x="30479" y="21845"/>
                </a:lnTo>
                <a:lnTo>
                  <a:pt x="30479" y="17653"/>
                </a:lnTo>
                <a:lnTo>
                  <a:pt x="30479" y="13336"/>
                </a:lnTo>
                <a:lnTo>
                  <a:pt x="30479" y="8763"/>
                </a:lnTo>
                <a:lnTo>
                  <a:pt x="30479" y="0"/>
                </a:lnTo>
                <a:lnTo>
                  <a:pt x="25907" y="4191"/>
                </a:lnTo>
                <a:lnTo>
                  <a:pt x="17398" y="13336"/>
                </a:lnTo>
                <a:lnTo>
                  <a:pt x="4191" y="35052"/>
                </a:lnTo>
                <a:lnTo>
                  <a:pt x="0" y="39624"/>
                </a:lnTo>
                <a:lnTo>
                  <a:pt x="0" y="48134"/>
                </a:lnTo>
                <a:lnTo>
                  <a:pt x="0" y="52324"/>
                </a:lnTo>
                <a:lnTo>
                  <a:pt x="0" y="56897"/>
                </a:lnTo>
                <a:lnTo>
                  <a:pt x="0" y="70104"/>
                </a:lnTo>
                <a:lnTo>
                  <a:pt x="13080" y="74296"/>
                </a:lnTo>
                <a:lnTo>
                  <a:pt x="17398" y="78867"/>
                </a:lnTo>
                <a:lnTo>
                  <a:pt x="21970" y="78867"/>
                </a:lnTo>
                <a:lnTo>
                  <a:pt x="35051" y="78867"/>
                </a:lnTo>
                <a:lnTo>
                  <a:pt x="39242" y="83186"/>
                </a:lnTo>
                <a:lnTo>
                  <a:pt x="48132" y="83186"/>
                </a:lnTo>
                <a:lnTo>
                  <a:pt x="52451" y="83186"/>
                </a:lnTo>
                <a:lnTo>
                  <a:pt x="56642" y="83186"/>
                </a:lnTo>
                <a:lnTo>
                  <a:pt x="56642" y="742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6" name="Freeform 1506"/>
          <p:cNvSpPr/>
          <p:nvPr/>
        </p:nvSpPr>
        <p:spPr>
          <a:xfrm>
            <a:off x="2676398" y="3639312"/>
            <a:ext cx="30860" cy="109473"/>
          </a:xfrm>
          <a:custGeom>
            <a:avLst/>
            <a:gdLst/>
            <a:ahLst/>
            <a:cxnLst/>
            <a:rect l="0" t="0" r="0" b="0"/>
            <a:pathLst>
              <a:path w="30860" h="109473">
                <a:moveTo>
                  <a:pt x="0" y="0"/>
                </a:moveTo>
                <a:lnTo>
                  <a:pt x="0" y="0"/>
                </a:lnTo>
                <a:lnTo>
                  <a:pt x="4572" y="4318"/>
                </a:lnTo>
                <a:lnTo>
                  <a:pt x="8890" y="17653"/>
                </a:lnTo>
                <a:lnTo>
                  <a:pt x="17779" y="21970"/>
                </a:lnTo>
                <a:lnTo>
                  <a:pt x="17779" y="34797"/>
                </a:lnTo>
                <a:lnTo>
                  <a:pt x="17779" y="43560"/>
                </a:lnTo>
                <a:lnTo>
                  <a:pt x="21971" y="57022"/>
                </a:lnTo>
                <a:lnTo>
                  <a:pt x="21971" y="74421"/>
                </a:lnTo>
                <a:lnTo>
                  <a:pt x="26288" y="78993"/>
                </a:lnTo>
                <a:lnTo>
                  <a:pt x="26288" y="91693"/>
                </a:lnTo>
                <a:lnTo>
                  <a:pt x="26288" y="96266"/>
                </a:lnTo>
                <a:lnTo>
                  <a:pt x="26288" y="100583"/>
                </a:lnTo>
                <a:lnTo>
                  <a:pt x="26288" y="105155"/>
                </a:lnTo>
                <a:lnTo>
                  <a:pt x="26288" y="109473"/>
                </a:lnTo>
                <a:lnTo>
                  <a:pt x="30860" y="1094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7" name="Freeform 1507"/>
          <p:cNvSpPr/>
          <p:nvPr/>
        </p:nvSpPr>
        <p:spPr>
          <a:xfrm>
            <a:off x="2728848" y="3709162"/>
            <a:ext cx="61596" cy="61468"/>
          </a:xfrm>
          <a:custGeom>
            <a:avLst/>
            <a:gdLst/>
            <a:ahLst/>
            <a:cxnLst/>
            <a:rect l="0" t="0" r="0" b="0"/>
            <a:pathLst>
              <a:path w="61596" h="61468">
                <a:moveTo>
                  <a:pt x="0" y="43815"/>
                </a:moveTo>
                <a:lnTo>
                  <a:pt x="0" y="39623"/>
                </a:lnTo>
                <a:lnTo>
                  <a:pt x="0" y="30733"/>
                </a:lnTo>
                <a:lnTo>
                  <a:pt x="0" y="26416"/>
                </a:lnTo>
                <a:lnTo>
                  <a:pt x="0" y="13334"/>
                </a:lnTo>
                <a:lnTo>
                  <a:pt x="0" y="9143"/>
                </a:lnTo>
                <a:lnTo>
                  <a:pt x="0" y="4571"/>
                </a:lnTo>
                <a:lnTo>
                  <a:pt x="0" y="0"/>
                </a:lnTo>
                <a:lnTo>
                  <a:pt x="4572" y="0"/>
                </a:lnTo>
                <a:lnTo>
                  <a:pt x="8891" y="0"/>
                </a:lnTo>
                <a:lnTo>
                  <a:pt x="13462" y="0"/>
                </a:lnTo>
                <a:lnTo>
                  <a:pt x="26290" y="0"/>
                </a:lnTo>
                <a:lnTo>
                  <a:pt x="30862" y="0"/>
                </a:lnTo>
                <a:lnTo>
                  <a:pt x="35434" y="0"/>
                </a:lnTo>
                <a:lnTo>
                  <a:pt x="48134" y="17653"/>
                </a:lnTo>
                <a:lnTo>
                  <a:pt x="48134" y="21843"/>
                </a:lnTo>
                <a:lnTo>
                  <a:pt x="52706" y="39623"/>
                </a:lnTo>
                <a:lnTo>
                  <a:pt x="57024" y="43815"/>
                </a:lnTo>
                <a:lnTo>
                  <a:pt x="57024" y="48386"/>
                </a:lnTo>
                <a:lnTo>
                  <a:pt x="57024" y="61468"/>
                </a:lnTo>
                <a:lnTo>
                  <a:pt x="61596" y="614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8" name="Freeform 1508"/>
          <p:cNvSpPr/>
          <p:nvPr/>
        </p:nvSpPr>
        <p:spPr>
          <a:xfrm>
            <a:off x="2820923" y="3700526"/>
            <a:ext cx="100584" cy="87503"/>
          </a:xfrm>
          <a:custGeom>
            <a:avLst/>
            <a:gdLst/>
            <a:ahLst/>
            <a:cxnLst/>
            <a:rect l="0" t="0" r="0" b="0"/>
            <a:pathLst>
              <a:path w="100584" h="87503">
                <a:moveTo>
                  <a:pt x="4319" y="26289"/>
                </a:moveTo>
                <a:lnTo>
                  <a:pt x="4319" y="26289"/>
                </a:lnTo>
                <a:lnTo>
                  <a:pt x="8891" y="26289"/>
                </a:lnTo>
                <a:lnTo>
                  <a:pt x="13081" y="26289"/>
                </a:lnTo>
                <a:lnTo>
                  <a:pt x="13081" y="21970"/>
                </a:lnTo>
                <a:lnTo>
                  <a:pt x="13081" y="17779"/>
                </a:lnTo>
                <a:lnTo>
                  <a:pt x="13081" y="13207"/>
                </a:lnTo>
                <a:lnTo>
                  <a:pt x="13081" y="8636"/>
                </a:lnTo>
                <a:lnTo>
                  <a:pt x="13081" y="0"/>
                </a:lnTo>
                <a:lnTo>
                  <a:pt x="8891" y="4571"/>
                </a:lnTo>
                <a:lnTo>
                  <a:pt x="8891" y="13207"/>
                </a:lnTo>
                <a:lnTo>
                  <a:pt x="4319" y="26289"/>
                </a:lnTo>
                <a:lnTo>
                  <a:pt x="4319" y="30479"/>
                </a:lnTo>
                <a:lnTo>
                  <a:pt x="0" y="39369"/>
                </a:lnTo>
                <a:lnTo>
                  <a:pt x="0" y="61341"/>
                </a:lnTo>
                <a:lnTo>
                  <a:pt x="0" y="65531"/>
                </a:lnTo>
                <a:lnTo>
                  <a:pt x="0" y="74421"/>
                </a:lnTo>
                <a:lnTo>
                  <a:pt x="0" y="78740"/>
                </a:lnTo>
                <a:lnTo>
                  <a:pt x="4319" y="78740"/>
                </a:lnTo>
                <a:lnTo>
                  <a:pt x="13081" y="87503"/>
                </a:lnTo>
                <a:lnTo>
                  <a:pt x="26162" y="87503"/>
                </a:lnTo>
                <a:lnTo>
                  <a:pt x="52452" y="87503"/>
                </a:lnTo>
                <a:lnTo>
                  <a:pt x="69850" y="83312"/>
                </a:lnTo>
                <a:lnTo>
                  <a:pt x="83185" y="83312"/>
                </a:lnTo>
                <a:lnTo>
                  <a:pt x="100584" y="787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09" name="Freeform 1509"/>
          <p:cNvSpPr/>
          <p:nvPr/>
        </p:nvSpPr>
        <p:spPr>
          <a:xfrm>
            <a:off x="913485" y="3652139"/>
            <a:ext cx="61265" cy="126745"/>
          </a:xfrm>
          <a:custGeom>
            <a:avLst/>
            <a:gdLst/>
            <a:ahLst/>
            <a:cxnLst/>
            <a:rect l="0" t="0" r="0" b="0"/>
            <a:pathLst>
              <a:path w="61265" h="126745">
                <a:moveTo>
                  <a:pt x="0" y="0"/>
                </a:moveTo>
                <a:lnTo>
                  <a:pt x="0" y="8763"/>
                </a:lnTo>
                <a:lnTo>
                  <a:pt x="0" y="13334"/>
                </a:lnTo>
                <a:lnTo>
                  <a:pt x="0" y="17653"/>
                </a:lnTo>
                <a:lnTo>
                  <a:pt x="0" y="30733"/>
                </a:lnTo>
                <a:lnTo>
                  <a:pt x="0" y="35052"/>
                </a:lnTo>
                <a:lnTo>
                  <a:pt x="0" y="43815"/>
                </a:lnTo>
                <a:lnTo>
                  <a:pt x="0" y="65786"/>
                </a:lnTo>
                <a:lnTo>
                  <a:pt x="0" y="70357"/>
                </a:lnTo>
                <a:lnTo>
                  <a:pt x="4267" y="92075"/>
                </a:lnTo>
                <a:lnTo>
                  <a:pt x="4267" y="96266"/>
                </a:lnTo>
                <a:lnTo>
                  <a:pt x="8839" y="100838"/>
                </a:lnTo>
                <a:lnTo>
                  <a:pt x="8839" y="109346"/>
                </a:lnTo>
                <a:lnTo>
                  <a:pt x="8839" y="113918"/>
                </a:lnTo>
                <a:lnTo>
                  <a:pt x="8839" y="118237"/>
                </a:lnTo>
                <a:lnTo>
                  <a:pt x="8839" y="122554"/>
                </a:lnTo>
                <a:lnTo>
                  <a:pt x="17374" y="122554"/>
                </a:lnTo>
                <a:lnTo>
                  <a:pt x="21641" y="122554"/>
                </a:lnTo>
                <a:lnTo>
                  <a:pt x="26213" y="126745"/>
                </a:lnTo>
                <a:lnTo>
                  <a:pt x="30480" y="126745"/>
                </a:lnTo>
                <a:lnTo>
                  <a:pt x="35052" y="126745"/>
                </a:lnTo>
                <a:lnTo>
                  <a:pt x="39319" y="126745"/>
                </a:lnTo>
                <a:lnTo>
                  <a:pt x="43587" y="126745"/>
                </a:lnTo>
                <a:lnTo>
                  <a:pt x="52426" y="126745"/>
                </a:lnTo>
                <a:lnTo>
                  <a:pt x="56693" y="126745"/>
                </a:lnTo>
                <a:lnTo>
                  <a:pt x="61265" y="1267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0" name="Freeform 1510"/>
          <p:cNvSpPr/>
          <p:nvPr/>
        </p:nvSpPr>
        <p:spPr>
          <a:xfrm>
            <a:off x="1014069" y="3766057"/>
            <a:ext cx="8839" cy="17399"/>
          </a:xfrm>
          <a:custGeom>
            <a:avLst/>
            <a:gdLst/>
            <a:ahLst/>
            <a:cxnLst/>
            <a:rect l="0" t="0" r="0" b="0"/>
            <a:pathLst>
              <a:path w="8839" h="17399">
                <a:moveTo>
                  <a:pt x="8839" y="17399"/>
                </a:moveTo>
                <a:lnTo>
                  <a:pt x="4267" y="17399"/>
                </a:lnTo>
                <a:lnTo>
                  <a:pt x="4267" y="12827"/>
                </a:lnTo>
                <a:lnTo>
                  <a:pt x="4267" y="8636"/>
                </a:lnTo>
                <a:lnTo>
                  <a:pt x="0" y="8636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1" name="Freeform 1511"/>
          <p:cNvSpPr/>
          <p:nvPr/>
        </p:nvSpPr>
        <p:spPr>
          <a:xfrm>
            <a:off x="1009802" y="3717925"/>
            <a:ext cx="4267" cy="8508"/>
          </a:xfrm>
          <a:custGeom>
            <a:avLst/>
            <a:gdLst/>
            <a:ahLst/>
            <a:cxnLst/>
            <a:rect l="0" t="0" r="0" b="0"/>
            <a:pathLst>
              <a:path w="4267" h="8508">
                <a:moveTo>
                  <a:pt x="4267" y="8508"/>
                </a:moveTo>
                <a:lnTo>
                  <a:pt x="4267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2" name="Freeform 1512"/>
          <p:cNvSpPr/>
          <p:nvPr/>
        </p:nvSpPr>
        <p:spPr>
          <a:xfrm>
            <a:off x="1027175" y="3625850"/>
            <a:ext cx="87478" cy="153034"/>
          </a:xfrm>
          <a:custGeom>
            <a:avLst/>
            <a:gdLst/>
            <a:ahLst/>
            <a:cxnLst/>
            <a:rect l="0" t="0" r="0" b="0"/>
            <a:pathLst>
              <a:path w="87478" h="153034">
                <a:moveTo>
                  <a:pt x="0" y="0"/>
                </a:moveTo>
                <a:lnTo>
                  <a:pt x="0" y="4571"/>
                </a:lnTo>
                <a:lnTo>
                  <a:pt x="8840" y="17780"/>
                </a:lnTo>
                <a:lnTo>
                  <a:pt x="8840" y="21970"/>
                </a:lnTo>
                <a:lnTo>
                  <a:pt x="8840" y="26289"/>
                </a:lnTo>
                <a:lnTo>
                  <a:pt x="13107" y="35052"/>
                </a:lnTo>
                <a:lnTo>
                  <a:pt x="13107" y="39623"/>
                </a:lnTo>
                <a:lnTo>
                  <a:pt x="17679" y="57022"/>
                </a:lnTo>
                <a:lnTo>
                  <a:pt x="17679" y="61341"/>
                </a:lnTo>
                <a:lnTo>
                  <a:pt x="17679" y="78740"/>
                </a:lnTo>
                <a:lnTo>
                  <a:pt x="17679" y="83312"/>
                </a:lnTo>
                <a:lnTo>
                  <a:pt x="17679" y="92075"/>
                </a:lnTo>
                <a:lnTo>
                  <a:pt x="21641" y="100583"/>
                </a:lnTo>
                <a:lnTo>
                  <a:pt x="21641" y="105155"/>
                </a:lnTo>
                <a:lnTo>
                  <a:pt x="21641" y="109473"/>
                </a:lnTo>
                <a:lnTo>
                  <a:pt x="21641" y="118364"/>
                </a:lnTo>
                <a:lnTo>
                  <a:pt x="21641" y="122555"/>
                </a:lnTo>
                <a:lnTo>
                  <a:pt x="21641" y="127127"/>
                </a:lnTo>
                <a:lnTo>
                  <a:pt x="30480" y="127127"/>
                </a:lnTo>
                <a:lnTo>
                  <a:pt x="30480" y="131444"/>
                </a:lnTo>
                <a:lnTo>
                  <a:pt x="30480" y="127127"/>
                </a:lnTo>
                <a:lnTo>
                  <a:pt x="35052" y="122555"/>
                </a:lnTo>
                <a:lnTo>
                  <a:pt x="35052" y="113792"/>
                </a:lnTo>
                <a:lnTo>
                  <a:pt x="39320" y="109473"/>
                </a:lnTo>
                <a:lnTo>
                  <a:pt x="43892" y="105155"/>
                </a:lnTo>
                <a:lnTo>
                  <a:pt x="48159" y="100583"/>
                </a:lnTo>
                <a:lnTo>
                  <a:pt x="48159" y="96646"/>
                </a:lnTo>
                <a:lnTo>
                  <a:pt x="52731" y="96646"/>
                </a:lnTo>
                <a:lnTo>
                  <a:pt x="56693" y="96646"/>
                </a:lnTo>
                <a:lnTo>
                  <a:pt x="56693" y="92075"/>
                </a:lnTo>
                <a:lnTo>
                  <a:pt x="61265" y="92075"/>
                </a:lnTo>
                <a:lnTo>
                  <a:pt x="69800" y="92075"/>
                </a:lnTo>
                <a:lnTo>
                  <a:pt x="74372" y="92075"/>
                </a:lnTo>
                <a:lnTo>
                  <a:pt x="78639" y="92075"/>
                </a:lnTo>
                <a:lnTo>
                  <a:pt x="83211" y="96646"/>
                </a:lnTo>
                <a:lnTo>
                  <a:pt x="87478" y="100583"/>
                </a:lnTo>
                <a:lnTo>
                  <a:pt x="87478" y="113792"/>
                </a:lnTo>
                <a:lnTo>
                  <a:pt x="87478" y="118364"/>
                </a:lnTo>
                <a:lnTo>
                  <a:pt x="87478" y="122555"/>
                </a:lnTo>
                <a:lnTo>
                  <a:pt x="87478" y="127127"/>
                </a:lnTo>
                <a:lnTo>
                  <a:pt x="87478" y="131444"/>
                </a:lnTo>
                <a:lnTo>
                  <a:pt x="83211" y="135635"/>
                </a:lnTo>
                <a:lnTo>
                  <a:pt x="78639" y="140207"/>
                </a:lnTo>
                <a:lnTo>
                  <a:pt x="65837" y="140207"/>
                </a:lnTo>
                <a:lnTo>
                  <a:pt x="61265" y="153034"/>
                </a:lnTo>
                <a:lnTo>
                  <a:pt x="56693" y="153034"/>
                </a:lnTo>
                <a:lnTo>
                  <a:pt x="39320" y="153034"/>
                </a:lnTo>
                <a:lnTo>
                  <a:pt x="35052" y="153034"/>
                </a:lnTo>
                <a:lnTo>
                  <a:pt x="30480" y="1530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3" name="Freeform 1513"/>
          <p:cNvSpPr/>
          <p:nvPr/>
        </p:nvSpPr>
        <p:spPr>
          <a:xfrm>
            <a:off x="1145133" y="3709162"/>
            <a:ext cx="87783" cy="61214"/>
          </a:xfrm>
          <a:custGeom>
            <a:avLst/>
            <a:gdLst/>
            <a:ahLst/>
            <a:cxnLst/>
            <a:rect l="0" t="0" r="0" b="0"/>
            <a:pathLst>
              <a:path w="87783" h="61214">
                <a:moveTo>
                  <a:pt x="13411" y="21843"/>
                </a:moveTo>
                <a:lnTo>
                  <a:pt x="13411" y="26161"/>
                </a:lnTo>
                <a:lnTo>
                  <a:pt x="13411" y="30480"/>
                </a:lnTo>
                <a:lnTo>
                  <a:pt x="13411" y="35052"/>
                </a:lnTo>
                <a:lnTo>
                  <a:pt x="17678" y="35052"/>
                </a:lnTo>
                <a:lnTo>
                  <a:pt x="22250" y="35052"/>
                </a:lnTo>
                <a:lnTo>
                  <a:pt x="26213" y="30480"/>
                </a:lnTo>
                <a:lnTo>
                  <a:pt x="30785" y="30480"/>
                </a:lnTo>
                <a:lnTo>
                  <a:pt x="30785" y="21843"/>
                </a:lnTo>
                <a:lnTo>
                  <a:pt x="39624" y="17271"/>
                </a:lnTo>
                <a:lnTo>
                  <a:pt x="39624" y="13334"/>
                </a:lnTo>
                <a:lnTo>
                  <a:pt x="39624" y="8763"/>
                </a:lnTo>
                <a:lnTo>
                  <a:pt x="39624" y="4191"/>
                </a:lnTo>
                <a:lnTo>
                  <a:pt x="35052" y="4191"/>
                </a:lnTo>
                <a:lnTo>
                  <a:pt x="30785" y="0"/>
                </a:lnTo>
                <a:lnTo>
                  <a:pt x="26213" y="0"/>
                </a:lnTo>
                <a:lnTo>
                  <a:pt x="22250" y="0"/>
                </a:lnTo>
                <a:lnTo>
                  <a:pt x="17678" y="0"/>
                </a:lnTo>
                <a:lnTo>
                  <a:pt x="13411" y="0"/>
                </a:lnTo>
                <a:lnTo>
                  <a:pt x="8839" y="0"/>
                </a:lnTo>
                <a:lnTo>
                  <a:pt x="0" y="0"/>
                </a:lnTo>
                <a:lnTo>
                  <a:pt x="0" y="4191"/>
                </a:lnTo>
                <a:lnTo>
                  <a:pt x="0" y="8763"/>
                </a:lnTo>
                <a:lnTo>
                  <a:pt x="0" y="13334"/>
                </a:lnTo>
                <a:lnTo>
                  <a:pt x="0" y="17271"/>
                </a:lnTo>
                <a:lnTo>
                  <a:pt x="0" y="26161"/>
                </a:lnTo>
                <a:lnTo>
                  <a:pt x="0" y="30480"/>
                </a:lnTo>
                <a:lnTo>
                  <a:pt x="0" y="35052"/>
                </a:lnTo>
                <a:lnTo>
                  <a:pt x="0" y="39243"/>
                </a:lnTo>
                <a:lnTo>
                  <a:pt x="0" y="43815"/>
                </a:lnTo>
                <a:lnTo>
                  <a:pt x="4572" y="48132"/>
                </a:lnTo>
                <a:lnTo>
                  <a:pt x="4572" y="52323"/>
                </a:lnTo>
                <a:lnTo>
                  <a:pt x="8839" y="52323"/>
                </a:lnTo>
                <a:lnTo>
                  <a:pt x="17678" y="61214"/>
                </a:lnTo>
                <a:lnTo>
                  <a:pt x="30785" y="61214"/>
                </a:lnTo>
                <a:lnTo>
                  <a:pt x="35052" y="61214"/>
                </a:lnTo>
                <a:lnTo>
                  <a:pt x="43891" y="61214"/>
                </a:lnTo>
                <a:lnTo>
                  <a:pt x="56998" y="61214"/>
                </a:lnTo>
                <a:lnTo>
                  <a:pt x="61265" y="61214"/>
                </a:lnTo>
                <a:lnTo>
                  <a:pt x="65837" y="52323"/>
                </a:lnTo>
                <a:lnTo>
                  <a:pt x="65837" y="48132"/>
                </a:lnTo>
                <a:lnTo>
                  <a:pt x="70409" y="43815"/>
                </a:lnTo>
                <a:lnTo>
                  <a:pt x="70409" y="39243"/>
                </a:lnTo>
                <a:lnTo>
                  <a:pt x="70409" y="30480"/>
                </a:lnTo>
                <a:lnTo>
                  <a:pt x="70409" y="21843"/>
                </a:lnTo>
                <a:lnTo>
                  <a:pt x="70409" y="17271"/>
                </a:lnTo>
                <a:lnTo>
                  <a:pt x="70409" y="13334"/>
                </a:lnTo>
                <a:lnTo>
                  <a:pt x="70409" y="8763"/>
                </a:lnTo>
                <a:lnTo>
                  <a:pt x="74371" y="8763"/>
                </a:lnTo>
                <a:lnTo>
                  <a:pt x="83211" y="4191"/>
                </a:lnTo>
                <a:lnTo>
                  <a:pt x="87783" y="41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4" name="Freeform 1514"/>
          <p:cNvSpPr/>
          <p:nvPr/>
        </p:nvSpPr>
        <p:spPr>
          <a:xfrm>
            <a:off x="1241755" y="3713353"/>
            <a:ext cx="74092" cy="61340"/>
          </a:xfrm>
          <a:custGeom>
            <a:avLst/>
            <a:gdLst/>
            <a:ahLst/>
            <a:cxnLst/>
            <a:rect l="0" t="0" r="0" b="0"/>
            <a:pathLst>
              <a:path w="74092" h="61340">
                <a:moveTo>
                  <a:pt x="34722" y="0"/>
                </a:moveTo>
                <a:lnTo>
                  <a:pt x="25908" y="0"/>
                </a:lnTo>
                <a:lnTo>
                  <a:pt x="21641" y="4572"/>
                </a:lnTo>
                <a:lnTo>
                  <a:pt x="8534" y="17652"/>
                </a:lnTo>
                <a:lnTo>
                  <a:pt x="4267" y="21970"/>
                </a:lnTo>
                <a:lnTo>
                  <a:pt x="0" y="26289"/>
                </a:lnTo>
                <a:lnTo>
                  <a:pt x="0" y="30861"/>
                </a:lnTo>
                <a:lnTo>
                  <a:pt x="0" y="35052"/>
                </a:lnTo>
                <a:lnTo>
                  <a:pt x="0" y="39624"/>
                </a:lnTo>
                <a:lnTo>
                  <a:pt x="0" y="48132"/>
                </a:lnTo>
                <a:lnTo>
                  <a:pt x="0" y="52704"/>
                </a:lnTo>
                <a:lnTo>
                  <a:pt x="4267" y="52704"/>
                </a:lnTo>
                <a:lnTo>
                  <a:pt x="12801" y="52704"/>
                </a:lnTo>
                <a:lnTo>
                  <a:pt x="34722" y="48132"/>
                </a:lnTo>
                <a:lnTo>
                  <a:pt x="39294" y="48132"/>
                </a:lnTo>
                <a:lnTo>
                  <a:pt x="43611" y="43941"/>
                </a:lnTo>
                <a:lnTo>
                  <a:pt x="47803" y="39624"/>
                </a:lnTo>
                <a:lnTo>
                  <a:pt x="47803" y="35052"/>
                </a:lnTo>
                <a:lnTo>
                  <a:pt x="47803" y="30861"/>
                </a:lnTo>
                <a:lnTo>
                  <a:pt x="47803" y="26289"/>
                </a:lnTo>
                <a:lnTo>
                  <a:pt x="47803" y="17652"/>
                </a:lnTo>
                <a:lnTo>
                  <a:pt x="47803" y="13080"/>
                </a:lnTo>
                <a:lnTo>
                  <a:pt x="47803" y="21970"/>
                </a:lnTo>
                <a:lnTo>
                  <a:pt x="52120" y="26289"/>
                </a:lnTo>
                <a:lnTo>
                  <a:pt x="52120" y="30861"/>
                </a:lnTo>
                <a:lnTo>
                  <a:pt x="61264" y="48132"/>
                </a:lnTo>
                <a:lnTo>
                  <a:pt x="65202" y="52704"/>
                </a:lnTo>
                <a:lnTo>
                  <a:pt x="65202" y="57023"/>
                </a:lnTo>
                <a:lnTo>
                  <a:pt x="69773" y="61340"/>
                </a:lnTo>
                <a:lnTo>
                  <a:pt x="74092" y="613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5" name="Freeform 1515"/>
          <p:cNvSpPr/>
          <p:nvPr/>
        </p:nvSpPr>
        <p:spPr>
          <a:xfrm>
            <a:off x="1320038" y="3652139"/>
            <a:ext cx="0" cy="131317"/>
          </a:xfrm>
          <a:custGeom>
            <a:avLst/>
            <a:gdLst/>
            <a:ahLst/>
            <a:cxnLst/>
            <a:rect l="0" t="0" r="0" b="0"/>
            <a:pathLst>
              <a:path h="131317">
                <a:moveTo>
                  <a:pt x="0" y="0"/>
                </a:moveTo>
                <a:lnTo>
                  <a:pt x="0" y="8763"/>
                </a:lnTo>
                <a:lnTo>
                  <a:pt x="0" y="21970"/>
                </a:lnTo>
                <a:lnTo>
                  <a:pt x="0" y="26162"/>
                </a:lnTo>
                <a:lnTo>
                  <a:pt x="0" y="35052"/>
                </a:lnTo>
                <a:lnTo>
                  <a:pt x="0" y="61214"/>
                </a:lnTo>
                <a:lnTo>
                  <a:pt x="0" y="74294"/>
                </a:lnTo>
                <a:lnTo>
                  <a:pt x="0" y="83184"/>
                </a:lnTo>
                <a:lnTo>
                  <a:pt x="0" y="105155"/>
                </a:lnTo>
                <a:lnTo>
                  <a:pt x="0" y="109346"/>
                </a:lnTo>
                <a:lnTo>
                  <a:pt x="0" y="118237"/>
                </a:lnTo>
                <a:lnTo>
                  <a:pt x="0" y="122554"/>
                </a:lnTo>
                <a:lnTo>
                  <a:pt x="0" y="1313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6" name="Freeform 1516"/>
          <p:cNvSpPr/>
          <p:nvPr/>
        </p:nvSpPr>
        <p:spPr>
          <a:xfrm>
            <a:off x="1346580" y="3656965"/>
            <a:ext cx="87503" cy="161925"/>
          </a:xfrm>
          <a:custGeom>
            <a:avLst/>
            <a:gdLst/>
            <a:ahLst/>
            <a:cxnLst/>
            <a:rect l="0" t="0" r="0" b="0"/>
            <a:pathLst>
              <a:path w="87503" h="161925">
                <a:moveTo>
                  <a:pt x="39625" y="74040"/>
                </a:moveTo>
                <a:lnTo>
                  <a:pt x="39625" y="74040"/>
                </a:lnTo>
                <a:lnTo>
                  <a:pt x="35053" y="74040"/>
                </a:lnTo>
                <a:lnTo>
                  <a:pt x="30861" y="74040"/>
                </a:lnTo>
                <a:lnTo>
                  <a:pt x="26289" y="74040"/>
                </a:lnTo>
                <a:lnTo>
                  <a:pt x="21972" y="74040"/>
                </a:lnTo>
                <a:lnTo>
                  <a:pt x="8891" y="87502"/>
                </a:lnTo>
                <a:lnTo>
                  <a:pt x="4572" y="91820"/>
                </a:lnTo>
                <a:lnTo>
                  <a:pt x="4572" y="96012"/>
                </a:lnTo>
                <a:lnTo>
                  <a:pt x="0" y="109092"/>
                </a:lnTo>
                <a:lnTo>
                  <a:pt x="0" y="113665"/>
                </a:lnTo>
                <a:lnTo>
                  <a:pt x="0" y="117982"/>
                </a:lnTo>
                <a:lnTo>
                  <a:pt x="0" y="122301"/>
                </a:lnTo>
                <a:lnTo>
                  <a:pt x="4572" y="122301"/>
                </a:lnTo>
                <a:lnTo>
                  <a:pt x="17400" y="126873"/>
                </a:lnTo>
                <a:lnTo>
                  <a:pt x="21972" y="131064"/>
                </a:lnTo>
                <a:lnTo>
                  <a:pt x="30861" y="131064"/>
                </a:lnTo>
                <a:lnTo>
                  <a:pt x="35053" y="131064"/>
                </a:lnTo>
                <a:lnTo>
                  <a:pt x="43942" y="126873"/>
                </a:lnTo>
                <a:lnTo>
                  <a:pt x="48133" y="113665"/>
                </a:lnTo>
                <a:lnTo>
                  <a:pt x="61342" y="100583"/>
                </a:lnTo>
                <a:lnTo>
                  <a:pt x="65533" y="65531"/>
                </a:lnTo>
                <a:lnTo>
                  <a:pt x="74422" y="52197"/>
                </a:lnTo>
                <a:lnTo>
                  <a:pt x="78995" y="43561"/>
                </a:lnTo>
                <a:lnTo>
                  <a:pt x="78995" y="30479"/>
                </a:lnTo>
                <a:lnTo>
                  <a:pt x="78995" y="17144"/>
                </a:lnTo>
                <a:lnTo>
                  <a:pt x="78995" y="13080"/>
                </a:lnTo>
                <a:lnTo>
                  <a:pt x="78995" y="8508"/>
                </a:lnTo>
                <a:lnTo>
                  <a:pt x="74422" y="4317"/>
                </a:lnTo>
                <a:lnTo>
                  <a:pt x="70105" y="4317"/>
                </a:lnTo>
                <a:lnTo>
                  <a:pt x="70105" y="0"/>
                </a:lnTo>
                <a:lnTo>
                  <a:pt x="70105" y="4317"/>
                </a:lnTo>
                <a:lnTo>
                  <a:pt x="70105" y="21716"/>
                </a:lnTo>
                <a:lnTo>
                  <a:pt x="70105" y="39369"/>
                </a:lnTo>
                <a:lnTo>
                  <a:pt x="70105" y="74040"/>
                </a:lnTo>
                <a:lnTo>
                  <a:pt x="70105" y="96012"/>
                </a:lnTo>
                <a:lnTo>
                  <a:pt x="70105" y="131064"/>
                </a:lnTo>
                <a:lnTo>
                  <a:pt x="78995" y="135636"/>
                </a:lnTo>
                <a:lnTo>
                  <a:pt x="78995" y="139573"/>
                </a:lnTo>
                <a:lnTo>
                  <a:pt x="78995" y="157606"/>
                </a:lnTo>
                <a:lnTo>
                  <a:pt x="78995" y="161925"/>
                </a:lnTo>
                <a:lnTo>
                  <a:pt x="83186" y="161925"/>
                </a:lnTo>
                <a:lnTo>
                  <a:pt x="87503" y="1619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7" name="Freeform 1517"/>
          <p:cNvSpPr/>
          <p:nvPr/>
        </p:nvSpPr>
        <p:spPr>
          <a:xfrm>
            <a:off x="1429766" y="3713733"/>
            <a:ext cx="170687" cy="96267"/>
          </a:xfrm>
          <a:custGeom>
            <a:avLst/>
            <a:gdLst/>
            <a:ahLst/>
            <a:cxnLst/>
            <a:rect l="0" t="0" r="0" b="0"/>
            <a:pathLst>
              <a:path w="170687" h="96267">
                <a:moveTo>
                  <a:pt x="4317" y="48134"/>
                </a:moveTo>
                <a:lnTo>
                  <a:pt x="8889" y="48134"/>
                </a:lnTo>
                <a:lnTo>
                  <a:pt x="13208" y="48134"/>
                </a:lnTo>
                <a:lnTo>
                  <a:pt x="13208" y="43815"/>
                </a:lnTo>
                <a:lnTo>
                  <a:pt x="17398" y="43815"/>
                </a:lnTo>
                <a:lnTo>
                  <a:pt x="21970" y="35052"/>
                </a:lnTo>
                <a:lnTo>
                  <a:pt x="30480" y="30734"/>
                </a:lnTo>
                <a:lnTo>
                  <a:pt x="35051" y="21845"/>
                </a:lnTo>
                <a:lnTo>
                  <a:pt x="35051" y="13082"/>
                </a:lnTo>
                <a:lnTo>
                  <a:pt x="35051" y="8763"/>
                </a:lnTo>
                <a:lnTo>
                  <a:pt x="35051" y="4572"/>
                </a:lnTo>
                <a:lnTo>
                  <a:pt x="26289" y="4572"/>
                </a:lnTo>
                <a:lnTo>
                  <a:pt x="17398" y="8763"/>
                </a:lnTo>
                <a:lnTo>
                  <a:pt x="13208" y="13082"/>
                </a:lnTo>
                <a:lnTo>
                  <a:pt x="13208" y="17272"/>
                </a:lnTo>
                <a:lnTo>
                  <a:pt x="0" y="35052"/>
                </a:lnTo>
                <a:lnTo>
                  <a:pt x="0" y="43815"/>
                </a:lnTo>
                <a:lnTo>
                  <a:pt x="0" y="48134"/>
                </a:lnTo>
                <a:lnTo>
                  <a:pt x="0" y="56897"/>
                </a:lnTo>
                <a:lnTo>
                  <a:pt x="0" y="61214"/>
                </a:lnTo>
                <a:lnTo>
                  <a:pt x="0" y="74296"/>
                </a:lnTo>
                <a:lnTo>
                  <a:pt x="0" y="78868"/>
                </a:lnTo>
                <a:lnTo>
                  <a:pt x="0" y="82805"/>
                </a:lnTo>
                <a:lnTo>
                  <a:pt x="8889" y="87376"/>
                </a:lnTo>
                <a:lnTo>
                  <a:pt x="17398" y="87376"/>
                </a:lnTo>
                <a:lnTo>
                  <a:pt x="30480" y="96267"/>
                </a:lnTo>
                <a:lnTo>
                  <a:pt x="35051" y="96267"/>
                </a:lnTo>
                <a:lnTo>
                  <a:pt x="39370" y="96267"/>
                </a:lnTo>
                <a:lnTo>
                  <a:pt x="43942" y="96267"/>
                </a:lnTo>
                <a:lnTo>
                  <a:pt x="52450" y="96267"/>
                </a:lnTo>
                <a:lnTo>
                  <a:pt x="56769" y="91695"/>
                </a:lnTo>
                <a:lnTo>
                  <a:pt x="56769" y="87376"/>
                </a:lnTo>
                <a:lnTo>
                  <a:pt x="61341" y="82805"/>
                </a:lnTo>
                <a:lnTo>
                  <a:pt x="65531" y="78868"/>
                </a:lnTo>
                <a:lnTo>
                  <a:pt x="65531" y="74296"/>
                </a:lnTo>
                <a:lnTo>
                  <a:pt x="65531" y="70105"/>
                </a:lnTo>
                <a:lnTo>
                  <a:pt x="65531" y="56897"/>
                </a:lnTo>
                <a:lnTo>
                  <a:pt x="65531" y="52324"/>
                </a:lnTo>
                <a:lnTo>
                  <a:pt x="65531" y="43815"/>
                </a:lnTo>
                <a:lnTo>
                  <a:pt x="65531" y="39244"/>
                </a:lnTo>
                <a:lnTo>
                  <a:pt x="65531" y="30734"/>
                </a:lnTo>
                <a:lnTo>
                  <a:pt x="65531" y="26162"/>
                </a:lnTo>
                <a:lnTo>
                  <a:pt x="70103" y="26162"/>
                </a:lnTo>
                <a:lnTo>
                  <a:pt x="74422" y="26162"/>
                </a:lnTo>
                <a:lnTo>
                  <a:pt x="78739" y="26162"/>
                </a:lnTo>
                <a:lnTo>
                  <a:pt x="87503" y="35052"/>
                </a:lnTo>
                <a:lnTo>
                  <a:pt x="91820" y="43815"/>
                </a:lnTo>
                <a:lnTo>
                  <a:pt x="91820" y="48134"/>
                </a:lnTo>
                <a:lnTo>
                  <a:pt x="96392" y="48134"/>
                </a:lnTo>
                <a:lnTo>
                  <a:pt x="96392" y="43815"/>
                </a:lnTo>
                <a:lnTo>
                  <a:pt x="96392" y="39244"/>
                </a:lnTo>
                <a:lnTo>
                  <a:pt x="100964" y="26162"/>
                </a:lnTo>
                <a:lnTo>
                  <a:pt x="100964" y="21845"/>
                </a:lnTo>
                <a:lnTo>
                  <a:pt x="104901" y="13082"/>
                </a:lnTo>
                <a:lnTo>
                  <a:pt x="113792" y="13082"/>
                </a:lnTo>
                <a:lnTo>
                  <a:pt x="113792" y="8763"/>
                </a:lnTo>
                <a:lnTo>
                  <a:pt x="118364" y="0"/>
                </a:lnTo>
                <a:lnTo>
                  <a:pt x="122555" y="0"/>
                </a:lnTo>
                <a:lnTo>
                  <a:pt x="127126" y="0"/>
                </a:lnTo>
                <a:lnTo>
                  <a:pt x="131445" y="0"/>
                </a:lnTo>
                <a:lnTo>
                  <a:pt x="135381" y="0"/>
                </a:lnTo>
                <a:lnTo>
                  <a:pt x="139953" y="0"/>
                </a:lnTo>
                <a:lnTo>
                  <a:pt x="148844" y="0"/>
                </a:lnTo>
                <a:lnTo>
                  <a:pt x="153034" y="8763"/>
                </a:lnTo>
                <a:lnTo>
                  <a:pt x="157606" y="13082"/>
                </a:lnTo>
                <a:lnTo>
                  <a:pt x="161925" y="17272"/>
                </a:lnTo>
                <a:lnTo>
                  <a:pt x="161925" y="30734"/>
                </a:lnTo>
                <a:lnTo>
                  <a:pt x="166497" y="35052"/>
                </a:lnTo>
                <a:lnTo>
                  <a:pt x="166497" y="39244"/>
                </a:lnTo>
                <a:lnTo>
                  <a:pt x="170687" y="392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8" name="Freeform 1518"/>
          <p:cNvSpPr/>
          <p:nvPr/>
        </p:nvSpPr>
        <p:spPr>
          <a:xfrm>
            <a:off x="1591691" y="3722496"/>
            <a:ext cx="65532" cy="70105"/>
          </a:xfrm>
          <a:custGeom>
            <a:avLst/>
            <a:gdLst/>
            <a:ahLst/>
            <a:cxnLst/>
            <a:rect l="0" t="0" r="0" b="0"/>
            <a:pathLst>
              <a:path w="65532" h="70105">
                <a:moveTo>
                  <a:pt x="35051" y="0"/>
                </a:moveTo>
                <a:lnTo>
                  <a:pt x="30480" y="0"/>
                </a:lnTo>
                <a:lnTo>
                  <a:pt x="26161" y="0"/>
                </a:lnTo>
                <a:lnTo>
                  <a:pt x="17398" y="0"/>
                </a:lnTo>
                <a:lnTo>
                  <a:pt x="13081" y="0"/>
                </a:lnTo>
                <a:lnTo>
                  <a:pt x="8762" y="4319"/>
                </a:lnTo>
                <a:lnTo>
                  <a:pt x="4572" y="8509"/>
                </a:lnTo>
                <a:lnTo>
                  <a:pt x="4572" y="13082"/>
                </a:lnTo>
                <a:lnTo>
                  <a:pt x="0" y="26289"/>
                </a:lnTo>
                <a:lnTo>
                  <a:pt x="0" y="30481"/>
                </a:lnTo>
                <a:lnTo>
                  <a:pt x="0" y="35052"/>
                </a:lnTo>
                <a:lnTo>
                  <a:pt x="0" y="39371"/>
                </a:lnTo>
                <a:lnTo>
                  <a:pt x="0" y="56770"/>
                </a:lnTo>
                <a:lnTo>
                  <a:pt x="4572" y="56770"/>
                </a:lnTo>
                <a:lnTo>
                  <a:pt x="17398" y="70105"/>
                </a:lnTo>
                <a:lnTo>
                  <a:pt x="21970" y="70105"/>
                </a:lnTo>
                <a:lnTo>
                  <a:pt x="26161" y="70105"/>
                </a:lnTo>
                <a:lnTo>
                  <a:pt x="35051" y="70105"/>
                </a:lnTo>
                <a:lnTo>
                  <a:pt x="43560" y="70105"/>
                </a:lnTo>
                <a:lnTo>
                  <a:pt x="52451" y="56770"/>
                </a:lnTo>
                <a:lnTo>
                  <a:pt x="52451" y="52451"/>
                </a:lnTo>
                <a:lnTo>
                  <a:pt x="57023" y="48134"/>
                </a:lnTo>
                <a:lnTo>
                  <a:pt x="65532" y="30481"/>
                </a:lnTo>
                <a:lnTo>
                  <a:pt x="65532" y="26289"/>
                </a:lnTo>
                <a:lnTo>
                  <a:pt x="65532" y="13082"/>
                </a:lnTo>
                <a:lnTo>
                  <a:pt x="65532" y="8509"/>
                </a:lnTo>
                <a:lnTo>
                  <a:pt x="57023" y="85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19" name="Freeform 1519"/>
          <p:cNvSpPr/>
          <p:nvPr/>
        </p:nvSpPr>
        <p:spPr>
          <a:xfrm>
            <a:off x="1670304" y="3626230"/>
            <a:ext cx="26543" cy="157608"/>
          </a:xfrm>
          <a:custGeom>
            <a:avLst/>
            <a:gdLst/>
            <a:ahLst/>
            <a:cxnLst/>
            <a:rect l="0" t="0" r="0" b="0"/>
            <a:pathLst>
              <a:path w="26543" h="157608">
                <a:moveTo>
                  <a:pt x="26543" y="157608"/>
                </a:moveTo>
                <a:lnTo>
                  <a:pt x="26543" y="153036"/>
                </a:lnTo>
                <a:lnTo>
                  <a:pt x="26543" y="148717"/>
                </a:lnTo>
                <a:lnTo>
                  <a:pt x="26543" y="139827"/>
                </a:lnTo>
                <a:lnTo>
                  <a:pt x="26543" y="126747"/>
                </a:lnTo>
                <a:lnTo>
                  <a:pt x="26543" y="118237"/>
                </a:lnTo>
                <a:lnTo>
                  <a:pt x="21971" y="78867"/>
                </a:lnTo>
                <a:lnTo>
                  <a:pt x="21971" y="61214"/>
                </a:lnTo>
                <a:lnTo>
                  <a:pt x="17653" y="47879"/>
                </a:lnTo>
                <a:lnTo>
                  <a:pt x="8890" y="21972"/>
                </a:lnTo>
                <a:lnTo>
                  <a:pt x="4572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0" name="Freeform 1520"/>
          <p:cNvSpPr/>
          <p:nvPr/>
        </p:nvSpPr>
        <p:spPr>
          <a:xfrm>
            <a:off x="1701038" y="3705097"/>
            <a:ext cx="30479" cy="34798"/>
          </a:xfrm>
          <a:custGeom>
            <a:avLst/>
            <a:gdLst/>
            <a:ahLst/>
            <a:cxnLst/>
            <a:rect l="0" t="0" r="0" b="0"/>
            <a:pathLst>
              <a:path w="30479" h="34798">
                <a:moveTo>
                  <a:pt x="0" y="30481"/>
                </a:moveTo>
                <a:lnTo>
                  <a:pt x="0" y="30481"/>
                </a:lnTo>
                <a:lnTo>
                  <a:pt x="0" y="34798"/>
                </a:lnTo>
                <a:lnTo>
                  <a:pt x="8889" y="34798"/>
                </a:lnTo>
                <a:lnTo>
                  <a:pt x="13207" y="34798"/>
                </a:lnTo>
                <a:lnTo>
                  <a:pt x="17398" y="30481"/>
                </a:lnTo>
                <a:lnTo>
                  <a:pt x="17398" y="25908"/>
                </a:lnTo>
                <a:lnTo>
                  <a:pt x="21970" y="21718"/>
                </a:lnTo>
                <a:lnTo>
                  <a:pt x="21970" y="17399"/>
                </a:lnTo>
                <a:lnTo>
                  <a:pt x="26288" y="13208"/>
                </a:lnTo>
                <a:lnTo>
                  <a:pt x="3047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1" name="Freeform 1521"/>
          <p:cNvSpPr/>
          <p:nvPr/>
        </p:nvSpPr>
        <p:spPr>
          <a:xfrm>
            <a:off x="1731517" y="3718305"/>
            <a:ext cx="57024" cy="56642"/>
          </a:xfrm>
          <a:custGeom>
            <a:avLst/>
            <a:gdLst/>
            <a:ahLst/>
            <a:cxnLst/>
            <a:rect l="0" t="0" r="0" b="0"/>
            <a:pathLst>
              <a:path w="57024" h="56642">
                <a:moveTo>
                  <a:pt x="0" y="21590"/>
                </a:moveTo>
                <a:lnTo>
                  <a:pt x="0" y="21590"/>
                </a:lnTo>
                <a:lnTo>
                  <a:pt x="0" y="26162"/>
                </a:lnTo>
                <a:lnTo>
                  <a:pt x="0" y="30480"/>
                </a:lnTo>
                <a:lnTo>
                  <a:pt x="0" y="34672"/>
                </a:lnTo>
                <a:lnTo>
                  <a:pt x="4572" y="39243"/>
                </a:lnTo>
                <a:lnTo>
                  <a:pt x="17781" y="39243"/>
                </a:lnTo>
                <a:lnTo>
                  <a:pt x="26290" y="47752"/>
                </a:lnTo>
                <a:lnTo>
                  <a:pt x="30862" y="52325"/>
                </a:lnTo>
                <a:lnTo>
                  <a:pt x="39625" y="52325"/>
                </a:lnTo>
                <a:lnTo>
                  <a:pt x="48260" y="56642"/>
                </a:lnTo>
                <a:lnTo>
                  <a:pt x="52833" y="56642"/>
                </a:lnTo>
                <a:lnTo>
                  <a:pt x="57024" y="56642"/>
                </a:lnTo>
                <a:lnTo>
                  <a:pt x="57024" y="52325"/>
                </a:lnTo>
                <a:lnTo>
                  <a:pt x="57024" y="34672"/>
                </a:lnTo>
                <a:lnTo>
                  <a:pt x="57024" y="26162"/>
                </a:lnTo>
                <a:lnTo>
                  <a:pt x="57024" y="17273"/>
                </a:lnTo>
                <a:lnTo>
                  <a:pt x="57024" y="12700"/>
                </a:lnTo>
                <a:lnTo>
                  <a:pt x="57024" y="8510"/>
                </a:lnTo>
                <a:lnTo>
                  <a:pt x="570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2" name="Freeform 1522"/>
          <p:cNvSpPr/>
          <p:nvPr/>
        </p:nvSpPr>
        <p:spPr>
          <a:xfrm>
            <a:off x="1834642" y="3692905"/>
            <a:ext cx="96012" cy="61596"/>
          </a:xfrm>
          <a:custGeom>
            <a:avLst/>
            <a:gdLst/>
            <a:ahLst/>
            <a:cxnLst/>
            <a:rect l="0" t="0" r="0" b="0"/>
            <a:pathLst>
              <a:path w="96012" h="61596">
                <a:moveTo>
                  <a:pt x="30480" y="21972"/>
                </a:moveTo>
                <a:lnTo>
                  <a:pt x="26162" y="21972"/>
                </a:lnTo>
                <a:lnTo>
                  <a:pt x="21843" y="21972"/>
                </a:lnTo>
                <a:lnTo>
                  <a:pt x="17272" y="26543"/>
                </a:lnTo>
                <a:lnTo>
                  <a:pt x="4190" y="30862"/>
                </a:lnTo>
                <a:lnTo>
                  <a:pt x="4190" y="35052"/>
                </a:lnTo>
                <a:lnTo>
                  <a:pt x="0" y="39371"/>
                </a:lnTo>
                <a:lnTo>
                  <a:pt x="0" y="48261"/>
                </a:lnTo>
                <a:lnTo>
                  <a:pt x="0" y="52833"/>
                </a:lnTo>
                <a:lnTo>
                  <a:pt x="0" y="57024"/>
                </a:lnTo>
                <a:lnTo>
                  <a:pt x="0" y="61596"/>
                </a:lnTo>
                <a:lnTo>
                  <a:pt x="8509" y="61596"/>
                </a:lnTo>
                <a:lnTo>
                  <a:pt x="17272" y="61596"/>
                </a:lnTo>
                <a:lnTo>
                  <a:pt x="35052" y="61596"/>
                </a:lnTo>
                <a:lnTo>
                  <a:pt x="39624" y="61596"/>
                </a:lnTo>
                <a:lnTo>
                  <a:pt x="43560" y="61596"/>
                </a:lnTo>
                <a:lnTo>
                  <a:pt x="56896" y="43942"/>
                </a:lnTo>
                <a:lnTo>
                  <a:pt x="61213" y="39371"/>
                </a:lnTo>
                <a:lnTo>
                  <a:pt x="61213" y="21972"/>
                </a:lnTo>
                <a:lnTo>
                  <a:pt x="65531" y="17780"/>
                </a:lnTo>
                <a:lnTo>
                  <a:pt x="65531" y="13209"/>
                </a:lnTo>
                <a:lnTo>
                  <a:pt x="65531" y="8890"/>
                </a:lnTo>
                <a:lnTo>
                  <a:pt x="65531" y="0"/>
                </a:lnTo>
                <a:lnTo>
                  <a:pt x="65531" y="4573"/>
                </a:lnTo>
                <a:lnTo>
                  <a:pt x="65531" y="13209"/>
                </a:lnTo>
                <a:lnTo>
                  <a:pt x="65531" y="17780"/>
                </a:lnTo>
                <a:lnTo>
                  <a:pt x="65531" y="21972"/>
                </a:lnTo>
                <a:lnTo>
                  <a:pt x="65531" y="35052"/>
                </a:lnTo>
                <a:lnTo>
                  <a:pt x="65531" y="43942"/>
                </a:lnTo>
                <a:lnTo>
                  <a:pt x="74294" y="43942"/>
                </a:lnTo>
                <a:lnTo>
                  <a:pt x="74294" y="48261"/>
                </a:lnTo>
                <a:lnTo>
                  <a:pt x="78866" y="48261"/>
                </a:lnTo>
                <a:lnTo>
                  <a:pt x="83184" y="48261"/>
                </a:lnTo>
                <a:lnTo>
                  <a:pt x="87375" y="48261"/>
                </a:lnTo>
                <a:lnTo>
                  <a:pt x="87375" y="52833"/>
                </a:lnTo>
                <a:lnTo>
                  <a:pt x="91693" y="52833"/>
                </a:lnTo>
                <a:lnTo>
                  <a:pt x="96012" y="528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3" name="Freeform 1523"/>
          <p:cNvSpPr/>
          <p:nvPr/>
        </p:nvSpPr>
        <p:spPr>
          <a:xfrm>
            <a:off x="1930654" y="3623182"/>
            <a:ext cx="17653" cy="122556"/>
          </a:xfrm>
          <a:custGeom>
            <a:avLst/>
            <a:gdLst/>
            <a:ahLst/>
            <a:cxnLst/>
            <a:rect l="0" t="0" r="0" b="0"/>
            <a:pathLst>
              <a:path w="17653" h="122556">
                <a:moveTo>
                  <a:pt x="17653" y="122556"/>
                </a:moveTo>
                <a:lnTo>
                  <a:pt x="17653" y="117984"/>
                </a:lnTo>
                <a:lnTo>
                  <a:pt x="17653" y="109094"/>
                </a:lnTo>
                <a:lnTo>
                  <a:pt x="17653" y="96266"/>
                </a:lnTo>
                <a:lnTo>
                  <a:pt x="17653" y="78613"/>
                </a:lnTo>
                <a:lnTo>
                  <a:pt x="17653" y="52451"/>
                </a:lnTo>
                <a:lnTo>
                  <a:pt x="17653" y="39244"/>
                </a:lnTo>
                <a:lnTo>
                  <a:pt x="13335" y="21590"/>
                </a:lnTo>
                <a:lnTo>
                  <a:pt x="8763" y="17399"/>
                </a:lnTo>
                <a:lnTo>
                  <a:pt x="4572" y="12827"/>
                </a:lnTo>
                <a:lnTo>
                  <a:pt x="0" y="851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4" name="Freeform 1524"/>
          <p:cNvSpPr/>
          <p:nvPr/>
        </p:nvSpPr>
        <p:spPr>
          <a:xfrm>
            <a:off x="1943989" y="3684396"/>
            <a:ext cx="21716" cy="13082"/>
          </a:xfrm>
          <a:custGeom>
            <a:avLst/>
            <a:gdLst/>
            <a:ahLst/>
            <a:cxnLst/>
            <a:rect l="0" t="0" r="0" b="0"/>
            <a:pathLst>
              <a:path w="21716" h="13082">
                <a:moveTo>
                  <a:pt x="21716" y="0"/>
                </a:moveTo>
                <a:lnTo>
                  <a:pt x="17653" y="4319"/>
                </a:lnTo>
                <a:lnTo>
                  <a:pt x="13081" y="4319"/>
                </a:lnTo>
                <a:lnTo>
                  <a:pt x="8509" y="4319"/>
                </a:lnTo>
                <a:lnTo>
                  <a:pt x="8509" y="8509"/>
                </a:lnTo>
                <a:lnTo>
                  <a:pt x="4318" y="8509"/>
                </a:lnTo>
                <a:lnTo>
                  <a:pt x="4318" y="13082"/>
                </a:lnTo>
                <a:lnTo>
                  <a:pt x="0" y="130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5" name="Freeform 1525"/>
          <p:cNvSpPr/>
          <p:nvPr/>
        </p:nvSpPr>
        <p:spPr>
          <a:xfrm>
            <a:off x="1952498" y="3684396"/>
            <a:ext cx="170687" cy="65533"/>
          </a:xfrm>
          <a:custGeom>
            <a:avLst/>
            <a:gdLst/>
            <a:ahLst/>
            <a:cxnLst/>
            <a:rect l="0" t="0" r="0" b="0"/>
            <a:pathLst>
              <a:path w="170687" h="65533">
                <a:moveTo>
                  <a:pt x="65912" y="39371"/>
                </a:moveTo>
                <a:lnTo>
                  <a:pt x="65912" y="39371"/>
                </a:lnTo>
                <a:lnTo>
                  <a:pt x="70103" y="39371"/>
                </a:lnTo>
                <a:lnTo>
                  <a:pt x="74675" y="39371"/>
                </a:lnTo>
                <a:lnTo>
                  <a:pt x="74675" y="35052"/>
                </a:lnTo>
                <a:lnTo>
                  <a:pt x="74675" y="26289"/>
                </a:lnTo>
                <a:lnTo>
                  <a:pt x="74675" y="17399"/>
                </a:lnTo>
                <a:lnTo>
                  <a:pt x="74675" y="13082"/>
                </a:lnTo>
                <a:lnTo>
                  <a:pt x="70103" y="4319"/>
                </a:lnTo>
                <a:lnTo>
                  <a:pt x="65912" y="0"/>
                </a:lnTo>
                <a:lnTo>
                  <a:pt x="48259" y="0"/>
                </a:lnTo>
                <a:lnTo>
                  <a:pt x="43687" y="0"/>
                </a:lnTo>
                <a:lnTo>
                  <a:pt x="35052" y="0"/>
                </a:lnTo>
                <a:lnTo>
                  <a:pt x="21971" y="0"/>
                </a:lnTo>
                <a:lnTo>
                  <a:pt x="9144" y="8509"/>
                </a:lnTo>
                <a:lnTo>
                  <a:pt x="4572" y="13082"/>
                </a:lnTo>
                <a:lnTo>
                  <a:pt x="4572" y="21718"/>
                </a:lnTo>
                <a:lnTo>
                  <a:pt x="0" y="30481"/>
                </a:lnTo>
                <a:lnTo>
                  <a:pt x="0" y="35052"/>
                </a:lnTo>
                <a:lnTo>
                  <a:pt x="0" y="39371"/>
                </a:lnTo>
                <a:lnTo>
                  <a:pt x="0" y="47880"/>
                </a:lnTo>
                <a:lnTo>
                  <a:pt x="4572" y="52451"/>
                </a:lnTo>
                <a:lnTo>
                  <a:pt x="13207" y="56770"/>
                </a:lnTo>
                <a:lnTo>
                  <a:pt x="21971" y="56770"/>
                </a:lnTo>
                <a:lnTo>
                  <a:pt x="30860" y="61342"/>
                </a:lnTo>
                <a:lnTo>
                  <a:pt x="43687" y="61342"/>
                </a:lnTo>
                <a:lnTo>
                  <a:pt x="48259" y="61342"/>
                </a:lnTo>
                <a:lnTo>
                  <a:pt x="52831" y="65533"/>
                </a:lnTo>
                <a:lnTo>
                  <a:pt x="57022" y="65533"/>
                </a:lnTo>
                <a:lnTo>
                  <a:pt x="61594" y="65533"/>
                </a:lnTo>
                <a:lnTo>
                  <a:pt x="65912" y="65533"/>
                </a:lnTo>
                <a:lnTo>
                  <a:pt x="70103" y="65533"/>
                </a:lnTo>
                <a:lnTo>
                  <a:pt x="78994" y="61342"/>
                </a:lnTo>
                <a:lnTo>
                  <a:pt x="83312" y="56770"/>
                </a:lnTo>
                <a:lnTo>
                  <a:pt x="87884" y="52451"/>
                </a:lnTo>
                <a:lnTo>
                  <a:pt x="92075" y="47880"/>
                </a:lnTo>
                <a:lnTo>
                  <a:pt x="92075" y="43561"/>
                </a:lnTo>
                <a:lnTo>
                  <a:pt x="96393" y="35052"/>
                </a:lnTo>
                <a:lnTo>
                  <a:pt x="100584" y="30481"/>
                </a:lnTo>
                <a:lnTo>
                  <a:pt x="100584" y="26289"/>
                </a:lnTo>
                <a:lnTo>
                  <a:pt x="105156" y="26289"/>
                </a:lnTo>
                <a:lnTo>
                  <a:pt x="105156" y="21718"/>
                </a:lnTo>
                <a:lnTo>
                  <a:pt x="114046" y="21718"/>
                </a:lnTo>
                <a:lnTo>
                  <a:pt x="114046" y="17399"/>
                </a:lnTo>
                <a:lnTo>
                  <a:pt x="118363" y="17399"/>
                </a:lnTo>
                <a:lnTo>
                  <a:pt x="127127" y="17399"/>
                </a:lnTo>
                <a:lnTo>
                  <a:pt x="131699" y="17399"/>
                </a:lnTo>
                <a:lnTo>
                  <a:pt x="144525" y="21718"/>
                </a:lnTo>
                <a:lnTo>
                  <a:pt x="157606" y="35052"/>
                </a:lnTo>
                <a:lnTo>
                  <a:pt x="162178" y="39371"/>
                </a:lnTo>
                <a:lnTo>
                  <a:pt x="166497" y="52451"/>
                </a:lnTo>
                <a:lnTo>
                  <a:pt x="170687" y="56770"/>
                </a:lnTo>
                <a:lnTo>
                  <a:pt x="170687" y="613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6" name="Freeform 1526"/>
          <p:cNvSpPr/>
          <p:nvPr/>
        </p:nvSpPr>
        <p:spPr>
          <a:xfrm>
            <a:off x="737920" y="3752977"/>
            <a:ext cx="305" cy="0"/>
          </a:xfrm>
          <a:custGeom>
            <a:avLst/>
            <a:gdLst/>
            <a:ahLst/>
            <a:cxnLst/>
            <a:rect l="0" t="0" r="0" b="0"/>
            <a:pathLst>
              <a:path w="305">
                <a:moveTo>
                  <a:pt x="0" y="0"/>
                </a:moveTo>
                <a:lnTo>
                  <a:pt x="3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7" name="Freeform 1527"/>
          <p:cNvSpPr/>
          <p:nvPr/>
        </p:nvSpPr>
        <p:spPr>
          <a:xfrm>
            <a:off x="3517138" y="4029202"/>
            <a:ext cx="35052" cy="21843"/>
          </a:xfrm>
          <a:custGeom>
            <a:avLst/>
            <a:gdLst/>
            <a:ahLst/>
            <a:cxnLst/>
            <a:rect l="0" t="0" r="0" b="0"/>
            <a:pathLst>
              <a:path w="35052" h="21843">
                <a:moveTo>
                  <a:pt x="35052" y="0"/>
                </a:moveTo>
                <a:lnTo>
                  <a:pt x="26162" y="0"/>
                </a:lnTo>
                <a:lnTo>
                  <a:pt x="21590" y="0"/>
                </a:lnTo>
                <a:lnTo>
                  <a:pt x="8508" y="4571"/>
                </a:lnTo>
                <a:lnTo>
                  <a:pt x="3937" y="8763"/>
                </a:lnTo>
                <a:lnTo>
                  <a:pt x="0" y="8763"/>
                </a:lnTo>
                <a:lnTo>
                  <a:pt x="0" y="13335"/>
                </a:lnTo>
                <a:lnTo>
                  <a:pt x="0" y="218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8" name="Freeform 1528"/>
          <p:cNvSpPr/>
          <p:nvPr/>
        </p:nvSpPr>
        <p:spPr>
          <a:xfrm>
            <a:off x="3565271" y="4073017"/>
            <a:ext cx="3937" cy="43561"/>
          </a:xfrm>
          <a:custGeom>
            <a:avLst/>
            <a:gdLst/>
            <a:ahLst/>
            <a:cxnLst/>
            <a:rect l="0" t="0" r="0" b="0"/>
            <a:pathLst>
              <a:path w="3937" h="43561">
                <a:moveTo>
                  <a:pt x="3937" y="43561"/>
                </a:moveTo>
                <a:lnTo>
                  <a:pt x="3937" y="39370"/>
                </a:lnTo>
                <a:lnTo>
                  <a:pt x="3937" y="35051"/>
                </a:lnTo>
                <a:lnTo>
                  <a:pt x="3937" y="21716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29" name="Freeform 1529"/>
          <p:cNvSpPr/>
          <p:nvPr/>
        </p:nvSpPr>
        <p:spPr>
          <a:xfrm>
            <a:off x="3569208" y="4042537"/>
            <a:ext cx="0" cy="47879"/>
          </a:xfrm>
          <a:custGeom>
            <a:avLst/>
            <a:gdLst/>
            <a:ahLst/>
            <a:cxnLst/>
            <a:rect l="0" t="0" r="0" b="0"/>
            <a:pathLst>
              <a:path h="47879">
                <a:moveTo>
                  <a:pt x="0" y="47879"/>
                </a:moveTo>
                <a:lnTo>
                  <a:pt x="0" y="39369"/>
                </a:lnTo>
                <a:lnTo>
                  <a:pt x="0" y="34797"/>
                </a:lnTo>
                <a:lnTo>
                  <a:pt x="0" y="30480"/>
                </a:lnTo>
                <a:lnTo>
                  <a:pt x="0" y="25907"/>
                </a:lnTo>
                <a:lnTo>
                  <a:pt x="0" y="21717"/>
                </a:lnTo>
                <a:lnTo>
                  <a:pt x="0" y="17398"/>
                </a:lnTo>
                <a:lnTo>
                  <a:pt x="0" y="12827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0" name="Freeform 1530"/>
          <p:cNvSpPr/>
          <p:nvPr/>
        </p:nvSpPr>
        <p:spPr>
          <a:xfrm>
            <a:off x="2882138" y="4020312"/>
            <a:ext cx="83312" cy="122555"/>
          </a:xfrm>
          <a:custGeom>
            <a:avLst/>
            <a:gdLst/>
            <a:ahLst/>
            <a:cxnLst/>
            <a:rect l="0" t="0" r="0" b="0"/>
            <a:pathLst>
              <a:path w="83312" h="122555">
                <a:moveTo>
                  <a:pt x="52832" y="4571"/>
                </a:moveTo>
                <a:lnTo>
                  <a:pt x="52832" y="4571"/>
                </a:lnTo>
                <a:lnTo>
                  <a:pt x="52832" y="0"/>
                </a:lnTo>
                <a:lnTo>
                  <a:pt x="43941" y="0"/>
                </a:lnTo>
                <a:lnTo>
                  <a:pt x="35051" y="0"/>
                </a:lnTo>
                <a:lnTo>
                  <a:pt x="30860" y="0"/>
                </a:lnTo>
                <a:lnTo>
                  <a:pt x="26542" y="4571"/>
                </a:lnTo>
                <a:lnTo>
                  <a:pt x="21970" y="13461"/>
                </a:lnTo>
                <a:lnTo>
                  <a:pt x="8635" y="17653"/>
                </a:lnTo>
                <a:lnTo>
                  <a:pt x="4572" y="22225"/>
                </a:lnTo>
                <a:lnTo>
                  <a:pt x="4572" y="26543"/>
                </a:lnTo>
                <a:lnTo>
                  <a:pt x="0" y="26543"/>
                </a:lnTo>
                <a:lnTo>
                  <a:pt x="0" y="30733"/>
                </a:lnTo>
                <a:lnTo>
                  <a:pt x="0" y="35052"/>
                </a:lnTo>
                <a:lnTo>
                  <a:pt x="0" y="43942"/>
                </a:lnTo>
                <a:lnTo>
                  <a:pt x="0" y="48132"/>
                </a:lnTo>
                <a:lnTo>
                  <a:pt x="0" y="52705"/>
                </a:lnTo>
                <a:lnTo>
                  <a:pt x="0" y="57022"/>
                </a:lnTo>
                <a:lnTo>
                  <a:pt x="8635" y="61594"/>
                </a:lnTo>
                <a:lnTo>
                  <a:pt x="17779" y="61594"/>
                </a:lnTo>
                <a:lnTo>
                  <a:pt x="35051" y="70104"/>
                </a:lnTo>
                <a:lnTo>
                  <a:pt x="43941" y="74421"/>
                </a:lnTo>
                <a:lnTo>
                  <a:pt x="48260" y="74421"/>
                </a:lnTo>
                <a:lnTo>
                  <a:pt x="65532" y="78993"/>
                </a:lnTo>
                <a:lnTo>
                  <a:pt x="70104" y="83184"/>
                </a:lnTo>
                <a:lnTo>
                  <a:pt x="78994" y="83184"/>
                </a:lnTo>
                <a:lnTo>
                  <a:pt x="78994" y="87756"/>
                </a:lnTo>
                <a:lnTo>
                  <a:pt x="83312" y="87756"/>
                </a:lnTo>
                <a:lnTo>
                  <a:pt x="83312" y="100583"/>
                </a:lnTo>
                <a:lnTo>
                  <a:pt x="83312" y="105155"/>
                </a:lnTo>
                <a:lnTo>
                  <a:pt x="74422" y="109728"/>
                </a:lnTo>
                <a:lnTo>
                  <a:pt x="65532" y="109728"/>
                </a:lnTo>
                <a:lnTo>
                  <a:pt x="61341" y="109728"/>
                </a:lnTo>
                <a:lnTo>
                  <a:pt x="48260" y="113665"/>
                </a:lnTo>
                <a:lnTo>
                  <a:pt x="39623" y="122555"/>
                </a:lnTo>
                <a:lnTo>
                  <a:pt x="26542" y="122555"/>
                </a:lnTo>
                <a:lnTo>
                  <a:pt x="21970" y="12255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1" name="Freeform 1531"/>
          <p:cNvSpPr/>
          <p:nvPr/>
        </p:nvSpPr>
        <p:spPr>
          <a:xfrm>
            <a:off x="3013582" y="4055364"/>
            <a:ext cx="0" cy="4571"/>
          </a:xfrm>
          <a:custGeom>
            <a:avLst/>
            <a:gdLst/>
            <a:ahLst/>
            <a:cxnLst/>
            <a:rect l="0" t="0" r="0" b="0"/>
            <a:pathLst>
              <a:path h="4571">
                <a:moveTo>
                  <a:pt x="0" y="4571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2" name="Freeform 1532"/>
          <p:cNvSpPr/>
          <p:nvPr/>
        </p:nvSpPr>
        <p:spPr>
          <a:xfrm>
            <a:off x="3013582" y="4086097"/>
            <a:ext cx="74295" cy="39370"/>
          </a:xfrm>
          <a:custGeom>
            <a:avLst/>
            <a:gdLst/>
            <a:ahLst/>
            <a:cxnLst/>
            <a:rect l="0" t="0" r="0" b="0"/>
            <a:pathLst>
              <a:path w="74295" h="39370">
                <a:moveTo>
                  <a:pt x="0" y="0"/>
                </a:moveTo>
                <a:lnTo>
                  <a:pt x="0" y="4319"/>
                </a:lnTo>
                <a:lnTo>
                  <a:pt x="0" y="13208"/>
                </a:lnTo>
                <a:lnTo>
                  <a:pt x="0" y="17399"/>
                </a:lnTo>
                <a:lnTo>
                  <a:pt x="0" y="21971"/>
                </a:lnTo>
                <a:lnTo>
                  <a:pt x="0" y="26290"/>
                </a:lnTo>
                <a:lnTo>
                  <a:pt x="0" y="30481"/>
                </a:lnTo>
                <a:lnTo>
                  <a:pt x="4191" y="34798"/>
                </a:lnTo>
                <a:lnTo>
                  <a:pt x="8763" y="34798"/>
                </a:lnTo>
                <a:lnTo>
                  <a:pt x="17653" y="34798"/>
                </a:lnTo>
                <a:lnTo>
                  <a:pt x="21591" y="34798"/>
                </a:lnTo>
                <a:lnTo>
                  <a:pt x="26163" y="34798"/>
                </a:lnTo>
                <a:lnTo>
                  <a:pt x="30481" y="34798"/>
                </a:lnTo>
                <a:lnTo>
                  <a:pt x="35053" y="34798"/>
                </a:lnTo>
                <a:lnTo>
                  <a:pt x="39244" y="34798"/>
                </a:lnTo>
                <a:lnTo>
                  <a:pt x="39244" y="30481"/>
                </a:lnTo>
                <a:lnTo>
                  <a:pt x="43816" y="30481"/>
                </a:lnTo>
                <a:lnTo>
                  <a:pt x="43816" y="26290"/>
                </a:lnTo>
                <a:lnTo>
                  <a:pt x="52706" y="26290"/>
                </a:lnTo>
                <a:lnTo>
                  <a:pt x="52706" y="21971"/>
                </a:lnTo>
                <a:lnTo>
                  <a:pt x="56643" y="26290"/>
                </a:lnTo>
                <a:lnTo>
                  <a:pt x="56643" y="30481"/>
                </a:lnTo>
                <a:lnTo>
                  <a:pt x="56643" y="34798"/>
                </a:lnTo>
                <a:lnTo>
                  <a:pt x="61215" y="34798"/>
                </a:lnTo>
                <a:lnTo>
                  <a:pt x="65787" y="39370"/>
                </a:lnTo>
                <a:lnTo>
                  <a:pt x="69723" y="39370"/>
                </a:lnTo>
                <a:lnTo>
                  <a:pt x="74295" y="39370"/>
                </a:lnTo>
                <a:lnTo>
                  <a:pt x="74295" y="304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3" name="Freeform 1533"/>
          <p:cNvSpPr/>
          <p:nvPr/>
        </p:nvSpPr>
        <p:spPr>
          <a:xfrm>
            <a:off x="3079114" y="4051045"/>
            <a:ext cx="255" cy="0"/>
          </a:xfrm>
          <a:custGeom>
            <a:avLst/>
            <a:gdLst/>
            <a:ahLst/>
            <a:cxnLst/>
            <a:rect l="0" t="0" r="0" b="0"/>
            <a:pathLst>
              <a:path w="255">
                <a:moveTo>
                  <a:pt x="0" y="0"/>
                </a:moveTo>
                <a:lnTo>
                  <a:pt x="25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4" name="Freeform 1534"/>
          <p:cNvSpPr/>
          <p:nvPr/>
        </p:nvSpPr>
        <p:spPr>
          <a:xfrm>
            <a:off x="3096767" y="4024883"/>
            <a:ext cx="113665" cy="100584"/>
          </a:xfrm>
          <a:custGeom>
            <a:avLst/>
            <a:gdLst/>
            <a:ahLst/>
            <a:cxnLst/>
            <a:rect l="0" t="0" r="0" b="0"/>
            <a:pathLst>
              <a:path w="113665" h="100584">
                <a:moveTo>
                  <a:pt x="74422" y="57023"/>
                </a:moveTo>
                <a:lnTo>
                  <a:pt x="69850" y="52451"/>
                </a:lnTo>
                <a:lnTo>
                  <a:pt x="65533" y="52451"/>
                </a:lnTo>
                <a:lnTo>
                  <a:pt x="56643" y="52451"/>
                </a:lnTo>
                <a:lnTo>
                  <a:pt x="43562" y="52451"/>
                </a:lnTo>
                <a:lnTo>
                  <a:pt x="30481" y="52451"/>
                </a:lnTo>
                <a:lnTo>
                  <a:pt x="26162" y="52451"/>
                </a:lnTo>
                <a:lnTo>
                  <a:pt x="8890" y="57023"/>
                </a:lnTo>
                <a:lnTo>
                  <a:pt x="4318" y="61214"/>
                </a:lnTo>
                <a:lnTo>
                  <a:pt x="0" y="61214"/>
                </a:lnTo>
                <a:lnTo>
                  <a:pt x="0" y="69850"/>
                </a:lnTo>
                <a:lnTo>
                  <a:pt x="0" y="74422"/>
                </a:lnTo>
                <a:lnTo>
                  <a:pt x="0" y="78613"/>
                </a:lnTo>
                <a:lnTo>
                  <a:pt x="0" y="83185"/>
                </a:lnTo>
                <a:lnTo>
                  <a:pt x="0" y="87504"/>
                </a:lnTo>
                <a:lnTo>
                  <a:pt x="0" y="91695"/>
                </a:lnTo>
                <a:lnTo>
                  <a:pt x="17400" y="100584"/>
                </a:lnTo>
                <a:lnTo>
                  <a:pt x="21590" y="100584"/>
                </a:lnTo>
                <a:lnTo>
                  <a:pt x="26162" y="100584"/>
                </a:lnTo>
                <a:lnTo>
                  <a:pt x="39371" y="100584"/>
                </a:lnTo>
                <a:lnTo>
                  <a:pt x="43562" y="100584"/>
                </a:lnTo>
                <a:lnTo>
                  <a:pt x="48134" y="96012"/>
                </a:lnTo>
                <a:lnTo>
                  <a:pt x="52452" y="87504"/>
                </a:lnTo>
                <a:lnTo>
                  <a:pt x="60960" y="74422"/>
                </a:lnTo>
                <a:lnTo>
                  <a:pt x="65533" y="48134"/>
                </a:lnTo>
                <a:lnTo>
                  <a:pt x="65533" y="39371"/>
                </a:lnTo>
                <a:lnTo>
                  <a:pt x="65533" y="30481"/>
                </a:lnTo>
                <a:lnTo>
                  <a:pt x="65533" y="26162"/>
                </a:lnTo>
                <a:lnTo>
                  <a:pt x="69850" y="26162"/>
                </a:lnTo>
                <a:lnTo>
                  <a:pt x="69850" y="17654"/>
                </a:lnTo>
                <a:lnTo>
                  <a:pt x="69850" y="13082"/>
                </a:lnTo>
                <a:lnTo>
                  <a:pt x="69850" y="8890"/>
                </a:lnTo>
                <a:lnTo>
                  <a:pt x="69850" y="0"/>
                </a:lnTo>
                <a:lnTo>
                  <a:pt x="69850" y="8890"/>
                </a:lnTo>
                <a:lnTo>
                  <a:pt x="69850" y="13082"/>
                </a:lnTo>
                <a:lnTo>
                  <a:pt x="69850" y="35052"/>
                </a:lnTo>
                <a:lnTo>
                  <a:pt x="69850" y="48134"/>
                </a:lnTo>
                <a:lnTo>
                  <a:pt x="69850" y="52451"/>
                </a:lnTo>
                <a:lnTo>
                  <a:pt x="69850" y="61214"/>
                </a:lnTo>
                <a:lnTo>
                  <a:pt x="78613" y="74422"/>
                </a:lnTo>
                <a:lnTo>
                  <a:pt x="78613" y="78613"/>
                </a:lnTo>
                <a:lnTo>
                  <a:pt x="83185" y="83185"/>
                </a:lnTo>
                <a:lnTo>
                  <a:pt x="87122" y="91695"/>
                </a:lnTo>
                <a:lnTo>
                  <a:pt x="91694" y="96012"/>
                </a:lnTo>
                <a:lnTo>
                  <a:pt x="96012" y="96012"/>
                </a:lnTo>
                <a:lnTo>
                  <a:pt x="100584" y="96012"/>
                </a:lnTo>
                <a:lnTo>
                  <a:pt x="109093" y="96012"/>
                </a:lnTo>
                <a:lnTo>
                  <a:pt x="113665" y="960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5" name="Freeform 1535"/>
          <p:cNvSpPr/>
          <p:nvPr/>
        </p:nvSpPr>
        <p:spPr>
          <a:xfrm>
            <a:off x="3210432" y="4073017"/>
            <a:ext cx="161926" cy="60960"/>
          </a:xfrm>
          <a:custGeom>
            <a:avLst/>
            <a:gdLst/>
            <a:ahLst/>
            <a:cxnLst/>
            <a:rect l="0" t="0" r="0" b="0"/>
            <a:pathLst>
              <a:path w="161926" h="60960">
                <a:moveTo>
                  <a:pt x="13082" y="39370"/>
                </a:moveTo>
                <a:lnTo>
                  <a:pt x="13082" y="35051"/>
                </a:lnTo>
                <a:lnTo>
                  <a:pt x="17653" y="35051"/>
                </a:lnTo>
                <a:lnTo>
                  <a:pt x="21972" y="35051"/>
                </a:lnTo>
                <a:lnTo>
                  <a:pt x="30481" y="30479"/>
                </a:lnTo>
                <a:lnTo>
                  <a:pt x="35053" y="26288"/>
                </a:lnTo>
                <a:lnTo>
                  <a:pt x="39370" y="17399"/>
                </a:lnTo>
                <a:lnTo>
                  <a:pt x="39370" y="8889"/>
                </a:lnTo>
                <a:lnTo>
                  <a:pt x="39370" y="4317"/>
                </a:lnTo>
                <a:lnTo>
                  <a:pt x="39370" y="0"/>
                </a:lnTo>
                <a:lnTo>
                  <a:pt x="35053" y="0"/>
                </a:lnTo>
                <a:lnTo>
                  <a:pt x="26290" y="0"/>
                </a:lnTo>
                <a:lnTo>
                  <a:pt x="21972" y="0"/>
                </a:lnTo>
                <a:lnTo>
                  <a:pt x="17653" y="0"/>
                </a:lnTo>
                <a:lnTo>
                  <a:pt x="13082" y="0"/>
                </a:lnTo>
                <a:lnTo>
                  <a:pt x="8891" y="4317"/>
                </a:lnTo>
                <a:lnTo>
                  <a:pt x="4319" y="13080"/>
                </a:lnTo>
                <a:lnTo>
                  <a:pt x="4319" y="17399"/>
                </a:lnTo>
                <a:lnTo>
                  <a:pt x="0" y="21716"/>
                </a:lnTo>
                <a:lnTo>
                  <a:pt x="0" y="30479"/>
                </a:lnTo>
                <a:lnTo>
                  <a:pt x="0" y="35051"/>
                </a:lnTo>
                <a:lnTo>
                  <a:pt x="0" y="39370"/>
                </a:lnTo>
                <a:lnTo>
                  <a:pt x="0" y="47878"/>
                </a:lnTo>
                <a:lnTo>
                  <a:pt x="0" y="52450"/>
                </a:lnTo>
                <a:lnTo>
                  <a:pt x="13082" y="57023"/>
                </a:lnTo>
                <a:lnTo>
                  <a:pt x="17653" y="57023"/>
                </a:lnTo>
                <a:lnTo>
                  <a:pt x="21972" y="60960"/>
                </a:lnTo>
                <a:lnTo>
                  <a:pt x="39370" y="60960"/>
                </a:lnTo>
                <a:lnTo>
                  <a:pt x="48133" y="60960"/>
                </a:lnTo>
                <a:lnTo>
                  <a:pt x="61341" y="60960"/>
                </a:lnTo>
                <a:lnTo>
                  <a:pt x="65533" y="60960"/>
                </a:lnTo>
                <a:lnTo>
                  <a:pt x="82932" y="60960"/>
                </a:lnTo>
                <a:lnTo>
                  <a:pt x="82932" y="57023"/>
                </a:lnTo>
                <a:lnTo>
                  <a:pt x="87503" y="52450"/>
                </a:lnTo>
                <a:lnTo>
                  <a:pt x="91821" y="39370"/>
                </a:lnTo>
                <a:lnTo>
                  <a:pt x="91821" y="35051"/>
                </a:lnTo>
                <a:lnTo>
                  <a:pt x="91821" y="26288"/>
                </a:lnTo>
                <a:lnTo>
                  <a:pt x="91821" y="17399"/>
                </a:lnTo>
                <a:lnTo>
                  <a:pt x="91821" y="13080"/>
                </a:lnTo>
                <a:lnTo>
                  <a:pt x="91821" y="8889"/>
                </a:lnTo>
                <a:lnTo>
                  <a:pt x="96013" y="8889"/>
                </a:lnTo>
                <a:lnTo>
                  <a:pt x="157608" y="47878"/>
                </a:lnTo>
                <a:lnTo>
                  <a:pt x="157608" y="52450"/>
                </a:lnTo>
                <a:lnTo>
                  <a:pt x="161926" y="524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6" name="Freeform 1536"/>
          <p:cNvSpPr/>
          <p:nvPr/>
        </p:nvSpPr>
        <p:spPr>
          <a:xfrm>
            <a:off x="3411982" y="4077334"/>
            <a:ext cx="0" cy="4572"/>
          </a:xfrm>
          <a:custGeom>
            <a:avLst/>
            <a:gdLst/>
            <a:ahLst/>
            <a:cxnLst/>
            <a:rect l="0" t="0" r="0" b="0"/>
            <a:pathLst>
              <a:path h="4572">
                <a:moveTo>
                  <a:pt x="0" y="457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7" name="Freeform 1537"/>
          <p:cNvSpPr/>
          <p:nvPr/>
        </p:nvSpPr>
        <p:spPr>
          <a:xfrm>
            <a:off x="2515235" y="4037965"/>
            <a:ext cx="4572" cy="4572"/>
          </a:xfrm>
          <a:custGeom>
            <a:avLst/>
            <a:gdLst/>
            <a:ahLst/>
            <a:cxnLst/>
            <a:rect l="0" t="0" r="0" b="0"/>
            <a:pathLst>
              <a:path w="4572" h="4572">
                <a:moveTo>
                  <a:pt x="4572" y="4572"/>
                </a:moveTo>
                <a:lnTo>
                  <a:pt x="4572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8" name="Freeform 1538"/>
          <p:cNvSpPr/>
          <p:nvPr/>
        </p:nvSpPr>
        <p:spPr>
          <a:xfrm>
            <a:off x="2532888" y="4081906"/>
            <a:ext cx="25907" cy="52071"/>
          </a:xfrm>
          <a:custGeom>
            <a:avLst/>
            <a:gdLst/>
            <a:ahLst/>
            <a:cxnLst/>
            <a:rect l="0" t="0" r="0" b="0"/>
            <a:pathLst>
              <a:path w="25907" h="52071">
                <a:moveTo>
                  <a:pt x="25907" y="52071"/>
                </a:moveTo>
                <a:lnTo>
                  <a:pt x="25907" y="48134"/>
                </a:lnTo>
                <a:lnTo>
                  <a:pt x="25907" y="43561"/>
                </a:lnTo>
                <a:lnTo>
                  <a:pt x="25907" y="38989"/>
                </a:lnTo>
                <a:lnTo>
                  <a:pt x="21589" y="34672"/>
                </a:lnTo>
                <a:lnTo>
                  <a:pt x="8889" y="17399"/>
                </a:lnTo>
                <a:lnTo>
                  <a:pt x="4317" y="1282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39" name="Freeform 1539"/>
          <p:cNvSpPr/>
          <p:nvPr/>
        </p:nvSpPr>
        <p:spPr>
          <a:xfrm>
            <a:off x="2593848" y="4059935"/>
            <a:ext cx="100837" cy="65532"/>
          </a:xfrm>
          <a:custGeom>
            <a:avLst/>
            <a:gdLst/>
            <a:ahLst/>
            <a:cxnLst/>
            <a:rect l="0" t="0" r="0" b="0"/>
            <a:pathLst>
              <a:path w="100837" h="65532">
                <a:moveTo>
                  <a:pt x="8890" y="65532"/>
                </a:moveTo>
                <a:lnTo>
                  <a:pt x="0" y="60960"/>
                </a:lnTo>
                <a:lnTo>
                  <a:pt x="0" y="56643"/>
                </a:lnTo>
                <a:lnTo>
                  <a:pt x="0" y="48133"/>
                </a:lnTo>
                <a:lnTo>
                  <a:pt x="0" y="43561"/>
                </a:lnTo>
                <a:lnTo>
                  <a:pt x="0" y="39370"/>
                </a:lnTo>
                <a:lnTo>
                  <a:pt x="0" y="34798"/>
                </a:lnTo>
                <a:lnTo>
                  <a:pt x="0" y="26162"/>
                </a:lnTo>
                <a:lnTo>
                  <a:pt x="0" y="21971"/>
                </a:lnTo>
                <a:lnTo>
                  <a:pt x="4572" y="21971"/>
                </a:lnTo>
                <a:lnTo>
                  <a:pt x="8890" y="13082"/>
                </a:lnTo>
                <a:lnTo>
                  <a:pt x="13462" y="13082"/>
                </a:lnTo>
                <a:lnTo>
                  <a:pt x="17653" y="13082"/>
                </a:lnTo>
                <a:lnTo>
                  <a:pt x="21971" y="17399"/>
                </a:lnTo>
                <a:lnTo>
                  <a:pt x="26543" y="21971"/>
                </a:lnTo>
                <a:lnTo>
                  <a:pt x="30479" y="26162"/>
                </a:lnTo>
                <a:lnTo>
                  <a:pt x="39369" y="30481"/>
                </a:lnTo>
                <a:lnTo>
                  <a:pt x="43941" y="34798"/>
                </a:lnTo>
                <a:lnTo>
                  <a:pt x="48513" y="30481"/>
                </a:lnTo>
                <a:lnTo>
                  <a:pt x="48513" y="26162"/>
                </a:lnTo>
                <a:lnTo>
                  <a:pt x="52704" y="21971"/>
                </a:lnTo>
                <a:lnTo>
                  <a:pt x="52704" y="13082"/>
                </a:lnTo>
                <a:lnTo>
                  <a:pt x="57022" y="8509"/>
                </a:lnTo>
                <a:lnTo>
                  <a:pt x="57022" y="4319"/>
                </a:lnTo>
                <a:lnTo>
                  <a:pt x="61594" y="0"/>
                </a:lnTo>
                <a:lnTo>
                  <a:pt x="65785" y="0"/>
                </a:lnTo>
                <a:lnTo>
                  <a:pt x="70103" y="0"/>
                </a:lnTo>
                <a:lnTo>
                  <a:pt x="78994" y="0"/>
                </a:lnTo>
                <a:lnTo>
                  <a:pt x="78994" y="4319"/>
                </a:lnTo>
                <a:lnTo>
                  <a:pt x="83184" y="4319"/>
                </a:lnTo>
                <a:lnTo>
                  <a:pt x="83184" y="8509"/>
                </a:lnTo>
                <a:lnTo>
                  <a:pt x="87503" y="21971"/>
                </a:lnTo>
                <a:lnTo>
                  <a:pt x="92075" y="26162"/>
                </a:lnTo>
                <a:lnTo>
                  <a:pt x="96266" y="30481"/>
                </a:lnTo>
                <a:lnTo>
                  <a:pt x="96266" y="34798"/>
                </a:lnTo>
                <a:lnTo>
                  <a:pt x="96266" y="39370"/>
                </a:lnTo>
                <a:lnTo>
                  <a:pt x="100837" y="393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0" name="Freeform 1540"/>
          <p:cNvSpPr/>
          <p:nvPr/>
        </p:nvSpPr>
        <p:spPr>
          <a:xfrm>
            <a:off x="1788541" y="3968242"/>
            <a:ext cx="96392" cy="183768"/>
          </a:xfrm>
          <a:custGeom>
            <a:avLst/>
            <a:gdLst/>
            <a:ahLst/>
            <a:cxnLst/>
            <a:rect l="0" t="0" r="0" b="0"/>
            <a:pathLst>
              <a:path w="96392" h="183768">
                <a:moveTo>
                  <a:pt x="0" y="52324"/>
                </a:moveTo>
                <a:lnTo>
                  <a:pt x="0" y="65531"/>
                </a:lnTo>
                <a:lnTo>
                  <a:pt x="0" y="69723"/>
                </a:lnTo>
                <a:lnTo>
                  <a:pt x="0" y="74295"/>
                </a:lnTo>
                <a:lnTo>
                  <a:pt x="0" y="83185"/>
                </a:lnTo>
                <a:lnTo>
                  <a:pt x="0" y="87375"/>
                </a:lnTo>
                <a:lnTo>
                  <a:pt x="0" y="100202"/>
                </a:lnTo>
                <a:lnTo>
                  <a:pt x="0" y="109347"/>
                </a:lnTo>
                <a:lnTo>
                  <a:pt x="0" y="135636"/>
                </a:lnTo>
                <a:lnTo>
                  <a:pt x="0" y="139826"/>
                </a:lnTo>
                <a:lnTo>
                  <a:pt x="0" y="152908"/>
                </a:lnTo>
                <a:lnTo>
                  <a:pt x="8889" y="166115"/>
                </a:lnTo>
                <a:lnTo>
                  <a:pt x="8889" y="170688"/>
                </a:lnTo>
                <a:lnTo>
                  <a:pt x="13081" y="179197"/>
                </a:lnTo>
                <a:lnTo>
                  <a:pt x="13081" y="183768"/>
                </a:lnTo>
                <a:lnTo>
                  <a:pt x="17653" y="183768"/>
                </a:lnTo>
                <a:lnTo>
                  <a:pt x="21970" y="183768"/>
                </a:lnTo>
                <a:lnTo>
                  <a:pt x="26288" y="179197"/>
                </a:lnTo>
                <a:lnTo>
                  <a:pt x="30860" y="174878"/>
                </a:lnTo>
                <a:lnTo>
                  <a:pt x="39369" y="170688"/>
                </a:lnTo>
                <a:lnTo>
                  <a:pt x="43560" y="152908"/>
                </a:lnTo>
                <a:lnTo>
                  <a:pt x="43560" y="139826"/>
                </a:lnTo>
                <a:lnTo>
                  <a:pt x="43560" y="135636"/>
                </a:lnTo>
                <a:lnTo>
                  <a:pt x="43560" y="126746"/>
                </a:lnTo>
                <a:lnTo>
                  <a:pt x="43560" y="122427"/>
                </a:lnTo>
                <a:lnTo>
                  <a:pt x="43560" y="118237"/>
                </a:lnTo>
                <a:lnTo>
                  <a:pt x="43560" y="122427"/>
                </a:lnTo>
                <a:lnTo>
                  <a:pt x="43560" y="126746"/>
                </a:lnTo>
                <a:lnTo>
                  <a:pt x="48132" y="131317"/>
                </a:lnTo>
                <a:lnTo>
                  <a:pt x="48132" y="144399"/>
                </a:lnTo>
                <a:lnTo>
                  <a:pt x="52451" y="148716"/>
                </a:lnTo>
                <a:lnTo>
                  <a:pt x="57023" y="157225"/>
                </a:lnTo>
                <a:lnTo>
                  <a:pt x="57023" y="161798"/>
                </a:lnTo>
                <a:lnTo>
                  <a:pt x="65532" y="161798"/>
                </a:lnTo>
                <a:lnTo>
                  <a:pt x="69850" y="157225"/>
                </a:lnTo>
                <a:lnTo>
                  <a:pt x="74422" y="152908"/>
                </a:lnTo>
                <a:lnTo>
                  <a:pt x="78613" y="139826"/>
                </a:lnTo>
                <a:lnTo>
                  <a:pt x="87503" y="131317"/>
                </a:lnTo>
                <a:lnTo>
                  <a:pt x="91820" y="118237"/>
                </a:lnTo>
                <a:lnTo>
                  <a:pt x="91820" y="104775"/>
                </a:lnTo>
                <a:lnTo>
                  <a:pt x="96392" y="96265"/>
                </a:lnTo>
                <a:lnTo>
                  <a:pt x="96392" y="74295"/>
                </a:lnTo>
                <a:lnTo>
                  <a:pt x="96392" y="56641"/>
                </a:lnTo>
                <a:lnTo>
                  <a:pt x="96392" y="30479"/>
                </a:lnTo>
                <a:lnTo>
                  <a:pt x="96392" y="17272"/>
                </a:lnTo>
                <a:lnTo>
                  <a:pt x="96392" y="12700"/>
                </a:lnTo>
                <a:lnTo>
                  <a:pt x="96392" y="4190"/>
                </a:lnTo>
                <a:lnTo>
                  <a:pt x="9639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1" name="Freeform 1541"/>
          <p:cNvSpPr/>
          <p:nvPr/>
        </p:nvSpPr>
        <p:spPr>
          <a:xfrm>
            <a:off x="1906777" y="4081906"/>
            <a:ext cx="39117" cy="61214"/>
          </a:xfrm>
          <a:custGeom>
            <a:avLst/>
            <a:gdLst/>
            <a:ahLst/>
            <a:cxnLst/>
            <a:rect l="0" t="0" r="0" b="0"/>
            <a:pathLst>
              <a:path w="39117" h="61214">
                <a:moveTo>
                  <a:pt x="30480" y="0"/>
                </a:moveTo>
                <a:lnTo>
                  <a:pt x="26290" y="0"/>
                </a:lnTo>
                <a:lnTo>
                  <a:pt x="21718" y="0"/>
                </a:lnTo>
                <a:lnTo>
                  <a:pt x="17399" y="0"/>
                </a:lnTo>
                <a:lnTo>
                  <a:pt x="13208" y="0"/>
                </a:lnTo>
                <a:lnTo>
                  <a:pt x="13208" y="8763"/>
                </a:lnTo>
                <a:lnTo>
                  <a:pt x="8637" y="13082"/>
                </a:lnTo>
                <a:lnTo>
                  <a:pt x="8637" y="17653"/>
                </a:lnTo>
                <a:lnTo>
                  <a:pt x="0" y="21972"/>
                </a:lnTo>
                <a:lnTo>
                  <a:pt x="0" y="26162"/>
                </a:lnTo>
                <a:lnTo>
                  <a:pt x="0" y="30735"/>
                </a:lnTo>
                <a:lnTo>
                  <a:pt x="0" y="35052"/>
                </a:lnTo>
                <a:lnTo>
                  <a:pt x="0" y="43561"/>
                </a:lnTo>
                <a:lnTo>
                  <a:pt x="4318" y="48134"/>
                </a:lnTo>
                <a:lnTo>
                  <a:pt x="4318" y="52451"/>
                </a:lnTo>
                <a:lnTo>
                  <a:pt x="8637" y="52451"/>
                </a:lnTo>
                <a:lnTo>
                  <a:pt x="8637" y="57024"/>
                </a:lnTo>
                <a:lnTo>
                  <a:pt x="13208" y="57024"/>
                </a:lnTo>
                <a:lnTo>
                  <a:pt x="13208" y="61214"/>
                </a:lnTo>
                <a:lnTo>
                  <a:pt x="17399" y="61214"/>
                </a:lnTo>
                <a:lnTo>
                  <a:pt x="21718" y="57024"/>
                </a:lnTo>
                <a:lnTo>
                  <a:pt x="21718" y="52451"/>
                </a:lnTo>
                <a:lnTo>
                  <a:pt x="26290" y="39244"/>
                </a:lnTo>
                <a:lnTo>
                  <a:pt x="26290" y="35052"/>
                </a:lnTo>
                <a:lnTo>
                  <a:pt x="35052" y="17653"/>
                </a:lnTo>
                <a:lnTo>
                  <a:pt x="35052" y="13082"/>
                </a:lnTo>
                <a:lnTo>
                  <a:pt x="35052" y="4573"/>
                </a:lnTo>
                <a:lnTo>
                  <a:pt x="35052" y="13082"/>
                </a:lnTo>
                <a:lnTo>
                  <a:pt x="35052" y="17653"/>
                </a:lnTo>
                <a:lnTo>
                  <a:pt x="35052" y="21972"/>
                </a:lnTo>
                <a:lnTo>
                  <a:pt x="35052" y="35052"/>
                </a:lnTo>
                <a:lnTo>
                  <a:pt x="35052" y="39244"/>
                </a:lnTo>
                <a:lnTo>
                  <a:pt x="35052" y="43561"/>
                </a:lnTo>
                <a:lnTo>
                  <a:pt x="39117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2" name="Freeform 1542"/>
          <p:cNvSpPr/>
          <p:nvPr/>
        </p:nvSpPr>
        <p:spPr>
          <a:xfrm>
            <a:off x="1976882" y="3994404"/>
            <a:ext cx="0" cy="131063"/>
          </a:xfrm>
          <a:custGeom>
            <a:avLst/>
            <a:gdLst/>
            <a:ahLst/>
            <a:cxnLst/>
            <a:rect l="0" t="0" r="0" b="0"/>
            <a:pathLst>
              <a:path h="131063">
                <a:moveTo>
                  <a:pt x="0" y="131063"/>
                </a:moveTo>
                <a:lnTo>
                  <a:pt x="0" y="126746"/>
                </a:lnTo>
                <a:lnTo>
                  <a:pt x="0" y="122554"/>
                </a:lnTo>
                <a:lnTo>
                  <a:pt x="0" y="118237"/>
                </a:lnTo>
                <a:lnTo>
                  <a:pt x="0" y="105155"/>
                </a:lnTo>
                <a:lnTo>
                  <a:pt x="0" y="78613"/>
                </a:lnTo>
                <a:lnTo>
                  <a:pt x="0" y="70103"/>
                </a:lnTo>
                <a:lnTo>
                  <a:pt x="0" y="26162"/>
                </a:lnTo>
                <a:lnTo>
                  <a:pt x="0" y="17399"/>
                </a:lnTo>
                <a:lnTo>
                  <a:pt x="0" y="13080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3" name="Freeform 1543"/>
          <p:cNvSpPr/>
          <p:nvPr/>
        </p:nvSpPr>
        <p:spPr>
          <a:xfrm>
            <a:off x="1968119" y="4090669"/>
            <a:ext cx="39242" cy="39371"/>
          </a:xfrm>
          <a:custGeom>
            <a:avLst/>
            <a:gdLst/>
            <a:ahLst/>
            <a:cxnLst/>
            <a:rect l="0" t="0" r="0" b="0"/>
            <a:pathLst>
              <a:path w="39242" h="39371">
                <a:moveTo>
                  <a:pt x="0" y="4319"/>
                </a:moveTo>
                <a:lnTo>
                  <a:pt x="4191" y="4319"/>
                </a:lnTo>
                <a:lnTo>
                  <a:pt x="8763" y="0"/>
                </a:lnTo>
                <a:lnTo>
                  <a:pt x="12826" y="0"/>
                </a:lnTo>
                <a:lnTo>
                  <a:pt x="17398" y="0"/>
                </a:lnTo>
                <a:lnTo>
                  <a:pt x="21970" y="0"/>
                </a:lnTo>
                <a:lnTo>
                  <a:pt x="26161" y="13209"/>
                </a:lnTo>
                <a:lnTo>
                  <a:pt x="26161" y="17399"/>
                </a:lnTo>
                <a:lnTo>
                  <a:pt x="30479" y="17399"/>
                </a:lnTo>
                <a:lnTo>
                  <a:pt x="30479" y="21972"/>
                </a:lnTo>
                <a:lnTo>
                  <a:pt x="39242" y="26289"/>
                </a:lnTo>
                <a:lnTo>
                  <a:pt x="39242" y="30481"/>
                </a:lnTo>
                <a:lnTo>
                  <a:pt x="39242" y="34798"/>
                </a:lnTo>
                <a:lnTo>
                  <a:pt x="39242" y="393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4" name="Freeform 1544"/>
          <p:cNvSpPr/>
          <p:nvPr/>
        </p:nvSpPr>
        <p:spPr>
          <a:xfrm>
            <a:off x="2029332" y="3985514"/>
            <a:ext cx="21718" cy="148843"/>
          </a:xfrm>
          <a:custGeom>
            <a:avLst/>
            <a:gdLst/>
            <a:ahLst/>
            <a:cxnLst/>
            <a:rect l="0" t="0" r="0" b="0"/>
            <a:pathLst>
              <a:path w="21718" h="148843">
                <a:moveTo>
                  <a:pt x="0" y="0"/>
                </a:moveTo>
                <a:lnTo>
                  <a:pt x="0" y="4571"/>
                </a:lnTo>
                <a:lnTo>
                  <a:pt x="4319" y="13207"/>
                </a:lnTo>
                <a:lnTo>
                  <a:pt x="4319" y="26289"/>
                </a:lnTo>
                <a:lnTo>
                  <a:pt x="4319" y="39369"/>
                </a:lnTo>
                <a:lnTo>
                  <a:pt x="4319" y="57023"/>
                </a:lnTo>
                <a:lnTo>
                  <a:pt x="4319" y="65913"/>
                </a:lnTo>
                <a:lnTo>
                  <a:pt x="4319" y="74421"/>
                </a:lnTo>
                <a:lnTo>
                  <a:pt x="4319" y="87503"/>
                </a:lnTo>
                <a:lnTo>
                  <a:pt x="8510" y="109474"/>
                </a:lnTo>
                <a:lnTo>
                  <a:pt x="8510" y="127127"/>
                </a:lnTo>
                <a:lnTo>
                  <a:pt x="17400" y="139953"/>
                </a:lnTo>
                <a:lnTo>
                  <a:pt x="17400" y="144526"/>
                </a:lnTo>
                <a:lnTo>
                  <a:pt x="17400" y="148843"/>
                </a:lnTo>
                <a:lnTo>
                  <a:pt x="21718" y="1488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5" name="Freeform 1545"/>
          <p:cNvSpPr/>
          <p:nvPr/>
        </p:nvSpPr>
        <p:spPr>
          <a:xfrm>
            <a:off x="2099182" y="4007484"/>
            <a:ext cx="4191" cy="126873"/>
          </a:xfrm>
          <a:custGeom>
            <a:avLst/>
            <a:gdLst/>
            <a:ahLst/>
            <a:cxnLst/>
            <a:rect l="0" t="0" r="0" b="0"/>
            <a:pathLst>
              <a:path w="4191" h="126873">
                <a:moveTo>
                  <a:pt x="4191" y="126873"/>
                </a:moveTo>
                <a:lnTo>
                  <a:pt x="0" y="126873"/>
                </a:lnTo>
                <a:lnTo>
                  <a:pt x="0" y="113666"/>
                </a:lnTo>
                <a:lnTo>
                  <a:pt x="0" y="105157"/>
                </a:lnTo>
                <a:lnTo>
                  <a:pt x="0" y="87504"/>
                </a:lnTo>
                <a:lnTo>
                  <a:pt x="0" y="52451"/>
                </a:lnTo>
                <a:lnTo>
                  <a:pt x="0" y="39371"/>
                </a:lnTo>
                <a:lnTo>
                  <a:pt x="0" y="21971"/>
                </a:lnTo>
                <a:lnTo>
                  <a:pt x="0" y="17399"/>
                </a:lnTo>
                <a:lnTo>
                  <a:pt x="0" y="1308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6" name="Freeform 1546"/>
          <p:cNvSpPr/>
          <p:nvPr/>
        </p:nvSpPr>
        <p:spPr>
          <a:xfrm>
            <a:off x="2094864" y="4055617"/>
            <a:ext cx="57024" cy="69850"/>
          </a:xfrm>
          <a:custGeom>
            <a:avLst/>
            <a:gdLst/>
            <a:ahLst/>
            <a:cxnLst/>
            <a:rect l="0" t="0" r="0" b="0"/>
            <a:pathLst>
              <a:path w="57024" h="69850">
                <a:moveTo>
                  <a:pt x="0" y="65533"/>
                </a:moveTo>
                <a:lnTo>
                  <a:pt x="0" y="65533"/>
                </a:lnTo>
                <a:lnTo>
                  <a:pt x="0" y="69850"/>
                </a:lnTo>
                <a:lnTo>
                  <a:pt x="8509" y="69850"/>
                </a:lnTo>
                <a:lnTo>
                  <a:pt x="13081" y="69850"/>
                </a:lnTo>
                <a:lnTo>
                  <a:pt x="17653" y="65533"/>
                </a:lnTo>
                <a:lnTo>
                  <a:pt x="21971" y="52451"/>
                </a:lnTo>
                <a:lnTo>
                  <a:pt x="30481" y="35052"/>
                </a:lnTo>
                <a:lnTo>
                  <a:pt x="39371" y="26289"/>
                </a:lnTo>
                <a:lnTo>
                  <a:pt x="48134" y="17400"/>
                </a:lnTo>
                <a:lnTo>
                  <a:pt x="52452" y="4318"/>
                </a:lnTo>
                <a:lnTo>
                  <a:pt x="57024" y="4318"/>
                </a:lnTo>
                <a:lnTo>
                  <a:pt x="570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7" name="Freeform 1547"/>
          <p:cNvSpPr/>
          <p:nvPr/>
        </p:nvSpPr>
        <p:spPr>
          <a:xfrm>
            <a:off x="2099182" y="4112641"/>
            <a:ext cx="35053" cy="26289"/>
          </a:xfrm>
          <a:custGeom>
            <a:avLst/>
            <a:gdLst/>
            <a:ahLst/>
            <a:cxnLst/>
            <a:rect l="0" t="0" r="0" b="0"/>
            <a:pathLst>
              <a:path w="35053" h="26289">
                <a:moveTo>
                  <a:pt x="0" y="0"/>
                </a:moveTo>
                <a:lnTo>
                  <a:pt x="0" y="4317"/>
                </a:lnTo>
                <a:lnTo>
                  <a:pt x="4191" y="4317"/>
                </a:lnTo>
                <a:lnTo>
                  <a:pt x="8763" y="8509"/>
                </a:lnTo>
                <a:lnTo>
                  <a:pt x="17653" y="8509"/>
                </a:lnTo>
                <a:lnTo>
                  <a:pt x="21972" y="17399"/>
                </a:lnTo>
                <a:lnTo>
                  <a:pt x="26163" y="17399"/>
                </a:lnTo>
                <a:lnTo>
                  <a:pt x="26163" y="21716"/>
                </a:lnTo>
                <a:lnTo>
                  <a:pt x="30735" y="21716"/>
                </a:lnTo>
                <a:lnTo>
                  <a:pt x="30735" y="26289"/>
                </a:lnTo>
                <a:lnTo>
                  <a:pt x="35053" y="262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8" name="Freeform 1548"/>
          <p:cNvSpPr/>
          <p:nvPr/>
        </p:nvSpPr>
        <p:spPr>
          <a:xfrm>
            <a:off x="2164714" y="4073017"/>
            <a:ext cx="0" cy="65913"/>
          </a:xfrm>
          <a:custGeom>
            <a:avLst/>
            <a:gdLst/>
            <a:ahLst/>
            <a:cxnLst/>
            <a:rect l="0" t="0" r="0" b="0"/>
            <a:pathLst>
              <a:path h="65913">
                <a:moveTo>
                  <a:pt x="0" y="65913"/>
                </a:moveTo>
                <a:lnTo>
                  <a:pt x="0" y="61340"/>
                </a:lnTo>
                <a:lnTo>
                  <a:pt x="0" y="52450"/>
                </a:lnTo>
                <a:lnTo>
                  <a:pt x="0" y="39624"/>
                </a:lnTo>
                <a:lnTo>
                  <a:pt x="0" y="30861"/>
                </a:lnTo>
                <a:lnTo>
                  <a:pt x="0" y="26542"/>
                </a:lnTo>
                <a:lnTo>
                  <a:pt x="0" y="17652"/>
                </a:lnTo>
                <a:lnTo>
                  <a:pt x="0" y="13462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49" name="Freeform 1549"/>
          <p:cNvSpPr/>
          <p:nvPr/>
        </p:nvSpPr>
        <p:spPr>
          <a:xfrm>
            <a:off x="2182367" y="4068444"/>
            <a:ext cx="52706" cy="26544"/>
          </a:xfrm>
          <a:custGeom>
            <a:avLst/>
            <a:gdLst/>
            <a:ahLst/>
            <a:cxnLst/>
            <a:rect l="0" t="0" r="0" b="0"/>
            <a:pathLst>
              <a:path w="52706" h="26544">
                <a:moveTo>
                  <a:pt x="0" y="26544"/>
                </a:moveTo>
                <a:lnTo>
                  <a:pt x="8509" y="26544"/>
                </a:lnTo>
                <a:lnTo>
                  <a:pt x="17653" y="26544"/>
                </a:lnTo>
                <a:lnTo>
                  <a:pt x="21590" y="26544"/>
                </a:lnTo>
                <a:lnTo>
                  <a:pt x="26162" y="22225"/>
                </a:lnTo>
                <a:lnTo>
                  <a:pt x="26162" y="18035"/>
                </a:lnTo>
                <a:lnTo>
                  <a:pt x="30481" y="13462"/>
                </a:lnTo>
                <a:lnTo>
                  <a:pt x="43943" y="9145"/>
                </a:lnTo>
                <a:lnTo>
                  <a:pt x="48134" y="0"/>
                </a:lnTo>
                <a:lnTo>
                  <a:pt x="5270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0" name="Freeform 1550"/>
          <p:cNvSpPr/>
          <p:nvPr/>
        </p:nvSpPr>
        <p:spPr>
          <a:xfrm>
            <a:off x="2212848" y="4073017"/>
            <a:ext cx="57022" cy="83565"/>
          </a:xfrm>
          <a:custGeom>
            <a:avLst/>
            <a:gdLst/>
            <a:ahLst/>
            <a:cxnLst/>
            <a:rect l="0" t="0" r="0" b="0"/>
            <a:pathLst>
              <a:path w="57022" h="83565">
                <a:moveTo>
                  <a:pt x="22225" y="52450"/>
                </a:moveTo>
                <a:lnTo>
                  <a:pt x="26162" y="52450"/>
                </a:lnTo>
                <a:lnTo>
                  <a:pt x="30734" y="52450"/>
                </a:lnTo>
                <a:lnTo>
                  <a:pt x="39624" y="52450"/>
                </a:lnTo>
                <a:lnTo>
                  <a:pt x="43941" y="48133"/>
                </a:lnTo>
                <a:lnTo>
                  <a:pt x="48132" y="43941"/>
                </a:lnTo>
                <a:lnTo>
                  <a:pt x="48132" y="39624"/>
                </a:lnTo>
                <a:lnTo>
                  <a:pt x="52704" y="21971"/>
                </a:lnTo>
                <a:lnTo>
                  <a:pt x="57022" y="17652"/>
                </a:lnTo>
                <a:lnTo>
                  <a:pt x="57022" y="13462"/>
                </a:lnTo>
                <a:lnTo>
                  <a:pt x="57022" y="8889"/>
                </a:lnTo>
                <a:lnTo>
                  <a:pt x="57022" y="0"/>
                </a:lnTo>
                <a:lnTo>
                  <a:pt x="48132" y="8889"/>
                </a:lnTo>
                <a:lnTo>
                  <a:pt x="35052" y="13462"/>
                </a:lnTo>
                <a:lnTo>
                  <a:pt x="26162" y="26542"/>
                </a:lnTo>
                <a:lnTo>
                  <a:pt x="17653" y="39624"/>
                </a:lnTo>
                <a:lnTo>
                  <a:pt x="8890" y="52450"/>
                </a:lnTo>
                <a:lnTo>
                  <a:pt x="4572" y="57023"/>
                </a:lnTo>
                <a:lnTo>
                  <a:pt x="0" y="65913"/>
                </a:lnTo>
                <a:lnTo>
                  <a:pt x="0" y="70103"/>
                </a:lnTo>
                <a:lnTo>
                  <a:pt x="0" y="78993"/>
                </a:lnTo>
                <a:lnTo>
                  <a:pt x="0" y="83565"/>
                </a:lnTo>
                <a:lnTo>
                  <a:pt x="8890" y="83565"/>
                </a:lnTo>
                <a:lnTo>
                  <a:pt x="17653" y="83565"/>
                </a:lnTo>
                <a:lnTo>
                  <a:pt x="22225" y="83565"/>
                </a:lnTo>
                <a:lnTo>
                  <a:pt x="26162" y="83565"/>
                </a:lnTo>
                <a:lnTo>
                  <a:pt x="30734" y="83565"/>
                </a:lnTo>
                <a:lnTo>
                  <a:pt x="35052" y="74422"/>
                </a:lnTo>
                <a:lnTo>
                  <a:pt x="35052" y="70103"/>
                </a:lnTo>
                <a:lnTo>
                  <a:pt x="39624" y="701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1" name="Freeform 1551"/>
          <p:cNvSpPr/>
          <p:nvPr/>
        </p:nvSpPr>
        <p:spPr>
          <a:xfrm>
            <a:off x="2278633" y="4103878"/>
            <a:ext cx="0" cy="35052"/>
          </a:xfrm>
          <a:custGeom>
            <a:avLst/>
            <a:gdLst/>
            <a:ahLst/>
            <a:cxnLst/>
            <a:rect l="0" t="0" r="0" b="0"/>
            <a:pathLst>
              <a:path h="35052">
                <a:moveTo>
                  <a:pt x="0" y="3505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2" name="Freeform 1552"/>
          <p:cNvSpPr/>
          <p:nvPr/>
        </p:nvSpPr>
        <p:spPr>
          <a:xfrm>
            <a:off x="2340864" y="4073905"/>
            <a:ext cx="61213" cy="57024"/>
          </a:xfrm>
          <a:custGeom>
            <a:avLst/>
            <a:gdLst/>
            <a:ahLst/>
            <a:cxnLst/>
            <a:rect l="0" t="0" r="0" b="0"/>
            <a:pathLst>
              <a:path w="61213" h="57024">
                <a:moveTo>
                  <a:pt x="8509" y="0"/>
                </a:moveTo>
                <a:lnTo>
                  <a:pt x="4318" y="0"/>
                </a:lnTo>
                <a:lnTo>
                  <a:pt x="4318" y="8890"/>
                </a:lnTo>
                <a:lnTo>
                  <a:pt x="0" y="13209"/>
                </a:lnTo>
                <a:lnTo>
                  <a:pt x="0" y="17780"/>
                </a:lnTo>
                <a:lnTo>
                  <a:pt x="4318" y="17780"/>
                </a:lnTo>
                <a:lnTo>
                  <a:pt x="8509" y="17780"/>
                </a:lnTo>
                <a:lnTo>
                  <a:pt x="21971" y="17780"/>
                </a:lnTo>
                <a:lnTo>
                  <a:pt x="25908" y="17780"/>
                </a:lnTo>
                <a:lnTo>
                  <a:pt x="30480" y="17780"/>
                </a:lnTo>
                <a:lnTo>
                  <a:pt x="39369" y="17780"/>
                </a:lnTo>
                <a:lnTo>
                  <a:pt x="52450" y="17780"/>
                </a:lnTo>
                <a:lnTo>
                  <a:pt x="57022" y="21972"/>
                </a:lnTo>
                <a:lnTo>
                  <a:pt x="61213" y="26289"/>
                </a:lnTo>
                <a:lnTo>
                  <a:pt x="61213" y="30862"/>
                </a:lnTo>
                <a:lnTo>
                  <a:pt x="61213" y="43688"/>
                </a:lnTo>
                <a:lnTo>
                  <a:pt x="61213" y="48261"/>
                </a:lnTo>
                <a:lnTo>
                  <a:pt x="61213" y="52451"/>
                </a:lnTo>
                <a:lnTo>
                  <a:pt x="57022" y="57024"/>
                </a:lnTo>
                <a:lnTo>
                  <a:pt x="48133" y="570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3" name="Freeform 1553"/>
          <p:cNvSpPr/>
          <p:nvPr/>
        </p:nvSpPr>
        <p:spPr>
          <a:xfrm>
            <a:off x="1604772" y="4086479"/>
            <a:ext cx="39623" cy="52069"/>
          </a:xfrm>
          <a:custGeom>
            <a:avLst/>
            <a:gdLst/>
            <a:ahLst/>
            <a:cxnLst/>
            <a:rect l="0" t="0" r="0" b="0"/>
            <a:pathLst>
              <a:path w="39623" h="52069">
                <a:moveTo>
                  <a:pt x="0" y="52069"/>
                </a:moveTo>
                <a:lnTo>
                  <a:pt x="0" y="43561"/>
                </a:lnTo>
                <a:lnTo>
                  <a:pt x="0" y="34416"/>
                </a:lnTo>
                <a:lnTo>
                  <a:pt x="0" y="30479"/>
                </a:lnTo>
                <a:lnTo>
                  <a:pt x="0" y="25908"/>
                </a:lnTo>
                <a:lnTo>
                  <a:pt x="0" y="21589"/>
                </a:lnTo>
                <a:lnTo>
                  <a:pt x="0" y="12826"/>
                </a:lnTo>
                <a:lnTo>
                  <a:pt x="0" y="8254"/>
                </a:lnTo>
                <a:lnTo>
                  <a:pt x="0" y="3937"/>
                </a:lnTo>
                <a:lnTo>
                  <a:pt x="0" y="0"/>
                </a:lnTo>
                <a:lnTo>
                  <a:pt x="4317" y="0"/>
                </a:lnTo>
                <a:lnTo>
                  <a:pt x="8889" y="0"/>
                </a:lnTo>
                <a:lnTo>
                  <a:pt x="21970" y="0"/>
                </a:lnTo>
                <a:lnTo>
                  <a:pt x="26161" y="0"/>
                </a:lnTo>
                <a:lnTo>
                  <a:pt x="30479" y="0"/>
                </a:lnTo>
                <a:lnTo>
                  <a:pt x="30479" y="3937"/>
                </a:lnTo>
                <a:lnTo>
                  <a:pt x="35051" y="3937"/>
                </a:lnTo>
                <a:lnTo>
                  <a:pt x="35051" y="8254"/>
                </a:lnTo>
                <a:lnTo>
                  <a:pt x="35051" y="21589"/>
                </a:lnTo>
                <a:lnTo>
                  <a:pt x="35051" y="25908"/>
                </a:lnTo>
                <a:lnTo>
                  <a:pt x="35051" y="30479"/>
                </a:lnTo>
                <a:lnTo>
                  <a:pt x="39623" y="43561"/>
                </a:lnTo>
                <a:lnTo>
                  <a:pt x="39623" y="4787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4" name="Freeform 1554"/>
          <p:cNvSpPr/>
          <p:nvPr/>
        </p:nvSpPr>
        <p:spPr>
          <a:xfrm>
            <a:off x="1447164" y="4051045"/>
            <a:ext cx="74677" cy="83312"/>
          </a:xfrm>
          <a:custGeom>
            <a:avLst/>
            <a:gdLst/>
            <a:ahLst/>
            <a:cxnLst/>
            <a:rect l="0" t="0" r="0" b="0"/>
            <a:pathLst>
              <a:path w="74677" h="83312">
                <a:moveTo>
                  <a:pt x="0" y="52451"/>
                </a:moveTo>
                <a:lnTo>
                  <a:pt x="4572" y="52451"/>
                </a:lnTo>
                <a:lnTo>
                  <a:pt x="4572" y="48260"/>
                </a:lnTo>
                <a:lnTo>
                  <a:pt x="13082" y="48260"/>
                </a:lnTo>
                <a:lnTo>
                  <a:pt x="26544" y="39371"/>
                </a:lnTo>
                <a:lnTo>
                  <a:pt x="35052" y="39371"/>
                </a:lnTo>
                <a:lnTo>
                  <a:pt x="48514" y="35434"/>
                </a:lnTo>
                <a:lnTo>
                  <a:pt x="52705" y="35434"/>
                </a:lnTo>
                <a:lnTo>
                  <a:pt x="65533" y="30861"/>
                </a:lnTo>
                <a:lnTo>
                  <a:pt x="70105" y="26289"/>
                </a:lnTo>
                <a:lnTo>
                  <a:pt x="70105" y="21972"/>
                </a:lnTo>
                <a:lnTo>
                  <a:pt x="74677" y="13209"/>
                </a:lnTo>
                <a:lnTo>
                  <a:pt x="74677" y="8890"/>
                </a:lnTo>
                <a:lnTo>
                  <a:pt x="74677" y="4319"/>
                </a:lnTo>
                <a:lnTo>
                  <a:pt x="74677" y="0"/>
                </a:lnTo>
                <a:lnTo>
                  <a:pt x="70105" y="0"/>
                </a:lnTo>
                <a:lnTo>
                  <a:pt x="65533" y="0"/>
                </a:lnTo>
                <a:lnTo>
                  <a:pt x="57024" y="4319"/>
                </a:lnTo>
                <a:lnTo>
                  <a:pt x="48514" y="13209"/>
                </a:lnTo>
                <a:lnTo>
                  <a:pt x="48514" y="17399"/>
                </a:lnTo>
                <a:lnTo>
                  <a:pt x="43943" y="26289"/>
                </a:lnTo>
                <a:lnTo>
                  <a:pt x="35052" y="30861"/>
                </a:lnTo>
                <a:lnTo>
                  <a:pt x="35052" y="35434"/>
                </a:lnTo>
                <a:lnTo>
                  <a:pt x="35052" y="48260"/>
                </a:lnTo>
                <a:lnTo>
                  <a:pt x="35052" y="52451"/>
                </a:lnTo>
                <a:lnTo>
                  <a:pt x="35052" y="57023"/>
                </a:lnTo>
                <a:lnTo>
                  <a:pt x="35052" y="61342"/>
                </a:lnTo>
                <a:lnTo>
                  <a:pt x="35052" y="65913"/>
                </a:lnTo>
                <a:lnTo>
                  <a:pt x="35052" y="74422"/>
                </a:lnTo>
                <a:lnTo>
                  <a:pt x="39371" y="74422"/>
                </a:lnTo>
                <a:lnTo>
                  <a:pt x="43943" y="78995"/>
                </a:lnTo>
                <a:lnTo>
                  <a:pt x="48514" y="78995"/>
                </a:lnTo>
                <a:lnTo>
                  <a:pt x="52705" y="78995"/>
                </a:lnTo>
                <a:lnTo>
                  <a:pt x="57024" y="83312"/>
                </a:lnTo>
                <a:lnTo>
                  <a:pt x="61341" y="83312"/>
                </a:lnTo>
                <a:lnTo>
                  <a:pt x="65533" y="83312"/>
                </a:lnTo>
                <a:lnTo>
                  <a:pt x="74677" y="833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5" name="Freeform 1555"/>
          <p:cNvSpPr/>
          <p:nvPr/>
        </p:nvSpPr>
        <p:spPr>
          <a:xfrm>
            <a:off x="1543558" y="4090416"/>
            <a:ext cx="4572" cy="30479"/>
          </a:xfrm>
          <a:custGeom>
            <a:avLst/>
            <a:gdLst/>
            <a:ahLst/>
            <a:cxnLst/>
            <a:rect l="0" t="0" r="0" b="0"/>
            <a:pathLst>
              <a:path w="4572" h="30479">
                <a:moveTo>
                  <a:pt x="4572" y="30479"/>
                </a:moveTo>
                <a:lnTo>
                  <a:pt x="4572" y="30479"/>
                </a:lnTo>
                <a:lnTo>
                  <a:pt x="4572" y="26542"/>
                </a:lnTo>
                <a:lnTo>
                  <a:pt x="4572" y="21971"/>
                </a:lnTo>
                <a:lnTo>
                  <a:pt x="4572" y="13080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6" name="Freeform 1556"/>
          <p:cNvSpPr/>
          <p:nvPr/>
        </p:nvSpPr>
        <p:spPr>
          <a:xfrm>
            <a:off x="943660" y="4015993"/>
            <a:ext cx="61570" cy="117984"/>
          </a:xfrm>
          <a:custGeom>
            <a:avLst/>
            <a:gdLst/>
            <a:ahLst/>
            <a:cxnLst/>
            <a:rect l="0" t="0" r="0" b="0"/>
            <a:pathLst>
              <a:path w="61570" h="117984">
                <a:moveTo>
                  <a:pt x="61570" y="4319"/>
                </a:moveTo>
                <a:lnTo>
                  <a:pt x="61570" y="0"/>
                </a:lnTo>
                <a:lnTo>
                  <a:pt x="56998" y="0"/>
                </a:lnTo>
                <a:lnTo>
                  <a:pt x="52731" y="0"/>
                </a:lnTo>
                <a:lnTo>
                  <a:pt x="48159" y="0"/>
                </a:lnTo>
                <a:lnTo>
                  <a:pt x="35052" y="4319"/>
                </a:lnTo>
                <a:lnTo>
                  <a:pt x="31090" y="8890"/>
                </a:lnTo>
                <a:lnTo>
                  <a:pt x="26518" y="13209"/>
                </a:lnTo>
                <a:lnTo>
                  <a:pt x="22251" y="13209"/>
                </a:lnTo>
                <a:lnTo>
                  <a:pt x="8840" y="26289"/>
                </a:lnTo>
                <a:lnTo>
                  <a:pt x="8840" y="30480"/>
                </a:lnTo>
                <a:lnTo>
                  <a:pt x="4572" y="30480"/>
                </a:lnTo>
                <a:lnTo>
                  <a:pt x="4572" y="35052"/>
                </a:lnTo>
                <a:lnTo>
                  <a:pt x="4572" y="39371"/>
                </a:lnTo>
                <a:lnTo>
                  <a:pt x="4572" y="43942"/>
                </a:lnTo>
                <a:lnTo>
                  <a:pt x="0" y="52451"/>
                </a:lnTo>
                <a:lnTo>
                  <a:pt x="0" y="56770"/>
                </a:lnTo>
                <a:lnTo>
                  <a:pt x="0" y="65913"/>
                </a:lnTo>
                <a:lnTo>
                  <a:pt x="0" y="70104"/>
                </a:lnTo>
                <a:lnTo>
                  <a:pt x="0" y="82932"/>
                </a:lnTo>
                <a:lnTo>
                  <a:pt x="0" y="87503"/>
                </a:lnTo>
                <a:lnTo>
                  <a:pt x="0" y="91822"/>
                </a:lnTo>
                <a:lnTo>
                  <a:pt x="4572" y="96394"/>
                </a:lnTo>
                <a:lnTo>
                  <a:pt x="13107" y="100585"/>
                </a:lnTo>
                <a:lnTo>
                  <a:pt x="17679" y="104902"/>
                </a:lnTo>
                <a:lnTo>
                  <a:pt x="22251" y="109474"/>
                </a:lnTo>
                <a:lnTo>
                  <a:pt x="31090" y="109474"/>
                </a:lnTo>
                <a:lnTo>
                  <a:pt x="31090" y="117984"/>
                </a:lnTo>
                <a:lnTo>
                  <a:pt x="35052" y="117984"/>
                </a:lnTo>
                <a:lnTo>
                  <a:pt x="43892" y="117984"/>
                </a:lnTo>
                <a:lnTo>
                  <a:pt x="48159" y="117984"/>
                </a:lnTo>
                <a:lnTo>
                  <a:pt x="52731" y="117984"/>
                </a:lnTo>
                <a:lnTo>
                  <a:pt x="56998" y="113792"/>
                </a:lnTo>
                <a:lnTo>
                  <a:pt x="56998" y="109474"/>
                </a:lnTo>
                <a:lnTo>
                  <a:pt x="56998" y="100585"/>
                </a:lnTo>
                <a:lnTo>
                  <a:pt x="56998" y="96394"/>
                </a:lnTo>
                <a:lnTo>
                  <a:pt x="56998" y="82932"/>
                </a:lnTo>
                <a:lnTo>
                  <a:pt x="56998" y="74423"/>
                </a:lnTo>
                <a:lnTo>
                  <a:pt x="56998" y="70104"/>
                </a:lnTo>
                <a:lnTo>
                  <a:pt x="48159" y="61341"/>
                </a:lnTo>
                <a:lnTo>
                  <a:pt x="43892" y="61341"/>
                </a:lnTo>
                <a:lnTo>
                  <a:pt x="35052" y="61341"/>
                </a:lnTo>
                <a:lnTo>
                  <a:pt x="22251" y="56770"/>
                </a:lnTo>
                <a:lnTo>
                  <a:pt x="17679" y="56770"/>
                </a:lnTo>
                <a:lnTo>
                  <a:pt x="13107" y="56770"/>
                </a:lnTo>
                <a:lnTo>
                  <a:pt x="8840" y="56770"/>
                </a:lnTo>
                <a:lnTo>
                  <a:pt x="4572" y="567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7" name="Freeform 1557"/>
          <p:cNvSpPr/>
          <p:nvPr/>
        </p:nvSpPr>
        <p:spPr>
          <a:xfrm>
            <a:off x="1009497" y="4081906"/>
            <a:ext cx="4267" cy="43561"/>
          </a:xfrm>
          <a:custGeom>
            <a:avLst/>
            <a:gdLst/>
            <a:ahLst/>
            <a:cxnLst/>
            <a:rect l="0" t="0" r="0" b="0"/>
            <a:pathLst>
              <a:path w="4267" h="43561">
                <a:moveTo>
                  <a:pt x="0" y="43561"/>
                </a:moveTo>
                <a:lnTo>
                  <a:pt x="0" y="38989"/>
                </a:lnTo>
                <a:lnTo>
                  <a:pt x="0" y="30481"/>
                </a:lnTo>
                <a:lnTo>
                  <a:pt x="0" y="21590"/>
                </a:lnTo>
                <a:lnTo>
                  <a:pt x="0" y="17019"/>
                </a:lnTo>
                <a:lnTo>
                  <a:pt x="0" y="12827"/>
                </a:lnTo>
                <a:lnTo>
                  <a:pt x="0" y="8510"/>
                </a:lnTo>
                <a:lnTo>
                  <a:pt x="0" y="4191"/>
                </a:lnTo>
                <a:lnTo>
                  <a:pt x="4267" y="4191"/>
                </a:lnTo>
                <a:lnTo>
                  <a:pt x="426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8" name="Freeform 1558"/>
          <p:cNvSpPr/>
          <p:nvPr/>
        </p:nvSpPr>
        <p:spPr>
          <a:xfrm>
            <a:off x="1035710" y="4081906"/>
            <a:ext cx="74371" cy="34672"/>
          </a:xfrm>
          <a:custGeom>
            <a:avLst/>
            <a:gdLst/>
            <a:ahLst/>
            <a:cxnLst/>
            <a:rect l="0" t="0" r="0" b="0"/>
            <a:pathLst>
              <a:path w="74371" h="34672">
                <a:moveTo>
                  <a:pt x="13106" y="0"/>
                </a:moveTo>
                <a:lnTo>
                  <a:pt x="4572" y="0"/>
                </a:lnTo>
                <a:lnTo>
                  <a:pt x="0" y="4191"/>
                </a:lnTo>
                <a:lnTo>
                  <a:pt x="0" y="8510"/>
                </a:lnTo>
                <a:lnTo>
                  <a:pt x="0" y="21590"/>
                </a:lnTo>
                <a:lnTo>
                  <a:pt x="0" y="25909"/>
                </a:lnTo>
                <a:lnTo>
                  <a:pt x="0" y="30481"/>
                </a:lnTo>
                <a:lnTo>
                  <a:pt x="0" y="34672"/>
                </a:lnTo>
                <a:lnTo>
                  <a:pt x="8839" y="34672"/>
                </a:lnTo>
                <a:lnTo>
                  <a:pt x="13106" y="34672"/>
                </a:lnTo>
                <a:lnTo>
                  <a:pt x="17678" y="30481"/>
                </a:lnTo>
                <a:lnTo>
                  <a:pt x="21641" y="25909"/>
                </a:lnTo>
                <a:lnTo>
                  <a:pt x="26213" y="21590"/>
                </a:lnTo>
                <a:lnTo>
                  <a:pt x="30785" y="21590"/>
                </a:lnTo>
                <a:lnTo>
                  <a:pt x="39319" y="8510"/>
                </a:lnTo>
                <a:lnTo>
                  <a:pt x="39319" y="4191"/>
                </a:lnTo>
                <a:lnTo>
                  <a:pt x="39319" y="0"/>
                </a:lnTo>
                <a:lnTo>
                  <a:pt x="39319" y="4191"/>
                </a:lnTo>
                <a:lnTo>
                  <a:pt x="39319" y="8510"/>
                </a:lnTo>
                <a:lnTo>
                  <a:pt x="39319" y="17019"/>
                </a:lnTo>
                <a:lnTo>
                  <a:pt x="43891" y="21590"/>
                </a:lnTo>
                <a:lnTo>
                  <a:pt x="48158" y="21590"/>
                </a:lnTo>
                <a:lnTo>
                  <a:pt x="52426" y="21590"/>
                </a:lnTo>
                <a:lnTo>
                  <a:pt x="56998" y="21590"/>
                </a:lnTo>
                <a:lnTo>
                  <a:pt x="56998" y="25909"/>
                </a:lnTo>
                <a:lnTo>
                  <a:pt x="61265" y="25909"/>
                </a:lnTo>
                <a:lnTo>
                  <a:pt x="65532" y="25909"/>
                </a:lnTo>
                <a:lnTo>
                  <a:pt x="74371" y="259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59" name="Freeform 1559"/>
          <p:cNvSpPr/>
          <p:nvPr/>
        </p:nvSpPr>
        <p:spPr>
          <a:xfrm>
            <a:off x="1057351" y="4015993"/>
            <a:ext cx="304" cy="0"/>
          </a:xfrm>
          <a:custGeom>
            <a:avLst/>
            <a:gdLst/>
            <a:ahLst/>
            <a:cxnLst/>
            <a:rect l="0" t="0" r="0" b="0"/>
            <a:pathLst>
              <a:path w="304">
                <a:moveTo>
                  <a:pt x="0" y="0"/>
                </a:moveTo>
                <a:lnTo>
                  <a:pt x="30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0" name="Freeform 1560"/>
          <p:cNvSpPr/>
          <p:nvPr/>
        </p:nvSpPr>
        <p:spPr>
          <a:xfrm>
            <a:off x="1127455" y="4051045"/>
            <a:ext cx="56997" cy="87503"/>
          </a:xfrm>
          <a:custGeom>
            <a:avLst/>
            <a:gdLst/>
            <a:ahLst/>
            <a:cxnLst/>
            <a:rect l="0" t="0" r="0" b="0"/>
            <a:pathLst>
              <a:path w="56997" h="87503">
                <a:moveTo>
                  <a:pt x="0" y="87503"/>
                </a:moveTo>
                <a:lnTo>
                  <a:pt x="0" y="82932"/>
                </a:lnTo>
                <a:lnTo>
                  <a:pt x="0" y="78740"/>
                </a:lnTo>
                <a:lnTo>
                  <a:pt x="0" y="74422"/>
                </a:lnTo>
                <a:lnTo>
                  <a:pt x="0" y="69850"/>
                </a:lnTo>
                <a:lnTo>
                  <a:pt x="0" y="65533"/>
                </a:lnTo>
                <a:lnTo>
                  <a:pt x="0" y="52451"/>
                </a:lnTo>
                <a:lnTo>
                  <a:pt x="0" y="47880"/>
                </a:lnTo>
                <a:lnTo>
                  <a:pt x="0" y="39371"/>
                </a:lnTo>
                <a:lnTo>
                  <a:pt x="0" y="26289"/>
                </a:lnTo>
                <a:lnTo>
                  <a:pt x="4572" y="21718"/>
                </a:lnTo>
                <a:lnTo>
                  <a:pt x="4572" y="12827"/>
                </a:lnTo>
                <a:lnTo>
                  <a:pt x="8839" y="8890"/>
                </a:lnTo>
                <a:lnTo>
                  <a:pt x="8839" y="0"/>
                </a:lnTo>
                <a:lnTo>
                  <a:pt x="13411" y="0"/>
                </a:lnTo>
                <a:lnTo>
                  <a:pt x="17373" y="0"/>
                </a:lnTo>
                <a:lnTo>
                  <a:pt x="21945" y="0"/>
                </a:lnTo>
                <a:lnTo>
                  <a:pt x="30784" y="0"/>
                </a:lnTo>
                <a:lnTo>
                  <a:pt x="35356" y="0"/>
                </a:lnTo>
                <a:lnTo>
                  <a:pt x="39624" y="4319"/>
                </a:lnTo>
                <a:lnTo>
                  <a:pt x="43891" y="8890"/>
                </a:lnTo>
                <a:lnTo>
                  <a:pt x="48463" y="17399"/>
                </a:lnTo>
                <a:lnTo>
                  <a:pt x="48463" y="30861"/>
                </a:lnTo>
                <a:lnTo>
                  <a:pt x="56997" y="39371"/>
                </a:lnTo>
                <a:lnTo>
                  <a:pt x="56997" y="52451"/>
                </a:lnTo>
                <a:lnTo>
                  <a:pt x="56997" y="56770"/>
                </a:lnTo>
                <a:lnTo>
                  <a:pt x="52425" y="567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1" name="Freeform 1561"/>
          <p:cNvSpPr/>
          <p:nvPr/>
        </p:nvSpPr>
        <p:spPr>
          <a:xfrm>
            <a:off x="1193291" y="4051045"/>
            <a:ext cx="74067" cy="87503"/>
          </a:xfrm>
          <a:custGeom>
            <a:avLst/>
            <a:gdLst/>
            <a:ahLst/>
            <a:cxnLst/>
            <a:rect l="0" t="0" r="0" b="0"/>
            <a:pathLst>
              <a:path w="74067" h="87503">
                <a:moveTo>
                  <a:pt x="0" y="12827"/>
                </a:moveTo>
                <a:lnTo>
                  <a:pt x="0" y="12827"/>
                </a:lnTo>
                <a:lnTo>
                  <a:pt x="4268" y="12827"/>
                </a:lnTo>
                <a:lnTo>
                  <a:pt x="8535" y="12827"/>
                </a:lnTo>
                <a:lnTo>
                  <a:pt x="13107" y="17399"/>
                </a:lnTo>
                <a:lnTo>
                  <a:pt x="17374" y="21718"/>
                </a:lnTo>
                <a:lnTo>
                  <a:pt x="26213" y="21718"/>
                </a:lnTo>
                <a:lnTo>
                  <a:pt x="30481" y="21718"/>
                </a:lnTo>
                <a:lnTo>
                  <a:pt x="35053" y="21718"/>
                </a:lnTo>
                <a:lnTo>
                  <a:pt x="39320" y="21718"/>
                </a:lnTo>
                <a:lnTo>
                  <a:pt x="43587" y="8890"/>
                </a:lnTo>
                <a:lnTo>
                  <a:pt x="48159" y="8890"/>
                </a:lnTo>
                <a:lnTo>
                  <a:pt x="48159" y="0"/>
                </a:lnTo>
                <a:lnTo>
                  <a:pt x="39320" y="4319"/>
                </a:lnTo>
                <a:lnTo>
                  <a:pt x="35053" y="12827"/>
                </a:lnTo>
                <a:lnTo>
                  <a:pt x="26213" y="21718"/>
                </a:lnTo>
                <a:lnTo>
                  <a:pt x="13107" y="35052"/>
                </a:lnTo>
                <a:lnTo>
                  <a:pt x="13107" y="47880"/>
                </a:lnTo>
                <a:lnTo>
                  <a:pt x="8535" y="56770"/>
                </a:lnTo>
                <a:lnTo>
                  <a:pt x="8535" y="61342"/>
                </a:lnTo>
                <a:lnTo>
                  <a:pt x="8535" y="69850"/>
                </a:lnTo>
                <a:lnTo>
                  <a:pt x="8535" y="74422"/>
                </a:lnTo>
                <a:lnTo>
                  <a:pt x="8535" y="78740"/>
                </a:lnTo>
                <a:lnTo>
                  <a:pt x="8535" y="82932"/>
                </a:lnTo>
                <a:lnTo>
                  <a:pt x="13107" y="82932"/>
                </a:lnTo>
                <a:lnTo>
                  <a:pt x="21946" y="82932"/>
                </a:lnTo>
                <a:lnTo>
                  <a:pt x="35053" y="87503"/>
                </a:lnTo>
                <a:lnTo>
                  <a:pt x="43587" y="87503"/>
                </a:lnTo>
                <a:lnTo>
                  <a:pt x="52426" y="87503"/>
                </a:lnTo>
                <a:lnTo>
                  <a:pt x="65533" y="87503"/>
                </a:lnTo>
                <a:lnTo>
                  <a:pt x="70105" y="87503"/>
                </a:lnTo>
                <a:lnTo>
                  <a:pt x="74067" y="875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2" name="Freeform 1562"/>
          <p:cNvSpPr/>
          <p:nvPr/>
        </p:nvSpPr>
        <p:spPr>
          <a:xfrm>
            <a:off x="1324355" y="4090416"/>
            <a:ext cx="0" cy="4317"/>
          </a:xfrm>
          <a:custGeom>
            <a:avLst/>
            <a:gdLst/>
            <a:ahLst/>
            <a:cxnLst/>
            <a:rect l="0" t="0" r="0" b="0"/>
            <a:pathLst>
              <a:path h="4317">
                <a:moveTo>
                  <a:pt x="0" y="4317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3" name="Freeform 1563"/>
          <p:cNvSpPr/>
          <p:nvPr/>
        </p:nvSpPr>
        <p:spPr>
          <a:xfrm>
            <a:off x="1337817" y="4125467"/>
            <a:ext cx="0" cy="4318"/>
          </a:xfrm>
          <a:custGeom>
            <a:avLst/>
            <a:gdLst/>
            <a:ahLst/>
            <a:cxnLst/>
            <a:rect l="0" t="0" r="0" b="0"/>
            <a:pathLst>
              <a:path h="4318">
                <a:moveTo>
                  <a:pt x="0" y="0"/>
                </a:moveTo>
                <a:lnTo>
                  <a:pt x="0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4" name="Freeform 1564"/>
          <p:cNvSpPr/>
          <p:nvPr/>
        </p:nvSpPr>
        <p:spPr>
          <a:xfrm>
            <a:off x="2934589" y="4357370"/>
            <a:ext cx="100584" cy="192658"/>
          </a:xfrm>
          <a:custGeom>
            <a:avLst/>
            <a:gdLst/>
            <a:ahLst/>
            <a:cxnLst/>
            <a:rect l="0" t="0" r="0" b="0"/>
            <a:pathLst>
              <a:path w="100584" h="192658">
                <a:moveTo>
                  <a:pt x="0" y="192658"/>
                </a:moveTo>
                <a:lnTo>
                  <a:pt x="0" y="188468"/>
                </a:lnTo>
                <a:lnTo>
                  <a:pt x="0" y="175259"/>
                </a:lnTo>
                <a:lnTo>
                  <a:pt x="8890" y="170688"/>
                </a:lnTo>
                <a:lnTo>
                  <a:pt x="8890" y="153415"/>
                </a:lnTo>
                <a:lnTo>
                  <a:pt x="8890" y="109474"/>
                </a:lnTo>
                <a:lnTo>
                  <a:pt x="8890" y="96393"/>
                </a:lnTo>
                <a:lnTo>
                  <a:pt x="13081" y="43942"/>
                </a:lnTo>
                <a:lnTo>
                  <a:pt x="13081" y="26288"/>
                </a:lnTo>
                <a:lnTo>
                  <a:pt x="13081" y="4318"/>
                </a:lnTo>
                <a:lnTo>
                  <a:pt x="13081" y="0"/>
                </a:lnTo>
                <a:lnTo>
                  <a:pt x="13081" y="8889"/>
                </a:lnTo>
                <a:lnTo>
                  <a:pt x="21971" y="26288"/>
                </a:lnTo>
                <a:lnTo>
                  <a:pt x="21971" y="43942"/>
                </a:lnTo>
                <a:lnTo>
                  <a:pt x="26288" y="65913"/>
                </a:lnTo>
                <a:lnTo>
                  <a:pt x="26288" y="92075"/>
                </a:lnTo>
                <a:lnTo>
                  <a:pt x="43941" y="126873"/>
                </a:lnTo>
                <a:lnTo>
                  <a:pt x="48133" y="140207"/>
                </a:lnTo>
                <a:lnTo>
                  <a:pt x="48133" y="144525"/>
                </a:lnTo>
                <a:lnTo>
                  <a:pt x="52450" y="144525"/>
                </a:lnTo>
                <a:lnTo>
                  <a:pt x="57022" y="144525"/>
                </a:lnTo>
                <a:lnTo>
                  <a:pt x="61340" y="144525"/>
                </a:lnTo>
                <a:lnTo>
                  <a:pt x="70103" y="144525"/>
                </a:lnTo>
                <a:lnTo>
                  <a:pt x="74675" y="144525"/>
                </a:lnTo>
                <a:lnTo>
                  <a:pt x="78612" y="144525"/>
                </a:lnTo>
                <a:lnTo>
                  <a:pt x="78612" y="140207"/>
                </a:lnTo>
                <a:lnTo>
                  <a:pt x="83184" y="126873"/>
                </a:lnTo>
                <a:lnTo>
                  <a:pt x="92075" y="109474"/>
                </a:lnTo>
                <a:lnTo>
                  <a:pt x="92075" y="96393"/>
                </a:lnTo>
                <a:lnTo>
                  <a:pt x="96646" y="87883"/>
                </a:lnTo>
                <a:lnTo>
                  <a:pt x="96646" y="61340"/>
                </a:lnTo>
                <a:lnTo>
                  <a:pt x="100584" y="57023"/>
                </a:lnTo>
                <a:lnTo>
                  <a:pt x="100584" y="43942"/>
                </a:lnTo>
                <a:lnTo>
                  <a:pt x="100584" y="35432"/>
                </a:lnTo>
                <a:lnTo>
                  <a:pt x="100584" y="26288"/>
                </a:lnTo>
                <a:lnTo>
                  <a:pt x="100584" y="219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5" name="Freeform 1565"/>
          <p:cNvSpPr/>
          <p:nvPr/>
        </p:nvSpPr>
        <p:spPr>
          <a:xfrm>
            <a:off x="3026664" y="4479925"/>
            <a:ext cx="52450" cy="114045"/>
          </a:xfrm>
          <a:custGeom>
            <a:avLst/>
            <a:gdLst/>
            <a:ahLst/>
            <a:cxnLst/>
            <a:rect l="0" t="0" r="0" b="0"/>
            <a:pathLst>
              <a:path w="52450" h="114045">
                <a:moveTo>
                  <a:pt x="52450" y="4318"/>
                </a:moveTo>
                <a:lnTo>
                  <a:pt x="48133" y="4318"/>
                </a:lnTo>
                <a:lnTo>
                  <a:pt x="43561" y="8889"/>
                </a:lnTo>
                <a:lnTo>
                  <a:pt x="35052" y="13081"/>
                </a:lnTo>
                <a:lnTo>
                  <a:pt x="26162" y="26289"/>
                </a:lnTo>
                <a:lnTo>
                  <a:pt x="13081" y="30860"/>
                </a:lnTo>
                <a:lnTo>
                  <a:pt x="8509" y="52704"/>
                </a:lnTo>
                <a:lnTo>
                  <a:pt x="0" y="57022"/>
                </a:lnTo>
                <a:lnTo>
                  <a:pt x="0" y="61340"/>
                </a:lnTo>
                <a:lnTo>
                  <a:pt x="0" y="70103"/>
                </a:lnTo>
                <a:lnTo>
                  <a:pt x="0" y="78994"/>
                </a:lnTo>
                <a:lnTo>
                  <a:pt x="0" y="87757"/>
                </a:lnTo>
                <a:lnTo>
                  <a:pt x="0" y="91820"/>
                </a:lnTo>
                <a:lnTo>
                  <a:pt x="0" y="96393"/>
                </a:lnTo>
                <a:lnTo>
                  <a:pt x="0" y="100583"/>
                </a:lnTo>
                <a:lnTo>
                  <a:pt x="0" y="105156"/>
                </a:lnTo>
                <a:lnTo>
                  <a:pt x="4571" y="114045"/>
                </a:lnTo>
                <a:lnTo>
                  <a:pt x="8509" y="114045"/>
                </a:lnTo>
                <a:lnTo>
                  <a:pt x="13081" y="114045"/>
                </a:lnTo>
                <a:lnTo>
                  <a:pt x="17399" y="109473"/>
                </a:lnTo>
                <a:lnTo>
                  <a:pt x="30734" y="100583"/>
                </a:lnTo>
                <a:lnTo>
                  <a:pt x="35052" y="87757"/>
                </a:lnTo>
                <a:lnTo>
                  <a:pt x="39369" y="83184"/>
                </a:lnTo>
                <a:lnTo>
                  <a:pt x="39369" y="65913"/>
                </a:lnTo>
                <a:lnTo>
                  <a:pt x="43561" y="52704"/>
                </a:lnTo>
                <a:lnTo>
                  <a:pt x="52450" y="48133"/>
                </a:lnTo>
                <a:lnTo>
                  <a:pt x="48133" y="30860"/>
                </a:lnTo>
                <a:lnTo>
                  <a:pt x="48133" y="26289"/>
                </a:lnTo>
                <a:lnTo>
                  <a:pt x="43561" y="21970"/>
                </a:lnTo>
                <a:lnTo>
                  <a:pt x="35052" y="13081"/>
                </a:lnTo>
                <a:lnTo>
                  <a:pt x="35052" y="4318"/>
                </a:lnTo>
                <a:lnTo>
                  <a:pt x="26162" y="4318"/>
                </a:lnTo>
                <a:lnTo>
                  <a:pt x="21590" y="0"/>
                </a:lnTo>
                <a:lnTo>
                  <a:pt x="1739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6" name="Freeform 1566"/>
          <p:cNvSpPr/>
          <p:nvPr/>
        </p:nvSpPr>
        <p:spPr>
          <a:xfrm>
            <a:off x="3105276" y="4479925"/>
            <a:ext cx="43562" cy="74421"/>
          </a:xfrm>
          <a:custGeom>
            <a:avLst/>
            <a:gdLst/>
            <a:ahLst/>
            <a:cxnLst/>
            <a:rect l="0" t="0" r="0" b="0"/>
            <a:pathLst>
              <a:path w="43562" h="74421">
                <a:moveTo>
                  <a:pt x="0" y="74421"/>
                </a:moveTo>
                <a:lnTo>
                  <a:pt x="0" y="70103"/>
                </a:lnTo>
                <a:lnTo>
                  <a:pt x="0" y="65913"/>
                </a:lnTo>
                <a:lnTo>
                  <a:pt x="0" y="57022"/>
                </a:lnTo>
                <a:lnTo>
                  <a:pt x="0" y="52704"/>
                </a:lnTo>
                <a:lnTo>
                  <a:pt x="0" y="43941"/>
                </a:lnTo>
                <a:lnTo>
                  <a:pt x="4319" y="39370"/>
                </a:lnTo>
                <a:lnTo>
                  <a:pt x="4319" y="35052"/>
                </a:lnTo>
                <a:lnTo>
                  <a:pt x="21972" y="21970"/>
                </a:lnTo>
                <a:lnTo>
                  <a:pt x="26544" y="17652"/>
                </a:lnTo>
                <a:lnTo>
                  <a:pt x="30481" y="4318"/>
                </a:lnTo>
                <a:lnTo>
                  <a:pt x="35053" y="0"/>
                </a:lnTo>
                <a:lnTo>
                  <a:pt x="435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7" name="Freeform 1567"/>
          <p:cNvSpPr/>
          <p:nvPr/>
        </p:nvSpPr>
        <p:spPr>
          <a:xfrm>
            <a:off x="3157727" y="4431791"/>
            <a:ext cx="105157" cy="135891"/>
          </a:xfrm>
          <a:custGeom>
            <a:avLst/>
            <a:gdLst/>
            <a:ahLst/>
            <a:cxnLst/>
            <a:rect l="0" t="0" r="0" b="0"/>
            <a:pathLst>
              <a:path w="105157" h="135891">
                <a:moveTo>
                  <a:pt x="52705" y="65786"/>
                </a:moveTo>
                <a:lnTo>
                  <a:pt x="52705" y="65786"/>
                </a:lnTo>
                <a:lnTo>
                  <a:pt x="52705" y="61215"/>
                </a:lnTo>
                <a:lnTo>
                  <a:pt x="48133" y="61215"/>
                </a:lnTo>
                <a:lnTo>
                  <a:pt x="43943" y="61215"/>
                </a:lnTo>
                <a:lnTo>
                  <a:pt x="39624" y="61215"/>
                </a:lnTo>
                <a:lnTo>
                  <a:pt x="30734" y="61215"/>
                </a:lnTo>
                <a:lnTo>
                  <a:pt x="13081" y="83186"/>
                </a:lnTo>
                <a:lnTo>
                  <a:pt x="13081" y="87504"/>
                </a:lnTo>
                <a:lnTo>
                  <a:pt x="8890" y="100838"/>
                </a:lnTo>
                <a:lnTo>
                  <a:pt x="0" y="109474"/>
                </a:lnTo>
                <a:lnTo>
                  <a:pt x="0" y="114047"/>
                </a:lnTo>
                <a:lnTo>
                  <a:pt x="0" y="127128"/>
                </a:lnTo>
                <a:lnTo>
                  <a:pt x="0" y="131318"/>
                </a:lnTo>
                <a:lnTo>
                  <a:pt x="0" y="135891"/>
                </a:lnTo>
                <a:lnTo>
                  <a:pt x="8890" y="135891"/>
                </a:lnTo>
                <a:lnTo>
                  <a:pt x="17653" y="135891"/>
                </a:lnTo>
                <a:lnTo>
                  <a:pt x="39624" y="135891"/>
                </a:lnTo>
                <a:lnTo>
                  <a:pt x="48133" y="135891"/>
                </a:lnTo>
                <a:lnTo>
                  <a:pt x="57024" y="122555"/>
                </a:lnTo>
                <a:lnTo>
                  <a:pt x="61596" y="109474"/>
                </a:lnTo>
                <a:lnTo>
                  <a:pt x="65787" y="105156"/>
                </a:lnTo>
                <a:lnTo>
                  <a:pt x="65787" y="83186"/>
                </a:lnTo>
                <a:lnTo>
                  <a:pt x="65787" y="70104"/>
                </a:lnTo>
                <a:lnTo>
                  <a:pt x="74423" y="61215"/>
                </a:lnTo>
                <a:lnTo>
                  <a:pt x="74423" y="35053"/>
                </a:lnTo>
                <a:lnTo>
                  <a:pt x="74423" y="21972"/>
                </a:lnTo>
                <a:lnTo>
                  <a:pt x="70105" y="4573"/>
                </a:lnTo>
                <a:lnTo>
                  <a:pt x="70105" y="0"/>
                </a:lnTo>
                <a:lnTo>
                  <a:pt x="70105" y="8891"/>
                </a:lnTo>
                <a:lnTo>
                  <a:pt x="70105" y="21972"/>
                </a:lnTo>
                <a:lnTo>
                  <a:pt x="70105" y="26543"/>
                </a:lnTo>
                <a:lnTo>
                  <a:pt x="70105" y="35053"/>
                </a:lnTo>
                <a:lnTo>
                  <a:pt x="74423" y="48134"/>
                </a:lnTo>
                <a:lnTo>
                  <a:pt x="74423" y="61215"/>
                </a:lnTo>
                <a:lnTo>
                  <a:pt x="78995" y="65786"/>
                </a:lnTo>
                <a:lnTo>
                  <a:pt x="78995" y="70104"/>
                </a:lnTo>
                <a:lnTo>
                  <a:pt x="83186" y="78994"/>
                </a:lnTo>
                <a:lnTo>
                  <a:pt x="87503" y="83186"/>
                </a:lnTo>
                <a:lnTo>
                  <a:pt x="87503" y="92075"/>
                </a:lnTo>
                <a:lnTo>
                  <a:pt x="92075" y="92075"/>
                </a:lnTo>
                <a:lnTo>
                  <a:pt x="96267" y="96267"/>
                </a:lnTo>
                <a:lnTo>
                  <a:pt x="105157" y="962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8" name="Freeform 1568"/>
          <p:cNvSpPr/>
          <p:nvPr/>
        </p:nvSpPr>
        <p:spPr>
          <a:xfrm>
            <a:off x="3284854" y="4484243"/>
            <a:ext cx="13081" cy="57022"/>
          </a:xfrm>
          <a:custGeom>
            <a:avLst/>
            <a:gdLst/>
            <a:ahLst/>
            <a:cxnLst/>
            <a:rect l="0" t="0" r="0" b="0"/>
            <a:pathLst>
              <a:path w="13081" h="57022">
                <a:moveTo>
                  <a:pt x="0" y="57022"/>
                </a:moveTo>
                <a:lnTo>
                  <a:pt x="4192" y="57022"/>
                </a:lnTo>
                <a:lnTo>
                  <a:pt x="4192" y="48386"/>
                </a:lnTo>
                <a:lnTo>
                  <a:pt x="4192" y="35052"/>
                </a:lnTo>
                <a:lnTo>
                  <a:pt x="4192" y="30734"/>
                </a:lnTo>
                <a:lnTo>
                  <a:pt x="4192" y="17652"/>
                </a:lnTo>
                <a:lnTo>
                  <a:pt x="4192" y="8763"/>
                </a:lnTo>
                <a:lnTo>
                  <a:pt x="4192" y="4571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69" name="Freeform 1569"/>
          <p:cNvSpPr/>
          <p:nvPr/>
        </p:nvSpPr>
        <p:spPr>
          <a:xfrm>
            <a:off x="3271392" y="4436364"/>
            <a:ext cx="4573" cy="4318"/>
          </a:xfrm>
          <a:custGeom>
            <a:avLst/>
            <a:gdLst/>
            <a:ahLst/>
            <a:cxnLst/>
            <a:rect l="0" t="0" r="0" b="0"/>
            <a:pathLst>
              <a:path w="4573" h="4318">
                <a:moveTo>
                  <a:pt x="4573" y="4318"/>
                </a:moveTo>
                <a:lnTo>
                  <a:pt x="4573" y="4318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0" name="Freeform 1570"/>
          <p:cNvSpPr/>
          <p:nvPr/>
        </p:nvSpPr>
        <p:spPr>
          <a:xfrm>
            <a:off x="3342766" y="4475352"/>
            <a:ext cx="12828" cy="87504"/>
          </a:xfrm>
          <a:custGeom>
            <a:avLst/>
            <a:gdLst/>
            <a:ahLst/>
            <a:cxnLst/>
            <a:rect l="0" t="0" r="0" b="0"/>
            <a:pathLst>
              <a:path w="12828" h="87504">
                <a:moveTo>
                  <a:pt x="12828" y="87504"/>
                </a:moveTo>
                <a:lnTo>
                  <a:pt x="12828" y="78613"/>
                </a:lnTo>
                <a:lnTo>
                  <a:pt x="12828" y="69850"/>
                </a:lnTo>
                <a:lnTo>
                  <a:pt x="12828" y="65913"/>
                </a:lnTo>
                <a:lnTo>
                  <a:pt x="3937" y="52451"/>
                </a:lnTo>
                <a:lnTo>
                  <a:pt x="0" y="26289"/>
                </a:lnTo>
                <a:lnTo>
                  <a:pt x="0" y="21971"/>
                </a:lnTo>
                <a:lnTo>
                  <a:pt x="0" y="17400"/>
                </a:lnTo>
                <a:lnTo>
                  <a:pt x="0" y="13081"/>
                </a:lnTo>
                <a:lnTo>
                  <a:pt x="0" y="88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1" name="Freeform 1571"/>
          <p:cNvSpPr/>
          <p:nvPr/>
        </p:nvSpPr>
        <p:spPr>
          <a:xfrm>
            <a:off x="3342766" y="4488433"/>
            <a:ext cx="25909" cy="35052"/>
          </a:xfrm>
          <a:custGeom>
            <a:avLst/>
            <a:gdLst/>
            <a:ahLst/>
            <a:cxnLst/>
            <a:rect l="0" t="0" r="0" b="0"/>
            <a:pathLst>
              <a:path w="25909" h="35052">
                <a:moveTo>
                  <a:pt x="0" y="35052"/>
                </a:moveTo>
                <a:lnTo>
                  <a:pt x="3937" y="30481"/>
                </a:lnTo>
                <a:lnTo>
                  <a:pt x="8510" y="26289"/>
                </a:lnTo>
                <a:lnTo>
                  <a:pt x="8510" y="17400"/>
                </a:lnTo>
                <a:lnTo>
                  <a:pt x="12828" y="13208"/>
                </a:lnTo>
                <a:lnTo>
                  <a:pt x="12828" y="8890"/>
                </a:lnTo>
                <a:lnTo>
                  <a:pt x="2590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2" name="Freeform 1572"/>
          <p:cNvSpPr/>
          <p:nvPr/>
        </p:nvSpPr>
        <p:spPr>
          <a:xfrm>
            <a:off x="3399154" y="4409566"/>
            <a:ext cx="8763" cy="118237"/>
          </a:xfrm>
          <a:custGeom>
            <a:avLst/>
            <a:gdLst/>
            <a:ahLst/>
            <a:cxnLst/>
            <a:rect l="0" t="0" r="0" b="0"/>
            <a:pathLst>
              <a:path w="8763" h="118237">
                <a:moveTo>
                  <a:pt x="0" y="0"/>
                </a:moveTo>
                <a:lnTo>
                  <a:pt x="0" y="9144"/>
                </a:lnTo>
                <a:lnTo>
                  <a:pt x="0" y="17654"/>
                </a:lnTo>
                <a:lnTo>
                  <a:pt x="0" y="30735"/>
                </a:lnTo>
                <a:lnTo>
                  <a:pt x="0" y="39624"/>
                </a:lnTo>
                <a:lnTo>
                  <a:pt x="0" y="52705"/>
                </a:lnTo>
                <a:lnTo>
                  <a:pt x="0" y="61596"/>
                </a:lnTo>
                <a:lnTo>
                  <a:pt x="0" y="83186"/>
                </a:lnTo>
                <a:lnTo>
                  <a:pt x="0" y="87757"/>
                </a:lnTo>
                <a:lnTo>
                  <a:pt x="0" y="92075"/>
                </a:lnTo>
                <a:lnTo>
                  <a:pt x="0" y="100838"/>
                </a:lnTo>
                <a:lnTo>
                  <a:pt x="0" y="109348"/>
                </a:lnTo>
                <a:lnTo>
                  <a:pt x="0" y="113919"/>
                </a:lnTo>
                <a:lnTo>
                  <a:pt x="4573" y="113919"/>
                </a:lnTo>
                <a:lnTo>
                  <a:pt x="4573" y="118237"/>
                </a:lnTo>
                <a:lnTo>
                  <a:pt x="8763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3" name="Freeform 1573"/>
          <p:cNvSpPr/>
          <p:nvPr/>
        </p:nvSpPr>
        <p:spPr>
          <a:xfrm>
            <a:off x="3430270" y="4492752"/>
            <a:ext cx="170307" cy="61213"/>
          </a:xfrm>
          <a:custGeom>
            <a:avLst/>
            <a:gdLst/>
            <a:ahLst/>
            <a:cxnLst/>
            <a:rect l="0" t="0" r="0" b="0"/>
            <a:pathLst>
              <a:path w="170307" h="61213">
                <a:moveTo>
                  <a:pt x="52070" y="8889"/>
                </a:moveTo>
                <a:lnTo>
                  <a:pt x="3937" y="4318"/>
                </a:lnTo>
                <a:lnTo>
                  <a:pt x="52070" y="8889"/>
                </a:lnTo>
                <a:lnTo>
                  <a:pt x="3937" y="8889"/>
                </a:lnTo>
                <a:lnTo>
                  <a:pt x="0" y="13081"/>
                </a:lnTo>
                <a:lnTo>
                  <a:pt x="0" y="17399"/>
                </a:lnTo>
                <a:lnTo>
                  <a:pt x="0" y="30733"/>
                </a:lnTo>
                <a:lnTo>
                  <a:pt x="0" y="34798"/>
                </a:lnTo>
                <a:lnTo>
                  <a:pt x="3937" y="39369"/>
                </a:lnTo>
                <a:lnTo>
                  <a:pt x="17271" y="43942"/>
                </a:lnTo>
                <a:lnTo>
                  <a:pt x="21589" y="48132"/>
                </a:lnTo>
                <a:lnTo>
                  <a:pt x="43560" y="48132"/>
                </a:lnTo>
                <a:lnTo>
                  <a:pt x="47751" y="48132"/>
                </a:lnTo>
                <a:lnTo>
                  <a:pt x="60959" y="48132"/>
                </a:lnTo>
                <a:lnTo>
                  <a:pt x="74040" y="48132"/>
                </a:lnTo>
                <a:lnTo>
                  <a:pt x="78613" y="34798"/>
                </a:lnTo>
                <a:lnTo>
                  <a:pt x="82803" y="21970"/>
                </a:lnTo>
                <a:lnTo>
                  <a:pt x="82803" y="17399"/>
                </a:lnTo>
                <a:lnTo>
                  <a:pt x="82803" y="13081"/>
                </a:lnTo>
                <a:lnTo>
                  <a:pt x="82803" y="8889"/>
                </a:lnTo>
                <a:lnTo>
                  <a:pt x="82803" y="4318"/>
                </a:lnTo>
                <a:lnTo>
                  <a:pt x="82803" y="8889"/>
                </a:lnTo>
                <a:lnTo>
                  <a:pt x="82803" y="13081"/>
                </a:lnTo>
                <a:lnTo>
                  <a:pt x="82803" y="17399"/>
                </a:lnTo>
                <a:lnTo>
                  <a:pt x="87121" y="26162"/>
                </a:lnTo>
                <a:lnTo>
                  <a:pt x="96012" y="30733"/>
                </a:lnTo>
                <a:lnTo>
                  <a:pt x="96012" y="34798"/>
                </a:lnTo>
                <a:lnTo>
                  <a:pt x="100202" y="34798"/>
                </a:lnTo>
                <a:lnTo>
                  <a:pt x="104775" y="34798"/>
                </a:lnTo>
                <a:lnTo>
                  <a:pt x="104775" y="30733"/>
                </a:lnTo>
                <a:lnTo>
                  <a:pt x="104775" y="21970"/>
                </a:lnTo>
                <a:lnTo>
                  <a:pt x="104775" y="17399"/>
                </a:lnTo>
                <a:lnTo>
                  <a:pt x="104775" y="13081"/>
                </a:lnTo>
                <a:lnTo>
                  <a:pt x="109093" y="8889"/>
                </a:lnTo>
                <a:lnTo>
                  <a:pt x="113664" y="4318"/>
                </a:lnTo>
                <a:lnTo>
                  <a:pt x="117601" y="0"/>
                </a:lnTo>
                <a:lnTo>
                  <a:pt x="122174" y="0"/>
                </a:lnTo>
                <a:lnTo>
                  <a:pt x="131064" y="0"/>
                </a:lnTo>
                <a:lnTo>
                  <a:pt x="139572" y="0"/>
                </a:lnTo>
                <a:lnTo>
                  <a:pt x="144145" y="0"/>
                </a:lnTo>
                <a:lnTo>
                  <a:pt x="148335" y="0"/>
                </a:lnTo>
                <a:lnTo>
                  <a:pt x="161797" y="8889"/>
                </a:lnTo>
                <a:lnTo>
                  <a:pt x="166115" y="17399"/>
                </a:lnTo>
                <a:lnTo>
                  <a:pt x="166115" y="26162"/>
                </a:lnTo>
                <a:lnTo>
                  <a:pt x="166115" y="30733"/>
                </a:lnTo>
                <a:lnTo>
                  <a:pt x="166115" y="34798"/>
                </a:lnTo>
                <a:lnTo>
                  <a:pt x="166115" y="52450"/>
                </a:lnTo>
                <a:lnTo>
                  <a:pt x="166115" y="57023"/>
                </a:lnTo>
                <a:lnTo>
                  <a:pt x="166115" y="61213"/>
                </a:lnTo>
                <a:lnTo>
                  <a:pt x="170307" y="612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4" name="Freeform 1574"/>
          <p:cNvSpPr/>
          <p:nvPr/>
        </p:nvSpPr>
        <p:spPr>
          <a:xfrm>
            <a:off x="3639946" y="4392168"/>
            <a:ext cx="96267" cy="153034"/>
          </a:xfrm>
          <a:custGeom>
            <a:avLst/>
            <a:gdLst/>
            <a:ahLst/>
            <a:cxnLst/>
            <a:rect l="0" t="0" r="0" b="0"/>
            <a:pathLst>
              <a:path w="96267" h="153034">
                <a:moveTo>
                  <a:pt x="35052" y="78613"/>
                </a:moveTo>
                <a:lnTo>
                  <a:pt x="30481" y="74421"/>
                </a:lnTo>
                <a:lnTo>
                  <a:pt x="26163" y="74421"/>
                </a:lnTo>
                <a:lnTo>
                  <a:pt x="21971" y="74421"/>
                </a:lnTo>
                <a:lnTo>
                  <a:pt x="17654" y="74421"/>
                </a:lnTo>
                <a:lnTo>
                  <a:pt x="13082" y="78613"/>
                </a:lnTo>
                <a:lnTo>
                  <a:pt x="13082" y="87502"/>
                </a:lnTo>
                <a:lnTo>
                  <a:pt x="0" y="100584"/>
                </a:lnTo>
                <a:lnTo>
                  <a:pt x="0" y="104902"/>
                </a:lnTo>
                <a:lnTo>
                  <a:pt x="0" y="113665"/>
                </a:lnTo>
                <a:lnTo>
                  <a:pt x="0" y="122554"/>
                </a:lnTo>
                <a:lnTo>
                  <a:pt x="0" y="126746"/>
                </a:lnTo>
                <a:lnTo>
                  <a:pt x="0" y="139953"/>
                </a:lnTo>
                <a:lnTo>
                  <a:pt x="4192" y="144526"/>
                </a:lnTo>
                <a:lnTo>
                  <a:pt x="8763" y="148716"/>
                </a:lnTo>
                <a:lnTo>
                  <a:pt x="21971" y="153034"/>
                </a:lnTo>
                <a:lnTo>
                  <a:pt x="26163" y="153034"/>
                </a:lnTo>
                <a:lnTo>
                  <a:pt x="39244" y="148716"/>
                </a:lnTo>
                <a:lnTo>
                  <a:pt x="43815" y="135382"/>
                </a:lnTo>
                <a:lnTo>
                  <a:pt x="48388" y="122554"/>
                </a:lnTo>
                <a:lnTo>
                  <a:pt x="57024" y="96011"/>
                </a:lnTo>
                <a:lnTo>
                  <a:pt x="61214" y="78613"/>
                </a:lnTo>
                <a:lnTo>
                  <a:pt x="61214" y="52451"/>
                </a:lnTo>
                <a:lnTo>
                  <a:pt x="61214" y="39370"/>
                </a:lnTo>
                <a:lnTo>
                  <a:pt x="61214" y="26161"/>
                </a:lnTo>
                <a:lnTo>
                  <a:pt x="52451" y="8890"/>
                </a:lnTo>
                <a:lnTo>
                  <a:pt x="48388" y="4317"/>
                </a:lnTo>
                <a:lnTo>
                  <a:pt x="48388" y="0"/>
                </a:lnTo>
                <a:lnTo>
                  <a:pt x="43815" y="0"/>
                </a:lnTo>
                <a:lnTo>
                  <a:pt x="43815" y="13461"/>
                </a:lnTo>
                <a:lnTo>
                  <a:pt x="43815" y="21971"/>
                </a:lnTo>
                <a:lnTo>
                  <a:pt x="43815" y="35052"/>
                </a:lnTo>
                <a:lnTo>
                  <a:pt x="43815" y="43941"/>
                </a:lnTo>
                <a:lnTo>
                  <a:pt x="48388" y="70103"/>
                </a:lnTo>
                <a:lnTo>
                  <a:pt x="48388" y="74421"/>
                </a:lnTo>
                <a:lnTo>
                  <a:pt x="52451" y="87502"/>
                </a:lnTo>
                <a:lnTo>
                  <a:pt x="57024" y="100584"/>
                </a:lnTo>
                <a:lnTo>
                  <a:pt x="70105" y="100584"/>
                </a:lnTo>
                <a:lnTo>
                  <a:pt x="96267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5" name="Freeform 1575"/>
          <p:cNvSpPr/>
          <p:nvPr/>
        </p:nvSpPr>
        <p:spPr>
          <a:xfrm>
            <a:off x="3858767" y="4465065"/>
            <a:ext cx="4318" cy="4192"/>
          </a:xfrm>
          <a:custGeom>
            <a:avLst/>
            <a:gdLst/>
            <a:ahLst/>
            <a:cxnLst/>
            <a:rect l="0" t="0" r="0" b="0"/>
            <a:pathLst>
              <a:path w="4318" h="4192">
                <a:moveTo>
                  <a:pt x="4318" y="4192"/>
                </a:moveTo>
                <a:lnTo>
                  <a:pt x="431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6" name="Freeform 1576"/>
          <p:cNvSpPr/>
          <p:nvPr/>
        </p:nvSpPr>
        <p:spPr>
          <a:xfrm>
            <a:off x="1968373" y="4524502"/>
            <a:ext cx="61341" cy="47751"/>
          </a:xfrm>
          <a:custGeom>
            <a:avLst/>
            <a:gdLst/>
            <a:ahLst/>
            <a:cxnLst/>
            <a:rect l="0" t="0" r="0" b="0"/>
            <a:pathLst>
              <a:path w="61341" h="47751">
                <a:moveTo>
                  <a:pt x="21971" y="4191"/>
                </a:moveTo>
                <a:lnTo>
                  <a:pt x="21971" y="4191"/>
                </a:lnTo>
                <a:lnTo>
                  <a:pt x="21971" y="0"/>
                </a:lnTo>
                <a:lnTo>
                  <a:pt x="13081" y="0"/>
                </a:lnTo>
                <a:lnTo>
                  <a:pt x="8890" y="0"/>
                </a:lnTo>
                <a:lnTo>
                  <a:pt x="4318" y="4191"/>
                </a:lnTo>
                <a:lnTo>
                  <a:pt x="0" y="8508"/>
                </a:lnTo>
                <a:lnTo>
                  <a:pt x="0" y="13081"/>
                </a:lnTo>
                <a:lnTo>
                  <a:pt x="0" y="21843"/>
                </a:lnTo>
                <a:lnTo>
                  <a:pt x="0" y="26162"/>
                </a:lnTo>
                <a:lnTo>
                  <a:pt x="0" y="30480"/>
                </a:lnTo>
                <a:lnTo>
                  <a:pt x="0" y="35051"/>
                </a:lnTo>
                <a:lnTo>
                  <a:pt x="0" y="39243"/>
                </a:lnTo>
                <a:lnTo>
                  <a:pt x="0" y="43561"/>
                </a:lnTo>
                <a:lnTo>
                  <a:pt x="4318" y="47751"/>
                </a:lnTo>
                <a:lnTo>
                  <a:pt x="17399" y="47751"/>
                </a:lnTo>
                <a:lnTo>
                  <a:pt x="35052" y="47751"/>
                </a:lnTo>
                <a:lnTo>
                  <a:pt x="39369" y="47751"/>
                </a:lnTo>
                <a:lnTo>
                  <a:pt x="43560" y="47751"/>
                </a:lnTo>
                <a:lnTo>
                  <a:pt x="48132" y="47751"/>
                </a:lnTo>
                <a:lnTo>
                  <a:pt x="56769" y="47751"/>
                </a:lnTo>
                <a:lnTo>
                  <a:pt x="61341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7" name="Freeform 1577"/>
          <p:cNvSpPr/>
          <p:nvPr/>
        </p:nvSpPr>
        <p:spPr>
          <a:xfrm>
            <a:off x="2042414" y="4445508"/>
            <a:ext cx="0" cy="118237"/>
          </a:xfrm>
          <a:custGeom>
            <a:avLst/>
            <a:gdLst/>
            <a:ahLst/>
            <a:cxnLst/>
            <a:rect l="0" t="0" r="0" b="0"/>
            <a:pathLst>
              <a:path h="118237">
                <a:moveTo>
                  <a:pt x="0" y="118237"/>
                </a:moveTo>
                <a:lnTo>
                  <a:pt x="0" y="114045"/>
                </a:lnTo>
                <a:lnTo>
                  <a:pt x="0" y="109474"/>
                </a:lnTo>
                <a:lnTo>
                  <a:pt x="0" y="96265"/>
                </a:lnTo>
                <a:lnTo>
                  <a:pt x="0" y="87502"/>
                </a:lnTo>
                <a:lnTo>
                  <a:pt x="0" y="74421"/>
                </a:lnTo>
                <a:lnTo>
                  <a:pt x="0" y="65531"/>
                </a:lnTo>
                <a:lnTo>
                  <a:pt x="0" y="57023"/>
                </a:lnTo>
                <a:lnTo>
                  <a:pt x="0" y="43942"/>
                </a:lnTo>
                <a:lnTo>
                  <a:pt x="0" y="30480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8" name="Freeform 1578"/>
          <p:cNvSpPr/>
          <p:nvPr/>
        </p:nvSpPr>
        <p:spPr>
          <a:xfrm>
            <a:off x="2042414" y="4528693"/>
            <a:ext cx="78993" cy="13080"/>
          </a:xfrm>
          <a:custGeom>
            <a:avLst/>
            <a:gdLst/>
            <a:ahLst/>
            <a:cxnLst/>
            <a:rect l="0" t="0" r="0" b="0"/>
            <a:pathLst>
              <a:path w="78993" h="13080">
                <a:moveTo>
                  <a:pt x="0" y="0"/>
                </a:moveTo>
                <a:lnTo>
                  <a:pt x="0" y="4317"/>
                </a:lnTo>
                <a:lnTo>
                  <a:pt x="4571" y="4317"/>
                </a:lnTo>
                <a:lnTo>
                  <a:pt x="8890" y="4317"/>
                </a:lnTo>
                <a:lnTo>
                  <a:pt x="22352" y="4317"/>
                </a:lnTo>
                <a:lnTo>
                  <a:pt x="39624" y="4317"/>
                </a:lnTo>
                <a:lnTo>
                  <a:pt x="44196" y="4317"/>
                </a:lnTo>
                <a:lnTo>
                  <a:pt x="48513" y="0"/>
                </a:lnTo>
                <a:lnTo>
                  <a:pt x="61594" y="0"/>
                </a:lnTo>
                <a:lnTo>
                  <a:pt x="65912" y="0"/>
                </a:lnTo>
                <a:lnTo>
                  <a:pt x="70484" y="0"/>
                </a:lnTo>
                <a:lnTo>
                  <a:pt x="74675" y="0"/>
                </a:lnTo>
                <a:lnTo>
                  <a:pt x="74675" y="4317"/>
                </a:lnTo>
                <a:lnTo>
                  <a:pt x="74675" y="8890"/>
                </a:lnTo>
                <a:lnTo>
                  <a:pt x="74675" y="13080"/>
                </a:lnTo>
                <a:lnTo>
                  <a:pt x="78993" y="130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79" name="Freeform 1579"/>
          <p:cNvSpPr/>
          <p:nvPr/>
        </p:nvSpPr>
        <p:spPr>
          <a:xfrm>
            <a:off x="2147570" y="4454397"/>
            <a:ext cx="26543" cy="87376"/>
          </a:xfrm>
          <a:custGeom>
            <a:avLst/>
            <a:gdLst/>
            <a:ahLst/>
            <a:cxnLst/>
            <a:rect l="0" t="0" r="0" b="0"/>
            <a:pathLst>
              <a:path w="26543" h="87376">
                <a:moveTo>
                  <a:pt x="0" y="0"/>
                </a:moveTo>
                <a:lnTo>
                  <a:pt x="0" y="13081"/>
                </a:lnTo>
                <a:lnTo>
                  <a:pt x="0" y="17654"/>
                </a:lnTo>
                <a:lnTo>
                  <a:pt x="0" y="26162"/>
                </a:lnTo>
                <a:lnTo>
                  <a:pt x="0" y="43816"/>
                </a:lnTo>
                <a:lnTo>
                  <a:pt x="0" y="52324"/>
                </a:lnTo>
                <a:lnTo>
                  <a:pt x="13462" y="61215"/>
                </a:lnTo>
                <a:lnTo>
                  <a:pt x="13462" y="65532"/>
                </a:lnTo>
                <a:lnTo>
                  <a:pt x="17399" y="70105"/>
                </a:lnTo>
                <a:lnTo>
                  <a:pt x="21971" y="78613"/>
                </a:lnTo>
                <a:lnTo>
                  <a:pt x="21971" y="83186"/>
                </a:lnTo>
                <a:lnTo>
                  <a:pt x="26543" y="873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0" name="Freeform 1580"/>
          <p:cNvSpPr/>
          <p:nvPr/>
        </p:nvSpPr>
        <p:spPr>
          <a:xfrm>
            <a:off x="2200401" y="4489450"/>
            <a:ext cx="0" cy="52323"/>
          </a:xfrm>
          <a:custGeom>
            <a:avLst/>
            <a:gdLst/>
            <a:ahLst/>
            <a:cxnLst/>
            <a:rect l="0" t="0" r="0" b="0"/>
            <a:pathLst>
              <a:path h="52323">
                <a:moveTo>
                  <a:pt x="0" y="52323"/>
                </a:moveTo>
                <a:lnTo>
                  <a:pt x="0" y="48133"/>
                </a:lnTo>
                <a:lnTo>
                  <a:pt x="0" y="39243"/>
                </a:lnTo>
                <a:lnTo>
                  <a:pt x="0" y="35052"/>
                </a:lnTo>
                <a:lnTo>
                  <a:pt x="0" y="30479"/>
                </a:lnTo>
                <a:lnTo>
                  <a:pt x="0" y="21589"/>
                </a:lnTo>
                <a:lnTo>
                  <a:pt x="0" y="8763"/>
                </a:lnTo>
                <a:lnTo>
                  <a:pt x="0" y="41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1" name="Freeform 1581"/>
          <p:cNvSpPr/>
          <p:nvPr/>
        </p:nvSpPr>
        <p:spPr>
          <a:xfrm>
            <a:off x="2217673" y="4475988"/>
            <a:ext cx="61341" cy="87757"/>
          </a:xfrm>
          <a:custGeom>
            <a:avLst/>
            <a:gdLst/>
            <a:ahLst/>
            <a:cxnLst/>
            <a:rect l="0" t="0" r="0" b="0"/>
            <a:pathLst>
              <a:path w="61341" h="87757">
                <a:moveTo>
                  <a:pt x="17781" y="39624"/>
                </a:moveTo>
                <a:lnTo>
                  <a:pt x="21972" y="39624"/>
                </a:lnTo>
                <a:lnTo>
                  <a:pt x="26290" y="39624"/>
                </a:lnTo>
                <a:lnTo>
                  <a:pt x="39371" y="35051"/>
                </a:lnTo>
                <a:lnTo>
                  <a:pt x="43688" y="30733"/>
                </a:lnTo>
                <a:lnTo>
                  <a:pt x="48260" y="26543"/>
                </a:lnTo>
                <a:lnTo>
                  <a:pt x="52452" y="17652"/>
                </a:lnTo>
                <a:lnTo>
                  <a:pt x="52452" y="13462"/>
                </a:lnTo>
                <a:lnTo>
                  <a:pt x="52452" y="8889"/>
                </a:lnTo>
                <a:lnTo>
                  <a:pt x="52452" y="4571"/>
                </a:lnTo>
                <a:lnTo>
                  <a:pt x="52452" y="0"/>
                </a:lnTo>
                <a:lnTo>
                  <a:pt x="48260" y="0"/>
                </a:lnTo>
                <a:lnTo>
                  <a:pt x="43688" y="0"/>
                </a:lnTo>
                <a:lnTo>
                  <a:pt x="30481" y="4571"/>
                </a:lnTo>
                <a:lnTo>
                  <a:pt x="26290" y="17652"/>
                </a:lnTo>
                <a:lnTo>
                  <a:pt x="21972" y="22225"/>
                </a:lnTo>
                <a:lnTo>
                  <a:pt x="8891" y="39624"/>
                </a:lnTo>
                <a:lnTo>
                  <a:pt x="8891" y="43941"/>
                </a:lnTo>
                <a:lnTo>
                  <a:pt x="4319" y="48514"/>
                </a:lnTo>
                <a:lnTo>
                  <a:pt x="0" y="61595"/>
                </a:lnTo>
                <a:lnTo>
                  <a:pt x="0" y="65785"/>
                </a:lnTo>
                <a:lnTo>
                  <a:pt x="0" y="70357"/>
                </a:lnTo>
                <a:lnTo>
                  <a:pt x="0" y="74676"/>
                </a:lnTo>
                <a:lnTo>
                  <a:pt x="0" y="78994"/>
                </a:lnTo>
                <a:lnTo>
                  <a:pt x="4319" y="87757"/>
                </a:lnTo>
                <a:lnTo>
                  <a:pt x="8891" y="87757"/>
                </a:lnTo>
                <a:lnTo>
                  <a:pt x="26290" y="87757"/>
                </a:lnTo>
                <a:lnTo>
                  <a:pt x="30481" y="87757"/>
                </a:lnTo>
                <a:lnTo>
                  <a:pt x="35053" y="87757"/>
                </a:lnTo>
                <a:lnTo>
                  <a:pt x="48260" y="87757"/>
                </a:lnTo>
                <a:lnTo>
                  <a:pt x="52452" y="87757"/>
                </a:lnTo>
                <a:lnTo>
                  <a:pt x="61341" y="835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2" name="Freeform 1582"/>
          <p:cNvSpPr/>
          <p:nvPr/>
        </p:nvSpPr>
        <p:spPr>
          <a:xfrm>
            <a:off x="1626742" y="4497958"/>
            <a:ext cx="83440" cy="70105"/>
          </a:xfrm>
          <a:custGeom>
            <a:avLst/>
            <a:gdLst/>
            <a:ahLst/>
            <a:cxnLst/>
            <a:rect l="0" t="0" r="0" b="0"/>
            <a:pathLst>
              <a:path w="83440" h="70105">
                <a:moveTo>
                  <a:pt x="43815" y="21971"/>
                </a:moveTo>
                <a:lnTo>
                  <a:pt x="43815" y="17400"/>
                </a:lnTo>
                <a:lnTo>
                  <a:pt x="39625" y="17400"/>
                </a:lnTo>
                <a:lnTo>
                  <a:pt x="35053" y="17400"/>
                </a:lnTo>
                <a:lnTo>
                  <a:pt x="30734" y="17400"/>
                </a:lnTo>
                <a:lnTo>
                  <a:pt x="26543" y="17400"/>
                </a:lnTo>
                <a:lnTo>
                  <a:pt x="21972" y="17400"/>
                </a:lnTo>
                <a:lnTo>
                  <a:pt x="17653" y="17400"/>
                </a:lnTo>
                <a:lnTo>
                  <a:pt x="13081" y="17400"/>
                </a:lnTo>
                <a:lnTo>
                  <a:pt x="8763" y="17400"/>
                </a:lnTo>
                <a:lnTo>
                  <a:pt x="0" y="25908"/>
                </a:lnTo>
                <a:lnTo>
                  <a:pt x="0" y="30481"/>
                </a:lnTo>
                <a:lnTo>
                  <a:pt x="0" y="39244"/>
                </a:lnTo>
                <a:lnTo>
                  <a:pt x="0" y="43815"/>
                </a:lnTo>
                <a:lnTo>
                  <a:pt x="0" y="48133"/>
                </a:lnTo>
                <a:lnTo>
                  <a:pt x="0" y="52451"/>
                </a:lnTo>
                <a:lnTo>
                  <a:pt x="0" y="57024"/>
                </a:lnTo>
                <a:lnTo>
                  <a:pt x="8763" y="57024"/>
                </a:lnTo>
                <a:lnTo>
                  <a:pt x="13081" y="60961"/>
                </a:lnTo>
                <a:lnTo>
                  <a:pt x="17653" y="60961"/>
                </a:lnTo>
                <a:lnTo>
                  <a:pt x="26543" y="70105"/>
                </a:lnTo>
                <a:lnTo>
                  <a:pt x="30734" y="70105"/>
                </a:lnTo>
                <a:lnTo>
                  <a:pt x="39625" y="70105"/>
                </a:lnTo>
                <a:lnTo>
                  <a:pt x="43815" y="65532"/>
                </a:lnTo>
                <a:lnTo>
                  <a:pt x="48134" y="57024"/>
                </a:lnTo>
                <a:lnTo>
                  <a:pt x="48134" y="39244"/>
                </a:lnTo>
                <a:lnTo>
                  <a:pt x="48134" y="35052"/>
                </a:lnTo>
                <a:lnTo>
                  <a:pt x="48134" y="17400"/>
                </a:lnTo>
                <a:lnTo>
                  <a:pt x="48134" y="13081"/>
                </a:lnTo>
                <a:lnTo>
                  <a:pt x="48134" y="4192"/>
                </a:lnTo>
                <a:lnTo>
                  <a:pt x="48134" y="0"/>
                </a:lnTo>
                <a:lnTo>
                  <a:pt x="48134" y="8510"/>
                </a:lnTo>
                <a:lnTo>
                  <a:pt x="48134" y="17400"/>
                </a:lnTo>
                <a:lnTo>
                  <a:pt x="48134" y="21971"/>
                </a:lnTo>
                <a:lnTo>
                  <a:pt x="48134" y="35052"/>
                </a:lnTo>
                <a:lnTo>
                  <a:pt x="48134" y="43815"/>
                </a:lnTo>
                <a:lnTo>
                  <a:pt x="48134" y="48133"/>
                </a:lnTo>
                <a:lnTo>
                  <a:pt x="52452" y="60961"/>
                </a:lnTo>
                <a:lnTo>
                  <a:pt x="61215" y="60961"/>
                </a:lnTo>
                <a:lnTo>
                  <a:pt x="61215" y="65532"/>
                </a:lnTo>
                <a:lnTo>
                  <a:pt x="65787" y="65532"/>
                </a:lnTo>
                <a:lnTo>
                  <a:pt x="70105" y="65532"/>
                </a:lnTo>
                <a:lnTo>
                  <a:pt x="74677" y="70105"/>
                </a:lnTo>
                <a:lnTo>
                  <a:pt x="78868" y="70105"/>
                </a:lnTo>
                <a:lnTo>
                  <a:pt x="83440" y="701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3" name="Freeform 1583"/>
          <p:cNvSpPr/>
          <p:nvPr/>
        </p:nvSpPr>
        <p:spPr>
          <a:xfrm>
            <a:off x="1731898" y="4511039"/>
            <a:ext cx="69724" cy="65532"/>
          </a:xfrm>
          <a:custGeom>
            <a:avLst/>
            <a:gdLst/>
            <a:ahLst/>
            <a:cxnLst/>
            <a:rect l="0" t="0" r="0" b="0"/>
            <a:pathLst>
              <a:path w="69724" h="65532">
                <a:moveTo>
                  <a:pt x="0" y="4319"/>
                </a:moveTo>
                <a:lnTo>
                  <a:pt x="0" y="17400"/>
                </a:lnTo>
                <a:lnTo>
                  <a:pt x="4191" y="21971"/>
                </a:lnTo>
                <a:lnTo>
                  <a:pt x="4191" y="30734"/>
                </a:lnTo>
                <a:lnTo>
                  <a:pt x="13081" y="52451"/>
                </a:lnTo>
                <a:lnTo>
                  <a:pt x="13081" y="57024"/>
                </a:lnTo>
                <a:lnTo>
                  <a:pt x="17653" y="61214"/>
                </a:lnTo>
                <a:lnTo>
                  <a:pt x="17653" y="65532"/>
                </a:lnTo>
                <a:lnTo>
                  <a:pt x="21972" y="65532"/>
                </a:lnTo>
                <a:lnTo>
                  <a:pt x="26162" y="65532"/>
                </a:lnTo>
                <a:lnTo>
                  <a:pt x="30481" y="65532"/>
                </a:lnTo>
                <a:lnTo>
                  <a:pt x="43562" y="65532"/>
                </a:lnTo>
                <a:lnTo>
                  <a:pt x="48134" y="52451"/>
                </a:lnTo>
                <a:lnTo>
                  <a:pt x="52452" y="39370"/>
                </a:lnTo>
                <a:lnTo>
                  <a:pt x="52452" y="30734"/>
                </a:lnTo>
                <a:lnTo>
                  <a:pt x="52452" y="17400"/>
                </a:lnTo>
                <a:lnTo>
                  <a:pt x="52452" y="12827"/>
                </a:lnTo>
                <a:lnTo>
                  <a:pt x="52452" y="4319"/>
                </a:lnTo>
                <a:lnTo>
                  <a:pt x="52452" y="0"/>
                </a:lnTo>
                <a:lnTo>
                  <a:pt x="52452" y="4319"/>
                </a:lnTo>
                <a:lnTo>
                  <a:pt x="52452" y="8890"/>
                </a:lnTo>
                <a:lnTo>
                  <a:pt x="52452" y="12827"/>
                </a:lnTo>
                <a:lnTo>
                  <a:pt x="52452" y="17400"/>
                </a:lnTo>
                <a:lnTo>
                  <a:pt x="52452" y="21971"/>
                </a:lnTo>
                <a:lnTo>
                  <a:pt x="61215" y="21971"/>
                </a:lnTo>
                <a:lnTo>
                  <a:pt x="65532" y="21971"/>
                </a:lnTo>
                <a:lnTo>
                  <a:pt x="69724" y="219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4" name="Freeform 1584"/>
          <p:cNvSpPr/>
          <p:nvPr/>
        </p:nvSpPr>
        <p:spPr>
          <a:xfrm>
            <a:off x="1810511" y="4489069"/>
            <a:ext cx="43943" cy="78994"/>
          </a:xfrm>
          <a:custGeom>
            <a:avLst/>
            <a:gdLst/>
            <a:ahLst/>
            <a:cxnLst/>
            <a:rect l="0" t="0" r="0" b="0"/>
            <a:pathLst>
              <a:path w="43943" h="78994">
                <a:moveTo>
                  <a:pt x="4572" y="0"/>
                </a:moveTo>
                <a:lnTo>
                  <a:pt x="0" y="13081"/>
                </a:lnTo>
                <a:lnTo>
                  <a:pt x="0" y="17399"/>
                </a:lnTo>
                <a:lnTo>
                  <a:pt x="0" y="21970"/>
                </a:lnTo>
                <a:lnTo>
                  <a:pt x="0" y="26289"/>
                </a:lnTo>
                <a:lnTo>
                  <a:pt x="4572" y="26289"/>
                </a:lnTo>
                <a:lnTo>
                  <a:pt x="17399" y="26289"/>
                </a:lnTo>
                <a:lnTo>
                  <a:pt x="26162" y="26289"/>
                </a:lnTo>
                <a:lnTo>
                  <a:pt x="39371" y="26289"/>
                </a:lnTo>
                <a:lnTo>
                  <a:pt x="39371" y="30860"/>
                </a:lnTo>
                <a:lnTo>
                  <a:pt x="39371" y="34797"/>
                </a:lnTo>
                <a:lnTo>
                  <a:pt x="43943" y="34797"/>
                </a:lnTo>
                <a:lnTo>
                  <a:pt x="43943" y="39370"/>
                </a:lnTo>
                <a:lnTo>
                  <a:pt x="43943" y="43941"/>
                </a:lnTo>
                <a:lnTo>
                  <a:pt x="43943" y="52704"/>
                </a:lnTo>
                <a:lnTo>
                  <a:pt x="43943" y="57022"/>
                </a:lnTo>
                <a:lnTo>
                  <a:pt x="30734" y="65913"/>
                </a:lnTo>
                <a:lnTo>
                  <a:pt x="26162" y="69850"/>
                </a:lnTo>
                <a:lnTo>
                  <a:pt x="21971" y="69850"/>
                </a:lnTo>
                <a:lnTo>
                  <a:pt x="21971" y="78994"/>
                </a:lnTo>
                <a:lnTo>
                  <a:pt x="17399" y="789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5" name="Freeform 1585"/>
          <p:cNvSpPr/>
          <p:nvPr/>
        </p:nvSpPr>
        <p:spPr>
          <a:xfrm>
            <a:off x="1880616" y="4519929"/>
            <a:ext cx="39369" cy="60960"/>
          </a:xfrm>
          <a:custGeom>
            <a:avLst/>
            <a:gdLst/>
            <a:ahLst/>
            <a:cxnLst/>
            <a:rect l="0" t="0" r="0" b="0"/>
            <a:pathLst>
              <a:path w="39369" h="60960">
                <a:moveTo>
                  <a:pt x="17398" y="0"/>
                </a:moveTo>
                <a:lnTo>
                  <a:pt x="13081" y="0"/>
                </a:lnTo>
                <a:lnTo>
                  <a:pt x="8889" y="0"/>
                </a:lnTo>
                <a:lnTo>
                  <a:pt x="4317" y="0"/>
                </a:lnTo>
                <a:lnTo>
                  <a:pt x="0" y="3937"/>
                </a:lnTo>
                <a:lnTo>
                  <a:pt x="0" y="13081"/>
                </a:lnTo>
                <a:lnTo>
                  <a:pt x="0" y="17273"/>
                </a:lnTo>
                <a:lnTo>
                  <a:pt x="0" y="21844"/>
                </a:lnTo>
                <a:lnTo>
                  <a:pt x="4317" y="21844"/>
                </a:lnTo>
                <a:lnTo>
                  <a:pt x="8889" y="21844"/>
                </a:lnTo>
                <a:lnTo>
                  <a:pt x="13081" y="21844"/>
                </a:lnTo>
                <a:lnTo>
                  <a:pt x="17398" y="21844"/>
                </a:lnTo>
                <a:lnTo>
                  <a:pt x="21970" y="21844"/>
                </a:lnTo>
                <a:lnTo>
                  <a:pt x="26161" y="21844"/>
                </a:lnTo>
                <a:lnTo>
                  <a:pt x="35051" y="21844"/>
                </a:lnTo>
                <a:lnTo>
                  <a:pt x="39369" y="26162"/>
                </a:lnTo>
                <a:lnTo>
                  <a:pt x="39369" y="30480"/>
                </a:lnTo>
                <a:lnTo>
                  <a:pt x="39369" y="38990"/>
                </a:lnTo>
                <a:lnTo>
                  <a:pt x="39369" y="48134"/>
                </a:lnTo>
                <a:lnTo>
                  <a:pt x="39369" y="52324"/>
                </a:lnTo>
                <a:lnTo>
                  <a:pt x="30734" y="56642"/>
                </a:lnTo>
                <a:lnTo>
                  <a:pt x="26161" y="56642"/>
                </a:lnTo>
                <a:lnTo>
                  <a:pt x="21970" y="60960"/>
                </a:lnTo>
                <a:lnTo>
                  <a:pt x="17398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6" name="Freeform 1586"/>
          <p:cNvSpPr/>
          <p:nvPr/>
        </p:nvSpPr>
        <p:spPr>
          <a:xfrm>
            <a:off x="2336545" y="4446396"/>
            <a:ext cx="65913" cy="135637"/>
          </a:xfrm>
          <a:custGeom>
            <a:avLst/>
            <a:gdLst/>
            <a:ahLst/>
            <a:cxnLst/>
            <a:rect l="0" t="0" r="0" b="0"/>
            <a:pathLst>
              <a:path w="65913" h="135637">
                <a:moveTo>
                  <a:pt x="0" y="135637"/>
                </a:moveTo>
                <a:lnTo>
                  <a:pt x="0" y="135637"/>
                </a:lnTo>
                <a:lnTo>
                  <a:pt x="0" y="131445"/>
                </a:lnTo>
                <a:lnTo>
                  <a:pt x="0" y="126874"/>
                </a:lnTo>
                <a:lnTo>
                  <a:pt x="0" y="113666"/>
                </a:lnTo>
                <a:lnTo>
                  <a:pt x="0" y="87504"/>
                </a:lnTo>
                <a:lnTo>
                  <a:pt x="0" y="78613"/>
                </a:lnTo>
                <a:lnTo>
                  <a:pt x="0" y="65913"/>
                </a:lnTo>
                <a:lnTo>
                  <a:pt x="0" y="48133"/>
                </a:lnTo>
                <a:lnTo>
                  <a:pt x="0" y="43943"/>
                </a:lnTo>
                <a:lnTo>
                  <a:pt x="0" y="30862"/>
                </a:lnTo>
                <a:lnTo>
                  <a:pt x="0" y="21972"/>
                </a:lnTo>
                <a:lnTo>
                  <a:pt x="0" y="13081"/>
                </a:lnTo>
                <a:lnTo>
                  <a:pt x="0" y="4573"/>
                </a:lnTo>
                <a:lnTo>
                  <a:pt x="4319" y="4573"/>
                </a:lnTo>
                <a:lnTo>
                  <a:pt x="4319" y="0"/>
                </a:lnTo>
                <a:lnTo>
                  <a:pt x="8890" y="0"/>
                </a:lnTo>
                <a:lnTo>
                  <a:pt x="13209" y="0"/>
                </a:lnTo>
                <a:lnTo>
                  <a:pt x="17400" y="0"/>
                </a:lnTo>
                <a:lnTo>
                  <a:pt x="26290" y="0"/>
                </a:lnTo>
                <a:lnTo>
                  <a:pt x="30862" y="0"/>
                </a:lnTo>
                <a:lnTo>
                  <a:pt x="30862" y="4573"/>
                </a:lnTo>
                <a:lnTo>
                  <a:pt x="30862" y="8891"/>
                </a:lnTo>
                <a:lnTo>
                  <a:pt x="30862" y="21972"/>
                </a:lnTo>
                <a:lnTo>
                  <a:pt x="30862" y="26289"/>
                </a:lnTo>
                <a:lnTo>
                  <a:pt x="30862" y="30862"/>
                </a:lnTo>
                <a:lnTo>
                  <a:pt x="30862" y="39370"/>
                </a:lnTo>
                <a:lnTo>
                  <a:pt x="21718" y="52451"/>
                </a:lnTo>
                <a:lnTo>
                  <a:pt x="21718" y="57024"/>
                </a:lnTo>
                <a:lnTo>
                  <a:pt x="35053" y="57024"/>
                </a:lnTo>
                <a:lnTo>
                  <a:pt x="39371" y="57024"/>
                </a:lnTo>
                <a:lnTo>
                  <a:pt x="47880" y="57024"/>
                </a:lnTo>
                <a:lnTo>
                  <a:pt x="57024" y="57024"/>
                </a:lnTo>
                <a:lnTo>
                  <a:pt x="65913" y="57024"/>
                </a:lnTo>
                <a:lnTo>
                  <a:pt x="65913" y="61342"/>
                </a:lnTo>
                <a:lnTo>
                  <a:pt x="65913" y="70105"/>
                </a:lnTo>
                <a:lnTo>
                  <a:pt x="65913" y="74423"/>
                </a:lnTo>
                <a:lnTo>
                  <a:pt x="65913" y="78613"/>
                </a:lnTo>
                <a:lnTo>
                  <a:pt x="61341" y="83186"/>
                </a:lnTo>
                <a:lnTo>
                  <a:pt x="57024" y="87504"/>
                </a:lnTo>
                <a:lnTo>
                  <a:pt x="47880" y="92075"/>
                </a:lnTo>
                <a:lnTo>
                  <a:pt x="43943" y="96393"/>
                </a:lnTo>
                <a:lnTo>
                  <a:pt x="39371" y="96393"/>
                </a:lnTo>
                <a:lnTo>
                  <a:pt x="35053" y="96393"/>
                </a:lnTo>
                <a:lnTo>
                  <a:pt x="35053" y="10096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7" name="Freeform 1587"/>
          <p:cNvSpPr/>
          <p:nvPr/>
        </p:nvSpPr>
        <p:spPr>
          <a:xfrm>
            <a:off x="2446020" y="4481448"/>
            <a:ext cx="43941" cy="83185"/>
          </a:xfrm>
          <a:custGeom>
            <a:avLst/>
            <a:gdLst/>
            <a:ahLst/>
            <a:cxnLst/>
            <a:rect l="0" t="0" r="0" b="0"/>
            <a:pathLst>
              <a:path w="43941" h="83185">
                <a:moveTo>
                  <a:pt x="0" y="0"/>
                </a:moveTo>
                <a:lnTo>
                  <a:pt x="0" y="4318"/>
                </a:lnTo>
                <a:lnTo>
                  <a:pt x="0" y="13081"/>
                </a:lnTo>
                <a:lnTo>
                  <a:pt x="0" y="17399"/>
                </a:lnTo>
                <a:lnTo>
                  <a:pt x="0" y="21972"/>
                </a:lnTo>
                <a:lnTo>
                  <a:pt x="0" y="39371"/>
                </a:lnTo>
                <a:lnTo>
                  <a:pt x="0" y="43561"/>
                </a:lnTo>
                <a:lnTo>
                  <a:pt x="0" y="57023"/>
                </a:lnTo>
                <a:lnTo>
                  <a:pt x="8509" y="69850"/>
                </a:lnTo>
                <a:lnTo>
                  <a:pt x="8509" y="74422"/>
                </a:lnTo>
                <a:lnTo>
                  <a:pt x="17399" y="78614"/>
                </a:lnTo>
                <a:lnTo>
                  <a:pt x="21971" y="83185"/>
                </a:lnTo>
                <a:lnTo>
                  <a:pt x="35052" y="83185"/>
                </a:lnTo>
                <a:lnTo>
                  <a:pt x="39369" y="83185"/>
                </a:lnTo>
                <a:lnTo>
                  <a:pt x="43941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8" name="Freeform 1588"/>
          <p:cNvSpPr/>
          <p:nvPr/>
        </p:nvSpPr>
        <p:spPr>
          <a:xfrm>
            <a:off x="2520442" y="4503420"/>
            <a:ext cx="0" cy="47878"/>
          </a:xfrm>
          <a:custGeom>
            <a:avLst/>
            <a:gdLst/>
            <a:ahLst/>
            <a:cxnLst/>
            <a:rect l="0" t="0" r="0" b="0"/>
            <a:pathLst>
              <a:path h="47878">
                <a:moveTo>
                  <a:pt x="0" y="47878"/>
                </a:moveTo>
                <a:lnTo>
                  <a:pt x="0" y="47878"/>
                </a:lnTo>
                <a:lnTo>
                  <a:pt x="0" y="43942"/>
                </a:lnTo>
                <a:lnTo>
                  <a:pt x="0" y="35051"/>
                </a:lnTo>
                <a:lnTo>
                  <a:pt x="0" y="30480"/>
                </a:lnTo>
                <a:lnTo>
                  <a:pt x="0" y="26162"/>
                </a:lnTo>
                <a:lnTo>
                  <a:pt x="0" y="21589"/>
                </a:lnTo>
                <a:lnTo>
                  <a:pt x="0" y="17399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89" name="Freeform 1589"/>
          <p:cNvSpPr/>
          <p:nvPr/>
        </p:nvSpPr>
        <p:spPr>
          <a:xfrm>
            <a:off x="2581655" y="4472939"/>
            <a:ext cx="96267" cy="78613"/>
          </a:xfrm>
          <a:custGeom>
            <a:avLst/>
            <a:gdLst/>
            <a:ahLst/>
            <a:cxnLst/>
            <a:rect l="0" t="0" r="0" b="0"/>
            <a:pathLst>
              <a:path w="96267" h="78613">
                <a:moveTo>
                  <a:pt x="43562" y="0"/>
                </a:moveTo>
                <a:lnTo>
                  <a:pt x="35052" y="0"/>
                </a:lnTo>
                <a:lnTo>
                  <a:pt x="30480" y="0"/>
                </a:lnTo>
                <a:lnTo>
                  <a:pt x="26162" y="0"/>
                </a:lnTo>
                <a:lnTo>
                  <a:pt x="21971" y="0"/>
                </a:lnTo>
                <a:lnTo>
                  <a:pt x="8890" y="17400"/>
                </a:lnTo>
                <a:lnTo>
                  <a:pt x="8890" y="21971"/>
                </a:lnTo>
                <a:lnTo>
                  <a:pt x="4318" y="26163"/>
                </a:lnTo>
                <a:lnTo>
                  <a:pt x="0" y="43562"/>
                </a:lnTo>
                <a:lnTo>
                  <a:pt x="0" y="48133"/>
                </a:lnTo>
                <a:lnTo>
                  <a:pt x="0" y="61214"/>
                </a:lnTo>
                <a:lnTo>
                  <a:pt x="0" y="65532"/>
                </a:lnTo>
                <a:lnTo>
                  <a:pt x="0" y="74423"/>
                </a:lnTo>
                <a:lnTo>
                  <a:pt x="0" y="78613"/>
                </a:lnTo>
                <a:lnTo>
                  <a:pt x="4318" y="78613"/>
                </a:lnTo>
                <a:lnTo>
                  <a:pt x="17653" y="78613"/>
                </a:lnTo>
                <a:lnTo>
                  <a:pt x="26162" y="78613"/>
                </a:lnTo>
                <a:lnTo>
                  <a:pt x="39371" y="78613"/>
                </a:lnTo>
                <a:lnTo>
                  <a:pt x="48134" y="78613"/>
                </a:lnTo>
                <a:lnTo>
                  <a:pt x="69850" y="78613"/>
                </a:lnTo>
                <a:lnTo>
                  <a:pt x="74422" y="78613"/>
                </a:lnTo>
                <a:lnTo>
                  <a:pt x="78614" y="78613"/>
                </a:lnTo>
                <a:lnTo>
                  <a:pt x="82931" y="78613"/>
                </a:lnTo>
                <a:lnTo>
                  <a:pt x="82931" y="74423"/>
                </a:lnTo>
                <a:lnTo>
                  <a:pt x="96267" y="744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0" name="Freeform 1590"/>
          <p:cNvSpPr/>
          <p:nvPr/>
        </p:nvSpPr>
        <p:spPr>
          <a:xfrm>
            <a:off x="2682239" y="4450969"/>
            <a:ext cx="4318" cy="96393"/>
          </a:xfrm>
          <a:custGeom>
            <a:avLst/>
            <a:gdLst/>
            <a:ahLst/>
            <a:cxnLst/>
            <a:rect l="0" t="0" r="0" b="0"/>
            <a:pathLst>
              <a:path w="4318" h="96393">
                <a:moveTo>
                  <a:pt x="4318" y="96393"/>
                </a:moveTo>
                <a:lnTo>
                  <a:pt x="4318" y="91820"/>
                </a:lnTo>
                <a:lnTo>
                  <a:pt x="4318" y="87502"/>
                </a:lnTo>
                <a:lnTo>
                  <a:pt x="4318" y="74040"/>
                </a:lnTo>
                <a:lnTo>
                  <a:pt x="0" y="61340"/>
                </a:lnTo>
                <a:lnTo>
                  <a:pt x="0" y="52451"/>
                </a:lnTo>
                <a:lnTo>
                  <a:pt x="0" y="47878"/>
                </a:lnTo>
                <a:lnTo>
                  <a:pt x="0" y="30479"/>
                </a:lnTo>
                <a:lnTo>
                  <a:pt x="0" y="17399"/>
                </a:lnTo>
                <a:lnTo>
                  <a:pt x="0" y="12826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1" name="Freeform 1591"/>
          <p:cNvSpPr/>
          <p:nvPr/>
        </p:nvSpPr>
        <p:spPr>
          <a:xfrm>
            <a:off x="2682239" y="4498847"/>
            <a:ext cx="83186" cy="35053"/>
          </a:xfrm>
          <a:custGeom>
            <a:avLst/>
            <a:gdLst/>
            <a:ahLst/>
            <a:cxnLst/>
            <a:rect l="0" t="0" r="0" b="0"/>
            <a:pathLst>
              <a:path w="83186" h="35053">
                <a:moveTo>
                  <a:pt x="0" y="4573"/>
                </a:moveTo>
                <a:lnTo>
                  <a:pt x="4318" y="4573"/>
                </a:lnTo>
                <a:lnTo>
                  <a:pt x="13462" y="0"/>
                </a:lnTo>
                <a:lnTo>
                  <a:pt x="26162" y="0"/>
                </a:lnTo>
                <a:lnTo>
                  <a:pt x="35053" y="0"/>
                </a:lnTo>
                <a:lnTo>
                  <a:pt x="39371" y="0"/>
                </a:lnTo>
                <a:lnTo>
                  <a:pt x="52452" y="0"/>
                </a:lnTo>
                <a:lnTo>
                  <a:pt x="57024" y="4573"/>
                </a:lnTo>
                <a:lnTo>
                  <a:pt x="65533" y="8891"/>
                </a:lnTo>
                <a:lnTo>
                  <a:pt x="74422" y="13462"/>
                </a:lnTo>
                <a:lnTo>
                  <a:pt x="78994" y="21972"/>
                </a:lnTo>
                <a:lnTo>
                  <a:pt x="83186" y="30735"/>
                </a:lnTo>
                <a:lnTo>
                  <a:pt x="83186" y="350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2" name="Freeform 1592"/>
          <p:cNvSpPr/>
          <p:nvPr/>
        </p:nvSpPr>
        <p:spPr>
          <a:xfrm>
            <a:off x="983589" y="4453763"/>
            <a:ext cx="30785" cy="140207"/>
          </a:xfrm>
          <a:custGeom>
            <a:avLst/>
            <a:gdLst/>
            <a:ahLst/>
            <a:cxnLst/>
            <a:rect l="0" t="0" r="0" b="0"/>
            <a:pathLst>
              <a:path w="30785" h="140207">
                <a:moveTo>
                  <a:pt x="4572" y="140207"/>
                </a:moveTo>
                <a:lnTo>
                  <a:pt x="0" y="140207"/>
                </a:lnTo>
                <a:lnTo>
                  <a:pt x="0" y="135635"/>
                </a:lnTo>
                <a:lnTo>
                  <a:pt x="0" y="131318"/>
                </a:lnTo>
                <a:lnTo>
                  <a:pt x="0" y="117982"/>
                </a:lnTo>
                <a:lnTo>
                  <a:pt x="0" y="113919"/>
                </a:lnTo>
                <a:lnTo>
                  <a:pt x="0" y="105156"/>
                </a:lnTo>
                <a:lnTo>
                  <a:pt x="4572" y="92075"/>
                </a:lnTo>
                <a:lnTo>
                  <a:pt x="8839" y="65532"/>
                </a:lnTo>
                <a:lnTo>
                  <a:pt x="8839" y="52451"/>
                </a:lnTo>
                <a:lnTo>
                  <a:pt x="21946" y="35051"/>
                </a:lnTo>
                <a:lnTo>
                  <a:pt x="30785" y="21970"/>
                </a:lnTo>
                <a:lnTo>
                  <a:pt x="30785" y="17652"/>
                </a:lnTo>
                <a:lnTo>
                  <a:pt x="30785" y="4571"/>
                </a:lnTo>
                <a:lnTo>
                  <a:pt x="3078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3" name="Freeform 1593"/>
          <p:cNvSpPr/>
          <p:nvPr/>
        </p:nvSpPr>
        <p:spPr>
          <a:xfrm>
            <a:off x="957376" y="4453763"/>
            <a:ext cx="105156" cy="139826"/>
          </a:xfrm>
          <a:custGeom>
            <a:avLst/>
            <a:gdLst/>
            <a:ahLst/>
            <a:cxnLst/>
            <a:rect l="0" t="0" r="0" b="0"/>
            <a:pathLst>
              <a:path w="105156" h="139826">
                <a:moveTo>
                  <a:pt x="0" y="8508"/>
                </a:moveTo>
                <a:lnTo>
                  <a:pt x="0" y="4190"/>
                </a:lnTo>
                <a:lnTo>
                  <a:pt x="4572" y="0"/>
                </a:lnTo>
                <a:lnTo>
                  <a:pt x="8840" y="0"/>
                </a:lnTo>
                <a:lnTo>
                  <a:pt x="13107" y="0"/>
                </a:lnTo>
                <a:lnTo>
                  <a:pt x="26213" y="0"/>
                </a:lnTo>
                <a:lnTo>
                  <a:pt x="30785" y="0"/>
                </a:lnTo>
                <a:lnTo>
                  <a:pt x="39624" y="0"/>
                </a:lnTo>
                <a:lnTo>
                  <a:pt x="48159" y="0"/>
                </a:lnTo>
                <a:lnTo>
                  <a:pt x="52426" y="4190"/>
                </a:lnTo>
                <a:lnTo>
                  <a:pt x="61570" y="21589"/>
                </a:lnTo>
                <a:lnTo>
                  <a:pt x="65837" y="30480"/>
                </a:lnTo>
                <a:lnTo>
                  <a:pt x="78639" y="39243"/>
                </a:lnTo>
                <a:lnTo>
                  <a:pt x="92050" y="43560"/>
                </a:lnTo>
                <a:lnTo>
                  <a:pt x="92050" y="52451"/>
                </a:lnTo>
                <a:lnTo>
                  <a:pt x="100584" y="60959"/>
                </a:lnTo>
                <a:lnTo>
                  <a:pt x="105156" y="65532"/>
                </a:lnTo>
                <a:lnTo>
                  <a:pt x="105156" y="69722"/>
                </a:lnTo>
                <a:lnTo>
                  <a:pt x="105156" y="78613"/>
                </a:lnTo>
                <a:lnTo>
                  <a:pt x="105156" y="87502"/>
                </a:lnTo>
                <a:lnTo>
                  <a:pt x="105156" y="92075"/>
                </a:lnTo>
                <a:lnTo>
                  <a:pt x="105156" y="96012"/>
                </a:lnTo>
                <a:lnTo>
                  <a:pt x="105156" y="109346"/>
                </a:lnTo>
                <a:lnTo>
                  <a:pt x="105156" y="117982"/>
                </a:lnTo>
                <a:lnTo>
                  <a:pt x="100584" y="126491"/>
                </a:lnTo>
                <a:lnTo>
                  <a:pt x="96317" y="131064"/>
                </a:lnTo>
                <a:lnTo>
                  <a:pt x="92050" y="135635"/>
                </a:lnTo>
                <a:lnTo>
                  <a:pt x="87783" y="135635"/>
                </a:lnTo>
                <a:lnTo>
                  <a:pt x="87783" y="139826"/>
                </a:lnTo>
                <a:lnTo>
                  <a:pt x="74676" y="139826"/>
                </a:lnTo>
                <a:lnTo>
                  <a:pt x="70104" y="139826"/>
                </a:lnTo>
                <a:lnTo>
                  <a:pt x="65837" y="13982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4" name="Freeform 1594"/>
          <p:cNvSpPr/>
          <p:nvPr/>
        </p:nvSpPr>
        <p:spPr>
          <a:xfrm>
            <a:off x="1106119" y="4471162"/>
            <a:ext cx="78943" cy="105156"/>
          </a:xfrm>
          <a:custGeom>
            <a:avLst/>
            <a:gdLst/>
            <a:ahLst/>
            <a:cxnLst/>
            <a:rect l="0" t="0" r="0" b="0"/>
            <a:pathLst>
              <a:path w="78943" h="105156">
                <a:moveTo>
                  <a:pt x="4572" y="0"/>
                </a:moveTo>
                <a:lnTo>
                  <a:pt x="4572" y="4190"/>
                </a:lnTo>
                <a:lnTo>
                  <a:pt x="4572" y="8763"/>
                </a:lnTo>
                <a:lnTo>
                  <a:pt x="4572" y="13081"/>
                </a:lnTo>
                <a:lnTo>
                  <a:pt x="4572" y="17652"/>
                </a:lnTo>
                <a:lnTo>
                  <a:pt x="4572" y="30479"/>
                </a:lnTo>
                <a:lnTo>
                  <a:pt x="0" y="43560"/>
                </a:lnTo>
                <a:lnTo>
                  <a:pt x="0" y="48133"/>
                </a:lnTo>
                <a:lnTo>
                  <a:pt x="0" y="52323"/>
                </a:lnTo>
                <a:lnTo>
                  <a:pt x="0" y="70103"/>
                </a:lnTo>
                <a:lnTo>
                  <a:pt x="0" y="78613"/>
                </a:lnTo>
                <a:lnTo>
                  <a:pt x="4572" y="91947"/>
                </a:lnTo>
                <a:lnTo>
                  <a:pt x="8839" y="96265"/>
                </a:lnTo>
                <a:lnTo>
                  <a:pt x="8839" y="100583"/>
                </a:lnTo>
                <a:lnTo>
                  <a:pt x="17373" y="100583"/>
                </a:lnTo>
                <a:lnTo>
                  <a:pt x="21945" y="100583"/>
                </a:lnTo>
                <a:lnTo>
                  <a:pt x="30784" y="105156"/>
                </a:lnTo>
                <a:lnTo>
                  <a:pt x="35356" y="105156"/>
                </a:lnTo>
                <a:lnTo>
                  <a:pt x="39319" y="105156"/>
                </a:lnTo>
                <a:lnTo>
                  <a:pt x="43891" y="105156"/>
                </a:lnTo>
                <a:lnTo>
                  <a:pt x="48158" y="100583"/>
                </a:lnTo>
                <a:lnTo>
                  <a:pt x="52730" y="96265"/>
                </a:lnTo>
                <a:lnTo>
                  <a:pt x="56997" y="96265"/>
                </a:lnTo>
                <a:lnTo>
                  <a:pt x="56997" y="91947"/>
                </a:lnTo>
                <a:lnTo>
                  <a:pt x="61569" y="87376"/>
                </a:lnTo>
                <a:lnTo>
                  <a:pt x="61569" y="83184"/>
                </a:lnTo>
                <a:lnTo>
                  <a:pt x="70104" y="65532"/>
                </a:lnTo>
                <a:lnTo>
                  <a:pt x="70104" y="52323"/>
                </a:lnTo>
                <a:lnTo>
                  <a:pt x="74371" y="39242"/>
                </a:lnTo>
                <a:lnTo>
                  <a:pt x="74371" y="13081"/>
                </a:lnTo>
                <a:lnTo>
                  <a:pt x="74371" y="4190"/>
                </a:lnTo>
                <a:lnTo>
                  <a:pt x="74371" y="0"/>
                </a:lnTo>
                <a:lnTo>
                  <a:pt x="74371" y="8763"/>
                </a:lnTo>
                <a:lnTo>
                  <a:pt x="74371" y="21844"/>
                </a:lnTo>
                <a:lnTo>
                  <a:pt x="70104" y="26161"/>
                </a:lnTo>
                <a:lnTo>
                  <a:pt x="70104" y="35052"/>
                </a:lnTo>
                <a:lnTo>
                  <a:pt x="70104" y="39242"/>
                </a:lnTo>
                <a:lnTo>
                  <a:pt x="70104" y="48133"/>
                </a:lnTo>
                <a:lnTo>
                  <a:pt x="70104" y="56896"/>
                </a:lnTo>
                <a:lnTo>
                  <a:pt x="70104" y="61214"/>
                </a:lnTo>
                <a:lnTo>
                  <a:pt x="70104" y="65532"/>
                </a:lnTo>
                <a:lnTo>
                  <a:pt x="70104" y="70103"/>
                </a:lnTo>
                <a:lnTo>
                  <a:pt x="74371" y="70103"/>
                </a:lnTo>
                <a:lnTo>
                  <a:pt x="78943" y="701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5" name="Freeform 1595"/>
          <p:cNvSpPr/>
          <p:nvPr/>
        </p:nvSpPr>
        <p:spPr>
          <a:xfrm>
            <a:off x="1250899" y="4471670"/>
            <a:ext cx="4572" cy="87502"/>
          </a:xfrm>
          <a:custGeom>
            <a:avLst/>
            <a:gdLst/>
            <a:ahLst/>
            <a:cxnLst/>
            <a:rect l="0" t="0" r="0" b="0"/>
            <a:pathLst>
              <a:path w="4572" h="87502">
                <a:moveTo>
                  <a:pt x="0" y="87502"/>
                </a:moveTo>
                <a:lnTo>
                  <a:pt x="4572" y="87502"/>
                </a:lnTo>
                <a:lnTo>
                  <a:pt x="4572" y="74421"/>
                </a:lnTo>
                <a:lnTo>
                  <a:pt x="4572" y="70103"/>
                </a:lnTo>
                <a:lnTo>
                  <a:pt x="4572" y="61340"/>
                </a:lnTo>
                <a:lnTo>
                  <a:pt x="4572" y="39369"/>
                </a:lnTo>
                <a:lnTo>
                  <a:pt x="4572" y="21717"/>
                </a:lnTo>
                <a:lnTo>
                  <a:pt x="4572" y="13207"/>
                </a:lnTo>
                <a:lnTo>
                  <a:pt x="4572" y="4318"/>
                </a:lnTo>
                <a:lnTo>
                  <a:pt x="45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6" name="Freeform 1596"/>
          <p:cNvSpPr/>
          <p:nvPr/>
        </p:nvSpPr>
        <p:spPr>
          <a:xfrm>
            <a:off x="1250899" y="4454016"/>
            <a:ext cx="61264" cy="39371"/>
          </a:xfrm>
          <a:custGeom>
            <a:avLst/>
            <a:gdLst/>
            <a:ahLst/>
            <a:cxnLst/>
            <a:rect l="0" t="0" r="0" b="0"/>
            <a:pathLst>
              <a:path w="61264" h="39371">
                <a:moveTo>
                  <a:pt x="0" y="13081"/>
                </a:moveTo>
                <a:lnTo>
                  <a:pt x="0" y="8891"/>
                </a:lnTo>
                <a:lnTo>
                  <a:pt x="8839" y="4573"/>
                </a:lnTo>
                <a:lnTo>
                  <a:pt x="8839" y="0"/>
                </a:lnTo>
                <a:lnTo>
                  <a:pt x="13411" y="0"/>
                </a:lnTo>
                <a:lnTo>
                  <a:pt x="21895" y="0"/>
                </a:lnTo>
                <a:lnTo>
                  <a:pt x="26212" y="0"/>
                </a:lnTo>
                <a:lnTo>
                  <a:pt x="35103" y="0"/>
                </a:lnTo>
                <a:lnTo>
                  <a:pt x="39675" y="0"/>
                </a:lnTo>
                <a:lnTo>
                  <a:pt x="43865" y="0"/>
                </a:lnTo>
                <a:lnTo>
                  <a:pt x="52375" y="0"/>
                </a:lnTo>
                <a:lnTo>
                  <a:pt x="52375" y="4573"/>
                </a:lnTo>
                <a:lnTo>
                  <a:pt x="56947" y="4573"/>
                </a:lnTo>
                <a:lnTo>
                  <a:pt x="56947" y="8891"/>
                </a:lnTo>
                <a:lnTo>
                  <a:pt x="61264" y="8891"/>
                </a:lnTo>
                <a:lnTo>
                  <a:pt x="61264" y="13081"/>
                </a:lnTo>
                <a:lnTo>
                  <a:pt x="61264" y="17654"/>
                </a:lnTo>
                <a:lnTo>
                  <a:pt x="61264" y="26290"/>
                </a:lnTo>
                <a:lnTo>
                  <a:pt x="61264" y="30861"/>
                </a:lnTo>
                <a:lnTo>
                  <a:pt x="56947" y="35053"/>
                </a:lnTo>
                <a:lnTo>
                  <a:pt x="48184" y="35053"/>
                </a:lnTo>
                <a:lnTo>
                  <a:pt x="43865" y="39371"/>
                </a:lnTo>
                <a:lnTo>
                  <a:pt x="39675" y="393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7" name="Freeform 1597"/>
          <p:cNvSpPr/>
          <p:nvPr/>
        </p:nvSpPr>
        <p:spPr>
          <a:xfrm>
            <a:off x="843076" y="4558538"/>
            <a:ext cx="305" cy="0"/>
          </a:xfrm>
          <a:custGeom>
            <a:avLst/>
            <a:gdLst/>
            <a:ahLst/>
            <a:cxnLst/>
            <a:rect l="0" t="0" r="0" b="0"/>
            <a:pathLst>
              <a:path w="305">
                <a:moveTo>
                  <a:pt x="0" y="0"/>
                </a:moveTo>
                <a:lnTo>
                  <a:pt x="3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8" name="Freeform 1598"/>
          <p:cNvSpPr/>
          <p:nvPr/>
        </p:nvSpPr>
        <p:spPr>
          <a:xfrm>
            <a:off x="3196717" y="4803394"/>
            <a:ext cx="109473" cy="122427"/>
          </a:xfrm>
          <a:custGeom>
            <a:avLst/>
            <a:gdLst/>
            <a:ahLst/>
            <a:cxnLst/>
            <a:rect l="0" t="0" r="0" b="0"/>
            <a:pathLst>
              <a:path w="109473" h="122427">
                <a:moveTo>
                  <a:pt x="0" y="122427"/>
                </a:moveTo>
                <a:lnTo>
                  <a:pt x="0" y="122427"/>
                </a:lnTo>
                <a:lnTo>
                  <a:pt x="4572" y="122427"/>
                </a:lnTo>
                <a:lnTo>
                  <a:pt x="4572" y="117856"/>
                </a:lnTo>
                <a:lnTo>
                  <a:pt x="4572" y="109346"/>
                </a:lnTo>
                <a:lnTo>
                  <a:pt x="8509" y="96012"/>
                </a:lnTo>
                <a:lnTo>
                  <a:pt x="8509" y="82803"/>
                </a:lnTo>
                <a:lnTo>
                  <a:pt x="8509" y="65532"/>
                </a:lnTo>
                <a:lnTo>
                  <a:pt x="8509" y="52324"/>
                </a:lnTo>
                <a:lnTo>
                  <a:pt x="8509" y="43560"/>
                </a:lnTo>
                <a:lnTo>
                  <a:pt x="8509" y="30479"/>
                </a:lnTo>
                <a:lnTo>
                  <a:pt x="8509" y="26162"/>
                </a:lnTo>
                <a:lnTo>
                  <a:pt x="8509" y="21844"/>
                </a:lnTo>
                <a:lnTo>
                  <a:pt x="8509" y="17271"/>
                </a:lnTo>
                <a:lnTo>
                  <a:pt x="8509" y="26162"/>
                </a:lnTo>
                <a:lnTo>
                  <a:pt x="8509" y="34670"/>
                </a:lnTo>
                <a:lnTo>
                  <a:pt x="13081" y="43560"/>
                </a:lnTo>
                <a:lnTo>
                  <a:pt x="13081" y="56895"/>
                </a:lnTo>
                <a:lnTo>
                  <a:pt x="21971" y="65532"/>
                </a:lnTo>
                <a:lnTo>
                  <a:pt x="26288" y="87376"/>
                </a:lnTo>
                <a:lnTo>
                  <a:pt x="30860" y="96012"/>
                </a:lnTo>
                <a:lnTo>
                  <a:pt x="43941" y="109346"/>
                </a:lnTo>
                <a:lnTo>
                  <a:pt x="43941" y="113664"/>
                </a:lnTo>
                <a:lnTo>
                  <a:pt x="48133" y="113664"/>
                </a:lnTo>
                <a:lnTo>
                  <a:pt x="57023" y="122427"/>
                </a:lnTo>
                <a:lnTo>
                  <a:pt x="61341" y="117856"/>
                </a:lnTo>
                <a:lnTo>
                  <a:pt x="70104" y="109346"/>
                </a:lnTo>
                <a:lnTo>
                  <a:pt x="78993" y="96012"/>
                </a:lnTo>
                <a:lnTo>
                  <a:pt x="83185" y="82803"/>
                </a:lnTo>
                <a:lnTo>
                  <a:pt x="96392" y="65532"/>
                </a:lnTo>
                <a:lnTo>
                  <a:pt x="109473" y="39243"/>
                </a:lnTo>
                <a:lnTo>
                  <a:pt x="109473" y="30479"/>
                </a:lnTo>
                <a:lnTo>
                  <a:pt x="109473" y="21844"/>
                </a:lnTo>
                <a:lnTo>
                  <a:pt x="109473" y="17271"/>
                </a:lnTo>
                <a:lnTo>
                  <a:pt x="109473" y="13081"/>
                </a:lnTo>
                <a:lnTo>
                  <a:pt x="109473" y="8763"/>
                </a:lnTo>
                <a:lnTo>
                  <a:pt x="10947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99" name="Freeform 1599"/>
          <p:cNvSpPr/>
          <p:nvPr/>
        </p:nvSpPr>
        <p:spPr>
          <a:xfrm>
            <a:off x="3323844" y="4868926"/>
            <a:ext cx="60959" cy="43814"/>
          </a:xfrm>
          <a:custGeom>
            <a:avLst/>
            <a:gdLst/>
            <a:ahLst/>
            <a:cxnLst/>
            <a:rect l="0" t="0" r="0" b="0"/>
            <a:pathLst>
              <a:path w="60959" h="43814">
                <a:moveTo>
                  <a:pt x="21971" y="4190"/>
                </a:moveTo>
                <a:lnTo>
                  <a:pt x="17398" y="4190"/>
                </a:lnTo>
                <a:lnTo>
                  <a:pt x="12827" y="4190"/>
                </a:lnTo>
                <a:lnTo>
                  <a:pt x="8509" y="4190"/>
                </a:lnTo>
                <a:lnTo>
                  <a:pt x="3936" y="4190"/>
                </a:lnTo>
                <a:lnTo>
                  <a:pt x="3936" y="8763"/>
                </a:lnTo>
                <a:lnTo>
                  <a:pt x="0" y="8763"/>
                </a:lnTo>
                <a:lnTo>
                  <a:pt x="0" y="13334"/>
                </a:lnTo>
                <a:lnTo>
                  <a:pt x="0" y="17271"/>
                </a:lnTo>
                <a:lnTo>
                  <a:pt x="0" y="26162"/>
                </a:lnTo>
                <a:lnTo>
                  <a:pt x="0" y="30480"/>
                </a:lnTo>
                <a:lnTo>
                  <a:pt x="0" y="35051"/>
                </a:lnTo>
                <a:lnTo>
                  <a:pt x="0" y="39624"/>
                </a:lnTo>
                <a:lnTo>
                  <a:pt x="0" y="43814"/>
                </a:lnTo>
                <a:lnTo>
                  <a:pt x="3936" y="43814"/>
                </a:lnTo>
                <a:lnTo>
                  <a:pt x="12827" y="43814"/>
                </a:lnTo>
                <a:lnTo>
                  <a:pt x="17398" y="43814"/>
                </a:lnTo>
                <a:lnTo>
                  <a:pt x="21971" y="43814"/>
                </a:lnTo>
                <a:lnTo>
                  <a:pt x="30479" y="43814"/>
                </a:lnTo>
                <a:lnTo>
                  <a:pt x="38989" y="43814"/>
                </a:lnTo>
                <a:lnTo>
                  <a:pt x="43560" y="39624"/>
                </a:lnTo>
                <a:lnTo>
                  <a:pt x="56641" y="30480"/>
                </a:lnTo>
                <a:lnTo>
                  <a:pt x="60959" y="30480"/>
                </a:lnTo>
                <a:lnTo>
                  <a:pt x="60959" y="26162"/>
                </a:lnTo>
                <a:lnTo>
                  <a:pt x="60959" y="21844"/>
                </a:lnTo>
                <a:lnTo>
                  <a:pt x="60959" y="17271"/>
                </a:lnTo>
                <a:lnTo>
                  <a:pt x="52451" y="4190"/>
                </a:lnTo>
                <a:lnTo>
                  <a:pt x="52451" y="0"/>
                </a:lnTo>
                <a:lnTo>
                  <a:pt x="48133" y="0"/>
                </a:lnTo>
                <a:lnTo>
                  <a:pt x="43560" y="0"/>
                </a:lnTo>
                <a:lnTo>
                  <a:pt x="38989" y="8763"/>
                </a:lnTo>
                <a:lnTo>
                  <a:pt x="38989" y="133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0" name="Freeform 1600"/>
          <p:cNvSpPr/>
          <p:nvPr/>
        </p:nvSpPr>
        <p:spPr>
          <a:xfrm>
            <a:off x="3424173" y="4868926"/>
            <a:ext cx="0" cy="43814"/>
          </a:xfrm>
          <a:custGeom>
            <a:avLst/>
            <a:gdLst/>
            <a:ahLst/>
            <a:cxnLst/>
            <a:rect l="0" t="0" r="0" b="0"/>
            <a:pathLst>
              <a:path h="43814">
                <a:moveTo>
                  <a:pt x="0" y="43814"/>
                </a:moveTo>
                <a:lnTo>
                  <a:pt x="0" y="39624"/>
                </a:lnTo>
                <a:lnTo>
                  <a:pt x="0" y="35051"/>
                </a:lnTo>
                <a:lnTo>
                  <a:pt x="0" y="30480"/>
                </a:lnTo>
                <a:lnTo>
                  <a:pt x="0" y="26162"/>
                </a:lnTo>
                <a:lnTo>
                  <a:pt x="0" y="21844"/>
                </a:lnTo>
                <a:lnTo>
                  <a:pt x="0" y="17271"/>
                </a:lnTo>
                <a:lnTo>
                  <a:pt x="0" y="41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1" name="Freeform 1601"/>
          <p:cNvSpPr/>
          <p:nvPr/>
        </p:nvSpPr>
        <p:spPr>
          <a:xfrm>
            <a:off x="3428746" y="4851527"/>
            <a:ext cx="39624" cy="43561"/>
          </a:xfrm>
          <a:custGeom>
            <a:avLst/>
            <a:gdLst/>
            <a:ahLst/>
            <a:cxnLst/>
            <a:rect l="0" t="0" r="0" b="0"/>
            <a:pathLst>
              <a:path w="39624" h="43561">
                <a:moveTo>
                  <a:pt x="0" y="43561"/>
                </a:moveTo>
                <a:lnTo>
                  <a:pt x="4190" y="43561"/>
                </a:lnTo>
                <a:lnTo>
                  <a:pt x="8763" y="43561"/>
                </a:lnTo>
                <a:lnTo>
                  <a:pt x="13081" y="39243"/>
                </a:lnTo>
                <a:lnTo>
                  <a:pt x="21589" y="26162"/>
                </a:lnTo>
                <a:lnTo>
                  <a:pt x="21589" y="21589"/>
                </a:lnTo>
                <a:lnTo>
                  <a:pt x="30480" y="12826"/>
                </a:lnTo>
                <a:lnTo>
                  <a:pt x="30480" y="4191"/>
                </a:lnTo>
                <a:lnTo>
                  <a:pt x="35051" y="0"/>
                </a:lnTo>
                <a:lnTo>
                  <a:pt x="3962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2" name="Freeform 1602"/>
          <p:cNvSpPr/>
          <p:nvPr/>
        </p:nvSpPr>
        <p:spPr>
          <a:xfrm>
            <a:off x="3485388" y="4785614"/>
            <a:ext cx="70103" cy="113792"/>
          </a:xfrm>
          <a:custGeom>
            <a:avLst/>
            <a:gdLst/>
            <a:ahLst/>
            <a:cxnLst/>
            <a:rect l="0" t="0" r="0" b="0"/>
            <a:pathLst>
              <a:path w="70103" h="113792">
                <a:moveTo>
                  <a:pt x="21971" y="78739"/>
                </a:moveTo>
                <a:lnTo>
                  <a:pt x="17652" y="78739"/>
                </a:lnTo>
                <a:lnTo>
                  <a:pt x="13462" y="78739"/>
                </a:lnTo>
                <a:lnTo>
                  <a:pt x="9144" y="78739"/>
                </a:lnTo>
                <a:lnTo>
                  <a:pt x="4571" y="78739"/>
                </a:lnTo>
                <a:lnTo>
                  <a:pt x="0" y="83312"/>
                </a:lnTo>
                <a:lnTo>
                  <a:pt x="0" y="87502"/>
                </a:lnTo>
                <a:lnTo>
                  <a:pt x="0" y="92075"/>
                </a:lnTo>
                <a:lnTo>
                  <a:pt x="0" y="96646"/>
                </a:lnTo>
                <a:lnTo>
                  <a:pt x="0" y="100583"/>
                </a:lnTo>
                <a:lnTo>
                  <a:pt x="0" y="105156"/>
                </a:lnTo>
                <a:lnTo>
                  <a:pt x="0" y="113792"/>
                </a:lnTo>
                <a:lnTo>
                  <a:pt x="4571" y="113792"/>
                </a:lnTo>
                <a:lnTo>
                  <a:pt x="9144" y="113792"/>
                </a:lnTo>
                <a:lnTo>
                  <a:pt x="13462" y="113792"/>
                </a:lnTo>
                <a:lnTo>
                  <a:pt x="17652" y="113792"/>
                </a:lnTo>
                <a:lnTo>
                  <a:pt x="21971" y="113792"/>
                </a:lnTo>
                <a:lnTo>
                  <a:pt x="30733" y="109474"/>
                </a:lnTo>
                <a:lnTo>
                  <a:pt x="35052" y="100583"/>
                </a:lnTo>
                <a:lnTo>
                  <a:pt x="39623" y="87502"/>
                </a:lnTo>
                <a:lnTo>
                  <a:pt x="52704" y="70104"/>
                </a:lnTo>
                <a:lnTo>
                  <a:pt x="61214" y="48259"/>
                </a:lnTo>
                <a:lnTo>
                  <a:pt x="65785" y="39624"/>
                </a:lnTo>
                <a:lnTo>
                  <a:pt x="65785" y="26543"/>
                </a:lnTo>
                <a:lnTo>
                  <a:pt x="65785" y="21970"/>
                </a:lnTo>
                <a:lnTo>
                  <a:pt x="65785" y="17780"/>
                </a:lnTo>
                <a:lnTo>
                  <a:pt x="61214" y="13207"/>
                </a:lnTo>
                <a:lnTo>
                  <a:pt x="57022" y="8889"/>
                </a:lnTo>
                <a:lnTo>
                  <a:pt x="57022" y="0"/>
                </a:lnTo>
                <a:lnTo>
                  <a:pt x="48514" y="0"/>
                </a:lnTo>
                <a:lnTo>
                  <a:pt x="48514" y="4571"/>
                </a:lnTo>
                <a:lnTo>
                  <a:pt x="48514" y="8889"/>
                </a:lnTo>
                <a:lnTo>
                  <a:pt x="48514" y="17780"/>
                </a:lnTo>
                <a:lnTo>
                  <a:pt x="48514" y="21970"/>
                </a:lnTo>
                <a:lnTo>
                  <a:pt x="48514" y="35051"/>
                </a:lnTo>
                <a:lnTo>
                  <a:pt x="52704" y="43942"/>
                </a:lnTo>
                <a:lnTo>
                  <a:pt x="52704" y="57023"/>
                </a:lnTo>
                <a:lnTo>
                  <a:pt x="57022" y="61340"/>
                </a:lnTo>
                <a:lnTo>
                  <a:pt x="57022" y="70104"/>
                </a:lnTo>
                <a:lnTo>
                  <a:pt x="61214" y="78739"/>
                </a:lnTo>
                <a:lnTo>
                  <a:pt x="61214" y="83312"/>
                </a:lnTo>
                <a:lnTo>
                  <a:pt x="61214" y="87502"/>
                </a:lnTo>
                <a:lnTo>
                  <a:pt x="65785" y="87502"/>
                </a:lnTo>
                <a:lnTo>
                  <a:pt x="65785" y="92075"/>
                </a:lnTo>
                <a:lnTo>
                  <a:pt x="70103" y="920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3" name="Freeform 1603"/>
          <p:cNvSpPr/>
          <p:nvPr/>
        </p:nvSpPr>
        <p:spPr>
          <a:xfrm>
            <a:off x="3590544" y="4846954"/>
            <a:ext cx="0" cy="30735"/>
          </a:xfrm>
          <a:custGeom>
            <a:avLst/>
            <a:gdLst/>
            <a:ahLst/>
            <a:cxnLst/>
            <a:rect l="0" t="0" r="0" b="0"/>
            <a:pathLst>
              <a:path h="30735">
                <a:moveTo>
                  <a:pt x="0" y="30735"/>
                </a:moveTo>
                <a:lnTo>
                  <a:pt x="0" y="26162"/>
                </a:lnTo>
                <a:lnTo>
                  <a:pt x="0" y="21972"/>
                </a:lnTo>
                <a:lnTo>
                  <a:pt x="0" y="13335"/>
                </a:lnTo>
                <a:lnTo>
                  <a:pt x="0" y="8764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4" name="Freeform 1604"/>
          <p:cNvSpPr/>
          <p:nvPr/>
        </p:nvSpPr>
        <p:spPr>
          <a:xfrm>
            <a:off x="3635375" y="4834382"/>
            <a:ext cx="17398" cy="57022"/>
          </a:xfrm>
          <a:custGeom>
            <a:avLst/>
            <a:gdLst/>
            <a:ahLst/>
            <a:cxnLst/>
            <a:rect l="0" t="0" r="0" b="0"/>
            <a:pathLst>
              <a:path w="17398" h="57022">
                <a:moveTo>
                  <a:pt x="0" y="57022"/>
                </a:moveTo>
                <a:lnTo>
                  <a:pt x="0" y="52451"/>
                </a:lnTo>
                <a:lnTo>
                  <a:pt x="0" y="43688"/>
                </a:lnTo>
                <a:lnTo>
                  <a:pt x="0" y="39370"/>
                </a:lnTo>
                <a:lnTo>
                  <a:pt x="0" y="30480"/>
                </a:lnTo>
                <a:lnTo>
                  <a:pt x="0" y="26543"/>
                </a:lnTo>
                <a:lnTo>
                  <a:pt x="0" y="21970"/>
                </a:lnTo>
                <a:lnTo>
                  <a:pt x="0" y="17399"/>
                </a:lnTo>
                <a:lnTo>
                  <a:pt x="0" y="8636"/>
                </a:lnTo>
                <a:lnTo>
                  <a:pt x="4190" y="8636"/>
                </a:lnTo>
                <a:lnTo>
                  <a:pt x="8763" y="4318"/>
                </a:lnTo>
                <a:lnTo>
                  <a:pt x="13080" y="0"/>
                </a:lnTo>
                <a:lnTo>
                  <a:pt x="1739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5" name="Freeform 1605"/>
          <p:cNvSpPr/>
          <p:nvPr/>
        </p:nvSpPr>
        <p:spPr>
          <a:xfrm>
            <a:off x="3687826" y="4777485"/>
            <a:ext cx="8763" cy="96267"/>
          </a:xfrm>
          <a:custGeom>
            <a:avLst/>
            <a:gdLst/>
            <a:ahLst/>
            <a:cxnLst/>
            <a:rect l="0" t="0" r="0" b="0"/>
            <a:pathLst>
              <a:path w="8763" h="96267">
                <a:moveTo>
                  <a:pt x="8763" y="0"/>
                </a:moveTo>
                <a:lnTo>
                  <a:pt x="8763" y="4573"/>
                </a:lnTo>
                <a:lnTo>
                  <a:pt x="4190" y="13081"/>
                </a:lnTo>
                <a:lnTo>
                  <a:pt x="4190" y="17654"/>
                </a:lnTo>
                <a:lnTo>
                  <a:pt x="4190" y="30735"/>
                </a:lnTo>
                <a:lnTo>
                  <a:pt x="0" y="39243"/>
                </a:lnTo>
                <a:lnTo>
                  <a:pt x="0" y="48134"/>
                </a:lnTo>
                <a:lnTo>
                  <a:pt x="0" y="61215"/>
                </a:lnTo>
                <a:lnTo>
                  <a:pt x="0" y="65533"/>
                </a:lnTo>
                <a:lnTo>
                  <a:pt x="0" y="78867"/>
                </a:lnTo>
                <a:lnTo>
                  <a:pt x="0" y="83440"/>
                </a:lnTo>
                <a:lnTo>
                  <a:pt x="0" y="87377"/>
                </a:lnTo>
                <a:lnTo>
                  <a:pt x="0" y="91948"/>
                </a:lnTo>
                <a:lnTo>
                  <a:pt x="0" y="962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6" name="Freeform 1606"/>
          <p:cNvSpPr/>
          <p:nvPr/>
        </p:nvSpPr>
        <p:spPr>
          <a:xfrm>
            <a:off x="3727069" y="4834382"/>
            <a:ext cx="122554" cy="57022"/>
          </a:xfrm>
          <a:custGeom>
            <a:avLst/>
            <a:gdLst/>
            <a:ahLst/>
            <a:cxnLst/>
            <a:rect l="0" t="0" r="0" b="0"/>
            <a:pathLst>
              <a:path w="122554" h="57022">
                <a:moveTo>
                  <a:pt x="35433" y="0"/>
                </a:moveTo>
                <a:lnTo>
                  <a:pt x="30860" y="0"/>
                </a:lnTo>
                <a:lnTo>
                  <a:pt x="17652" y="0"/>
                </a:lnTo>
                <a:lnTo>
                  <a:pt x="17652" y="8636"/>
                </a:lnTo>
                <a:lnTo>
                  <a:pt x="13081" y="13207"/>
                </a:lnTo>
                <a:lnTo>
                  <a:pt x="8890" y="13207"/>
                </a:lnTo>
                <a:lnTo>
                  <a:pt x="4317" y="17399"/>
                </a:lnTo>
                <a:lnTo>
                  <a:pt x="4317" y="21970"/>
                </a:lnTo>
                <a:lnTo>
                  <a:pt x="0" y="21970"/>
                </a:lnTo>
                <a:lnTo>
                  <a:pt x="0" y="26543"/>
                </a:lnTo>
                <a:lnTo>
                  <a:pt x="0" y="30480"/>
                </a:lnTo>
                <a:lnTo>
                  <a:pt x="0" y="35051"/>
                </a:lnTo>
                <a:lnTo>
                  <a:pt x="0" y="43688"/>
                </a:lnTo>
                <a:lnTo>
                  <a:pt x="0" y="48259"/>
                </a:lnTo>
                <a:lnTo>
                  <a:pt x="8890" y="48259"/>
                </a:lnTo>
                <a:lnTo>
                  <a:pt x="13081" y="48259"/>
                </a:lnTo>
                <a:lnTo>
                  <a:pt x="17652" y="48259"/>
                </a:lnTo>
                <a:lnTo>
                  <a:pt x="26289" y="48259"/>
                </a:lnTo>
                <a:lnTo>
                  <a:pt x="30860" y="48259"/>
                </a:lnTo>
                <a:lnTo>
                  <a:pt x="35433" y="48259"/>
                </a:lnTo>
                <a:lnTo>
                  <a:pt x="35433" y="39370"/>
                </a:lnTo>
                <a:lnTo>
                  <a:pt x="39370" y="35051"/>
                </a:lnTo>
                <a:lnTo>
                  <a:pt x="43560" y="30480"/>
                </a:lnTo>
                <a:lnTo>
                  <a:pt x="43560" y="26543"/>
                </a:lnTo>
                <a:lnTo>
                  <a:pt x="43560" y="21970"/>
                </a:lnTo>
                <a:lnTo>
                  <a:pt x="43560" y="17399"/>
                </a:lnTo>
                <a:lnTo>
                  <a:pt x="43560" y="13207"/>
                </a:lnTo>
                <a:lnTo>
                  <a:pt x="43560" y="17399"/>
                </a:lnTo>
                <a:lnTo>
                  <a:pt x="43560" y="39370"/>
                </a:lnTo>
                <a:lnTo>
                  <a:pt x="48133" y="43688"/>
                </a:lnTo>
                <a:lnTo>
                  <a:pt x="52704" y="48259"/>
                </a:lnTo>
                <a:lnTo>
                  <a:pt x="61340" y="52451"/>
                </a:lnTo>
                <a:lnTo>
                  <a:pt x="65913" y="57022"/>
                </a:lnTo>
                <a:lnTo>
                  <a:pt x="70103" y="57022"/>
                </a:lnTo>
                <a:lnTo>
                  <a:pt x="74676" y="57022"/>
                </a:lnTo>
                <a:lnTo>
                  <a:pt x="74676" y="52451"/>
                </a:lnTo>
                <a:lnTo>
                  <a:pt x="74676" y="48259"/>
                </a:lnTo>
                <a:lnTo>
                  <a:pt x="74676" y="43688"/>
                </a:lnTo>
                <a:lnTo>
                  <a:pt x="74676" y="35051"/>
                </a:lnTo>
                <a:lnTo>
                  <a:pt x="74676" y="30480"/>
                </a:lnTo>
                <a:lnTo>
                  <a:pt x="74676" y="21970"/>
                </a:lnTo>
                <a:lnTo>
                  <a:pt x="78994" y="17399"/>
                </a:lnTo>
                <a:lnTo>
                  <a:pt x="83184" y="13207"/>
                </a:lnTo>
                <a:lnTo>
                  <a:pt x="83184" y="4318"/>
                </a:lnTo>
                <a:lnTo>
                  <a:pt x="87502" y="4318"/>
                </a:lnTo>
                <a:lnTo>
                  <a:pt x="96392" y="0"/>
                </a:lnTo>
                <a:lnTo>
                  <a:pt x="100584" y="0"/>
                </a:lnTo>
                <a:lnTo>
                  <a:pt x="105156" y="0"/>
                </a:lnTo>
                <a:lnTo>
                  <a:pt x="109473" y="0"/>
                </a:lnTo>
                <a:lnTo>
                  <a:pt x="109473" y="8636"/>
                </a:lnTo>
                <a:lnTo>
                  <a:pt x="113665" y="13207"/>
                </a:lnTo>
                <a:lnTo>
                  <a:pt x="113665" y="17399"/>
                </a:lnTo>
                <a:lnTo>
                  <a:pt x="118236" y="21970"/>
                </a:lnTo>
                <a:lnTo>
                  <a:pt x="118236" y="26543"/>
                </a:lnTo>
                <a:lnTo>
                  <a:pt x="122554" y="39370"/>
                </a:lnTo>
                <a:lnTo>
                  <a:pt x="122554" y="48259"/>
                </a:lnTo>
                <a:lnTo>
                  <a:pt x="122554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7" name="Freeform 1607"/>
          <p:cNvSpPr/>
          <p:nvPr/>
        </p:nvSpPr>
        <p:spPr>
          <a:xfrm>
            <a:off x="3849623" y="4729226"/>
            <a:ext cx="113666" cy="166115"/>
          </a:xfrm>
          <a:custGeom>
            <a:avLst/>
            <a:gdLst/>
            <a:ahLst/>
            <a:cxnLst/>
            <a:rect l="0" t="0" r="0" b="0"/>
            <a:pathLst>
              <a:path w="113666" h="166115">
                <a:moveTo>
                  <a:pt x="52705" y="92075"/>
                </a:moveTo>
                <a:lnTo>
                  <a:pt x="52705" y="87502"/>
                </a:lnTo>
                <a:lnTo>
                  <a:pt x="48134" y="87502"/>
                </a:lnTo>
                <a:lnTo>
                  <a:pt x="43942" y="87502"/>
                </a:lnTo>
                <a:lnTo>
                  <a:pt x="34798" y="87502"/>
                </a:lnTo>
                <a:lnTo>
                  <a:pt x="26162" y="87502"/>
                </a:lnTo>
                <a:lnTo>
                  <a:pt x="21972" y="92075"/>
                </a:lnTo>
                <a:lnTo>
                  <a:pt x="8891" y="105156"/>
                </a:lnTo>
                <a:lnTo>
                  <a:pt x="4318" y="109474"/>
                </a:lnTo>
                <a:lnTo>
                  <a:pt x="0" y="127126"/>
                </a:lnTo>
                <a:lnTo>
                  <a:pt x="0" y="131699"/>
                </a:lnTo>
                <a:lnTo>
                  <a:pt x="0" y="144526"/>
                </a:lnTo>
                <a:lnTo>
                  <a:pt x="0" y="148844"/>
                </a:lnTo>
                <a:lnTo>
                  <a:pt x="4318" y="153415"/>
                </a:lnTo>
                <a:lnTo>
                  <a:pt x="26162" y="157607"/>
                </a:lnTo>
                <a:lnTo>
                  <a:pt x="39371" y="166115"/>
                </a:lnTo>
                <a:lnTo>
                  <a:pt x="57023" y="166115"/>
                </a:lnTo>
                <a:lnTo>
                  <a:pt x="65786" y="166115"/>
                </a:lnTo>
                <a:lnTo>
                  <a:pt x="70105" y="162178"/>
                </a:lnTo>
                <a:lnTo>
                  <a:pt x="78994" y="148844"/>
                </a:lnTo>
                <a:lnTo>
                  <a:pt x="87504" y="135636"/>
                </a:lnTo>
                <a:lnTo>
                  <a:pt x="91694" y="109474"/>
                </a:lnTo>
                <a:lnTo>
                  <a:pt x="91694" y="96393"/>
                </a:lnTo>
                <a:lnTo>
                  <a:pt x="91694" y="87502"/>
                </a:lnTo>
                <a:lnTo>
                  <a:pt x="91694" y="61340"/>
                </a:lnTo>
                <a:lnTo>
                  <a:pt x="91694" y="48259"/>
                </a:lnTo>
                <a:lnTo>
                  <a:pt x="91694" y="21970"/>
                </a:lnTo>
                <a:lnTo>
                  <a:pt x="83186" y="8889"/>
                </a:lnTo>
                <a:lnTo>
                  <a:pt x="78994" y="4571"/>
                </a:lnTo>
                <a:lnTo>
                  <a:pt x="78994" y="0"/>
                </a:lnTo>
                <a:lnTo>
                  <a:pt x="74423" y="0"/>
                </a:lnTo>
                <a:lnTo>
                  <a:pt x="74423" y="8889"/>
                </a:lnTo>
                <a:lnTo>
                  <a:pt x="74423" y="21970"/>
                </a:lnTo>
                <a:lnTo>
                  <a:pt x="74423" y="35051"/>
                </a:lnTo>
                <a:lnTo>
                  <a:pt x="74423" y="43942"/>
                </a:lnTo>
                <a:lnTo>
                  <a:pt x="74423" y="57022"/>
                </a:lnTo>
                <a:lnTo>
                  <a:pt x="83186" y="92075"/>
                </a:lnTo>
                <a:lnTo>
                  <a:pt x="87504" y="96393"/>
                </a:lnTo>
                <a:lnTo>
                  <a:pt x="87504" y="109474"/>
                </a:lnTo>
                <a:lnTo>
                  <a:pt x="91694" y="113792"/>
                </a:lnTo>
                <a:lnTo>
                  <a:pt x="91694" y="118363"/>
                </a:lnTo>
                <a:lnTo>
                  <a:pt x="96267" y="118363"/>
                </a:lnTo>
                <a:lnTo>
                  <a:pt x="96267" y="122555"/>
                </a:lnTo>
                <a:lnTo>
                  <a:pt x="105156" y="122555"/>
                </a:lnTo>
                <a:lnTo>
                  <a:pt x="109474" y="122555"/>
                </a:lnTo>
                <a:lnTo>
                  <a:pt x="113666" y="12255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8" name="Freeform 1608"/>
          <p:cNvSpPr/>
          <p:nvPr/>
        </p:nvSpPr>
        <p:spPr>
          <a:xfrm>
            <a:off x="4038600" y="4825872"/>
            <a:ext cx="4571" cy="0"/>
          </a:xfrm>
          <a:custGeom>
            <a:avLst/>
            <a:gdLst/>
            <a:ahLst/>
            <a:cxnLst/>
            <a:rect l="0" t="0" r="0" b="0"/>
            <a:pathLst>
              <a:path w="4571">
                <a:moveTo>
                  <a:pt x="4571" y="0"/>
                </a:moveTo>
                <a:lnTo>
                  <a:pt x="4571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09" name="Freeform 1609"/>
          <p:cNvSpPr/>
          <p:nvPr/>
        </p:nvSpPr>
        <p:spPr>
          <a:xfrm>
            <a:off x="2554858" y="4808220"/>
            <a:ext cx="4192" cy="100838"/>
          </a:xfrm>
          <a:custGeom>
            <a:avLst/>
            <a:gdLst/>
            <a:ahLst/>
            <a:cxnLst/>
            <a:rect l="0" t="0" r="0" b="0"/>
            <a:pathLst>
              <a:path w="4192" h="100838">
                <a:moveTo>
                  <a:pt x="4192" y="0"/>
                </a:moveTo>
                <a:lnTo>
                  <a:pt x="4192" y="4318"/>
                </a:lnTo>
                <a:lnTo>
                  <a:pt x="4192" y="17652"/>
                </a:lnTo>
                <a:lnTo>
                  <a:pt x="0" y="21970"/>
                </a:lnTo>
                <a:lnTo>
                  <a:pt x="0" y="30480"/>
                </a:lnTo>
                <a:lnTo>
                  <a:pt x="0" y="48132"/>
                </a:lnTo>
                <a:lnTo>
                  <a:pt x="0" y="56642"/>
                </a:lnTo>
                <a:lnTo>
                  <a:pt x="0" y="65532"/>
                </a:lnTo>
                <a:lnTo>
                  <a:pt x="0" y="78613"/>
                </a:lnTo>
                <a:lnTo>
                  <a:pt x="0" y="83184"/>
                </a:lnTo>
                <a:lnTo>
                  <a:pt x="0" y="91694"/>
                </a:lnTo>
                <a:lnTo>
                  <a:pt x="0" y="96265"/>
                </a:lnTo>
                <a:lnTo>
                  <a:pt x="0" y="100838"/>
                </a:lnTo>
                <a:lnTo>
                  <a:pt x="4192" y="10083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0" name="Freeform 1610"/>
          <p:cNvSpPr/>
          <p:nvPr/>
        </p:nvSpPr>
        <p:spPr>
          <a:xfrm>
            <a:off x="2602738" y="4812538"/>
            <a:ext cx="0" cy="8763"/>
          </a:xfrm>
          <a:custGeom>
            <a:avLst/>
            <a:gdLst/>
            <a:ahLst/>
            <a:cxnLst/>
            <a:rect l="0" t="0" r="0" b="0"/>
            <a:pathLst>
              <a:path h="8763">
                <a:moveTo>
                  <a:pt x="0" y="876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1" name="Freeform 1611"/>
          <p:cNvSpPr/>
          <p:nvPr/>
        </p:nvSpPr>
        <p:spPr>
          <a:xfrm>
            <a:off x="2607310" y="4869433"/>
            <a:ext cx="0" cy="35052"/>
          </a:xfrm>
          <a:custGeom>
            <a:avLst/>
            <a:gdLst/>
            <a:ahLst/>
            <a:cxnLst/>
            <a:rect l="0" t="0" r="0" b="0"/>
            <a:pathLst>
              <a:path h="35052">
                <a:moveTo>
                  <a:pt x="0" y="35052"/>
                </a:moveTo>
                <a:lnTo>
                  <a:pt x="0" y="30481"/>
                </a:lnTo>
                <a:lnTo>
                  <a:pt x="0" y="26289"/>
                </a:lnTo>
                <a:lnTo>
                  <a:pt x="0" y="13208"/>
                </a:lnTo>
                <a:lnTo>
                  <a:pt x="0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2" name="Freeform 1612"/>
          <p:cNvSpPr/>
          <p:nvPr/>
        </p:nvSpPr>
        <p:spPr>
          <a:xfrm>
            <a:off x="2633472" y="4852162"/>
            <a:ext cx="61213" cy="87376"/>
          </a:xfrm>
          <a:custGeom>
            <a:avLst/>
            <a:gdLst/>
            <a:ahLst/>
            <a:cxnLst/>
            <a:rect l="0" t="0" r="0" b="0"/>
            <a:pathLst>
              <a:path w="61213" h="87376">
                <a:moveTo>
                  <a:pt x="8889" y="39242"/>
                </a:moveTo>
                <a:lnTo>
                  <a:pt x="8889" y="39242"/>
                </a:lnTo>
                <a:lnTo>
                  <a:pt x="13461" y="39242"/>
                </a:lnTo>
                <a:lnTo>
                  <a:pt x="17398" y="39242"/>
                </a:lnTo>
                <a:lnTo>
                  <a:pt x="21970" y="39242"/>
                </a:lnTo>
                <a:lnTo>
                  <a:pt x="26161" y="39242"/>
                </a:lnTo>
                <a:lnTo>
                  <a:pt x="30733" y="39242"/>
                </a:lnTo>
                <a:lnTo>
                  <a:pt x="35051" y="34671"/>
                </a:lnTo>
                <a:lnTo>
                  <a:pt x="35051" y="30479"/>
                </a:lnTo>
                <a:lnTo>
                  <a:pt x="35051" y="26161"/>
                </a:lnTo>
                <a:lnTo>
                  <a:pt x="35051" y="21590"/>
                </a:lnTo>
                <a:lnTo>
                  <a:pt x="35051" y="17271"/>
                </a:lnTo>
                <a:lnTo>
                  <a:pt x="35051" y="8763"/>
                </a:lnTo>
                <a:lnTo>
                  <a:pt x="35051" y="4190"/>
                </a:lnTo>
                <a:lnTo>
                  <a:pt x="35051" y="0"/>
                </a:lnTo>
                <a:lnTo>
                  <a:pt x="30733" y="0"/>
                </a:lnTo>
                <a:lnTo>
                  <a:pt x="26161" y="0"/>
                </a:lnTo>
                <a:lnTo>
                  <a:pt x="21970" y="0"/>
                </a:lnTo>
                <a:lnTo>
                  <a:pt x="17398" y="4190"/>
                </a:lnTo>
                <a:lnTo>
                  <a:pt x="13461" y="12700"/>
                </a:lnTo>
                <a:lnTo>
                  <a:pt x="13461" y="17271"/>
                </a:lnTo>
                <a:lnTo>
                  <a:pt x="4572" y="34671"/>
                </a:lnTo>
                <a:lnTo>
                  <a:pt x="4572" y="39242"/>
                </a:lnTo>
                <a:lnTo>
                  <a:pt x="0" y="56896"/>
                </a:lnTo>
                <a:lnTo>
                  <a:pt x="0" y="60959"/>
                </a:lnTo>
                <a:lnTo>
                  <a:pt x="0" y="65532"/>
                </a:lnTo>
                <a:lnTo>
                  <a:pt x="0" y="69722"/>
                </a:lnTo>
                <a:lnTo>
                  <a:pt x="0" y="74295"/>
                </a:lnTo>
                <a:lnTo>
                  <a:pt x="0" y="78613"/>
                </a:lnTo>
                <a:lnTo>
                  <a:pt x="13461" y="87376"/>
                </a:lnTo>
                <a:lnTo>
                  <a:pt x="21970" y="87376"/>
                </a:lnTo>
                <a:lnTo>
                  <a:pt x="35051" y="87376"/>
                </a:lnTo>
                <a:lnTo>
                  <a:pt x="39370" y="87376"/>
                </a:lnTo>
                <a:lnTo>
                  <a:pt x="48132" y="87376"/>
                </a:lnTo>
                <a:lnTo>
                  <a:pt x="52451" y="82803"/>
                </a:lnTo>
                <a:lnTo>
                  <a:pt x="61213" y="786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3" name="Freeform 1613"/>
          <p:cNvSpPr/>
          <p:nvPr/>
        </p:nvSpPr>
        <p:spPr>
          <a:xfrm>
            <a:off x="2712466" y="4812538"/>
            <a:ext cx="52323" cy="140207"/>
          </a:xfrm>
          <a:custGeom>
            <a:avLst/>
            <a:gdLst/>
            <a:ahLst/>
            <a:cxnLst/>
            <a:rect l="0" t="0" r="0" b="0"/>
            <a:pathLst>
              <a:path w="52323" h="140207">
                <a:moveTo>
                  <a:pt x="0" y="140207"/>
                </a:moveTo>
                <a:lnTo>
                  <a:pt x="0" y="135635"/>
                </a:lnTo>
                <a:lnTo>
                  <a:pt x="0" y="122427"/>
                </a:lnTo>
                <a:lnTo>
                  <a:pt x="0" y="113919"/>
                </a:lnTo>
                <a:lnTo>
                  <a:pt x="8509" y="100583"/>
                </a:lnTo>
                <a:lnTo>
                  <a:pt x="8509" y="87376"/>
                </a:lnTo>
                <a:lnTo>
                  <a:pt x="13081" y="61214"/>
                </a:lnTo>
                <a:lnTo>
                  <a:pt x="13081" y="52324"/>
                </a:lnTo>
                <a:lnTo>
                  <a:pt x="13081" y="39624"/>
                </a:lnTo>
                <a:lnTo>
                  <a:pt x="13081" y="35051"/>
                </a:lnTo>
                <a:lnTo>
                  <a:pt x="17272" y="30733"/>
                </a:lnTo>
                <a:lnTo>
                  <a:pt x="21844" y="13334"/>
                </a:lnTo>
                <a:lnTo>
                  <a:pt x="30479" y="8763"/>
                </a:lnTo>
                <a:lnTo>
                  <a:pt x="30479" y="4571"/>
                </a:lnTo>
                <a:lnTo>
                  <a:pt x="30479" y="0"/>
                </a:lnTo>
                <a:lnTo>
                  <a:pt x="34670" y="0"/>
                </a:lnTo>
                <a:lnTo>
                  <a:pt x="39242" y="0"/>
                </a:lnTo>
                <a:lnTo>
                  <a:pt x="39242" y="8763"/>
                </a:lnTo>
                <a:lnTo>
                  <a:pt x="39242" y="13334"/>
                </a:lnTo>
                <a:lnTo>
                  <a:pt x="39242" y="26162"/>
                </a:lnTo>
                <a:lnTo>
                  <a:pt x="39242" y="30733"/>
                </a:lnTo>
                <a:lnTo>
                  <a:pt x="39242" y="35051"/>
                </a:lnTo>
                <a:lnTo>
                  <a:pt x="39242" y="39624"/>
                </a:lnTo>
                <a:lnTo>
                  <a:pt x="34670" y="43814"/>
                </a:lnTo>
                <a:lnTo>
                  <a:pt x="34670" y="48387"/>
                </a:lnTo>
                <a:lnTo>
                  <a:pt x="34670" y="56895"/>
                </a:lnTo>
                <a:lnTo>
                  <a:pt x="43560" y="56895"/>
                </a:lnTo>
                <a:lnTo>
                  <a:pt x="48132" y="56895"/>
                </a:lnTo>
                <a:lnTo>
                  <a:pt x="52323" y="56895"/>
                </a:lnTo>
                <a:lnTo>
                  <a:pt x="52323" y="61214"/>
                </a:lnTo>
                <a:lnTo>
                  <a:pt x="52323" y="65785"/>
                </a:lnTo>
                <a:lnTo>
                  <a:pt x="52323" y="70103"/>
                </a:lnTo>
                <a:lnTo>
                  <a:pt x="52323" y="74295"/>
                </a:lnTo>
                <a:lnTo>
                  <a:pt x="48132" y="78866"/>
                </a:lnTo>
                <a:lnTo>
                  <a:pt x="48132" y="83184"/>
                </a:lnTo>
                <a:lnTo>
                  <a:pt x="43560" y="91947"/>
                </a:lnTo>
                <a:lnTo>
                  <a:pt x="30479" y="96520"/>
                </a:lnTo>
                <a:lnTo>
                  <a:pt x="26161" y="96520"/>
                </a:lnTo>
                <a:lnTo>
                  <a:pt x="21844" y="96520"/>
                </a:lnTo>
                <a:lnTo>
                  <a:pt x="21844" y="1005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4" name="Freeform 1614"/>
          <p:cNvSpPr/>
          <p:nvPr/>
        </p:nvSpPr>
        <p:spPr>
          <a:xfrm>
            <a:off x="2791079" y="4808220"/>
            <a:ext cx="8763" cy="118237"/>
          </a:xfrm>
          <a:custGeom>
            <a:avLst/>
            <a:gdLst/>
            <a:ahLst/>
            <a:cxnLst/>
            <a:rect l="0" t="0" r="0" b="0"/>
            <a:pathLst>
              <a:path w="8763" h="118237">
                <a:moveTo>
                  <a:pt x="0" y="0"/>
                </a:moveTo>
                <a:lnTo>
                  <a:pt x="0" y="8889"/>
                </a:lnTo>
                <a:lnTo>
                  <a:pt x="0" y="21970"/>
                </a:lnTo>
                <a:lnTo>
                  <a:pt x="0" y="39369"/>
                </a:lnTo>
                <a:lnTo>
                  <a:pt x="0" y="52705"/>
                </a:lnTo>
                <a:lnTo>
                  <a:pt x="0" y="56642"/>
                </a:lnTo>
                <a:lnTo>
                  <a:pt x="0" y="74421"/>
                </a:lnTo>
                <a:lnTo>
                  <a:pt x="0" y="78613"/>
                </a:lnTo>
                <a:lnTo>
                  <a:pt x="0" y="96265"/>
                </a:lnTo>
                <a:lnTo>
                  <a:pt x="0" y="100838"/>
                </a:lnTo>
                <a:lnTo>
                  <a:pt x="0" y="104901"/>
                </a:lnTo>
                <a:lnTo>
                  <a:pt x="0" y="109474"/>
                </a:lnTo>
                <a:lnTo>
                  <a:pt x="4191" y="113664"/>
                </a:lnTo>
                <a:lnTo>
                  <a:pt x="4191" y="118237"/>
                </a:lnTo>
                <a:lnTo>
                  <a:pt x="8763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5" name="Freeform 1615"/>
          <p:cNvSpPr/>
          <p:nvPr/>
        </p:nvSpPr>
        <p:spPr>
          <a:xfrm>
            <a:off x="2830322" y="4864862"/>
            <a:ext cx="4572" cy="61595"/>
          </a:xfrm>
          <a:custGeom>
            <a:avLst/>
            <a:gdLst/>
            <a:ahLst/>
            <a:cxnLst/>
            <a:rect l="0" t="0" r="0" b="0"/>
            <a:pathLst>
              <a:path w="4572" h="61595">
                <a:moveTo>
                  <a:pt x="0" y="61595"/>
                </a:moveTo>
                <a:lnTo>
                  <a:pt x="4572" y="57022"/>
                </a:lnTo>
                <a:lnTo>
                  <a:pt x="4572" y="52832"/>
                </a:lnTo>
                <a:lnTo>
                  <a:pt x="4572" y="48259"/>
                </a:lnTo>
                <a:lnTo>
                  <a:pt x="4572" y="35052"/>
                </a:lnTo>
                <a:lnTo>
                  <a:pt x="4572" y="30860"/>
                </a:lnTo>
                <a:lnTo>
                  <a:pt x="4572" y="21971"/>
                </a:lnTo>
                <a:lnTo>
                  <a:pt x="4572" y="8890"/>
                </a:lnTo>
                <a:lnTo>
                  <a:pt x="4572" y="4571"/>
                </a:lnTo>
                <a:lnTo>
                  <a:pt x="45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6" name="Freeform 1616"/>
          <p:cNvSpPr/>
          <p:nvPr/>
        </p:nvSpPr>
        <p:spPr>
          <a:xfrm>
            <a:off x="2830322" y="4830190"/>
            <a:ext cx="4572" cy="4192"/>
          </a:xfrm>
          <a:custGeom>
            <a:avLst/>
            <a:gdLst/>
            <a:ahLst/>
            <a:cxnLst/>
            <a:rect l="0" t="0" r="0" b="0"/>
            <a:pathLst>
              <a:path w="4572" h="4192">
                <a:moveTo>
                  <a:pt x="4572" y="419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7" name="Freeform 1617"/>
          <p:cNvSpPr/>
          <p:nvPr/>
        </p:nvSpPr>
        <p:spPr>
          <a:xfrm>
            <a:off x="2882773" y="4873752"/>
            <a:ext cx="96393" cy="43942"/>
          </a:xfrm>
          <a:custGeom>
            <a:avLst/>
            <a:gdLst/>
            <a:ahLst/>
            <a:cxnLst/>
            <a:rect l="0" t="0" r="0" b="0"/>
            <a:pathLst>
              <a:path w="96393" h="43942">
                <a:moveTo>
                  <a:pt x="21971" y="0"/>
                </a:moveTo>
                <a:lnTo>
                  <a:pt x="13081" y="0"/>
                </a:lnTo>
                <a:lnTo>
                  <a:pt x="8890" y="0"/>
                </a:lnTo>
                <a:lnTo>
                  <a:pt x="4572" y="4571"/>
                </a:lnTo>
                <a:lnTo>
                  <a:pt x="4572" y="8889"/>
                </a:lnTo>
                <a:lnTo>
                  <a:pt x="0" y="13081"/>
                </a:lnTo>
                <a:lnTo>
                  <a:pt x="0" y="26162"/>
                </a:lnTo>
                <a:lnTo>
                  <a:pt x="0" y="30733"/>
                </a:lnTo>
                <a:lnTo>
                  <a:pt x="0" y="35306"/>
                </a:lnTo>
                <a:lnTo>
                  <a:pt x="0" y="43942"/>
                </a:lnTo>
                <a:lnTo>
                  <a:pt x="4572" y="43942"/>
                </a:lnTo>
                <a:lnTo>
                  <a:pt x="21971" y="43942"/>
                </a:lnTo>
                <a:lnTo>
                  <a:pt x="26288" y="43942"/>
                </a:lnTo>
                <a:lnTo>
                  <a:pt x="39624" y="43942"/>
                </a:lnTo>
                <a:lnTo>
                  <a:pt x="56769" y="43942"/>
                </a:lnTo>
                <a:lnTo>
                  <a:pt x="61341" y="43942"/>
                </a:lnTo>
                <a:lnTo>
                  <a:pt x="78994" y="39369"/>
                </a:lnTo>
                <a:lnTo>
                  <a:pt x="83184" y="39369"/>
                </a:lnTo>
                <a:lnTo>
                  <a:pt x="87756" y="39369"/>
                </a:lnTo>
                <a:lnTo>
                  <a:pt x="96393" y="39369"/>
                </a:lnTo>
                <a:lnTo>
                  <a:pt x="96393" y="307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8" name="Freeform 1618"/>
          <p:cNvSpPr/>
          <p:nvPr/>
        </p:nvSpPr>
        <p:spPr>
          <a:xfrm>
            <a:off x="2983738" y="4799329"/>
            <a:ext cx="4191" cy="78994"/>
          </a:xfrm>
          <a:custGeom>
            <a:avLst/>
            <a:gdLst/>
            <a:ahLst/>
            <a:cxnLst/>
            <a:rect l="0" t="0" r="0" b="0"/>
            <a:pathLst>
              <a:path w="4191" h="78994">
                <a:moveTo>
                  <a:pt x="4191" y="78994"/>
                </a:moveTo>
                <a:lnTo>
                  <a:pt x="4191" y="78994"/>
                </a:lnTo>
                <a:lnTo>
                  <a:pt x="4191" y="70104"/>
                </a:lnTo>
                <a:lnTo>
                  <a:pt x="4191" y="65533"/>
                </a:lnTo>
                <a:lnTo>
                  <a:pt x="4191" y="43942"/>
                </a:lnTo>
                <a:lnTo>
                  <a:pt x="0" y="30861"/>
                </a:lnTo>
                <a:lnTo>
                  <a:pt x="0" y="26543"/>
                </a:lnTo>
                <a:lnTo>
                  <a:pt x="0" y="17780"/>
                </a:lnTo>
                <a:lnTo>
                  <a:pt x="0" y="13209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19" name="Freeform 1619"/>
          <p:cNvSpPr/>
          <p:nvPr/>
        </p:nvSpPr>
        <p:spPr>
          <a:xfrm>
            <a:off x="2996438" y="4860925"/>
            <a:ext cx="43941" cy="38989"/>
          </a:xfrm>
          <a:custGeom>
            <a:avLst/>
            <a:gdLst/>
            <a:ahLst/>
            <a:cxnLst/>
            <a:rect l="0" t="0" r="0" b="0"/>
            <a:pathLst>
              <a:path w="43941" h="38989">
                <a:moveTo>
                  <a:pt x="0" y="0"/>
                </a:moveTo>
                <a:lnTo>
                  <a:pt x="0" y="3937"/>
                </a:lnTo>
                <a:lnTo>
                  <a:pt x="8889" y="3937"/>
                </a:lnTo>
                <a:lnTo>
                  <a:pt x="17779" y="3937"/>
                </a:lnTo>
                <a:lnTo>
                  <a:pt x="21970" y="3937"/>
                </a:lnTo>
                <a:lnTo>
                  <a:pt x="26542" y="3937"/>
                </a:lnTo>
                <a:lnTo>
                  <a:pt x="30860" y="8508"/>
                </a:lnTo>
                <a:lnTo>
                  <a:pt x="35051" y="12827"/>
                </a:lnTo>
                <a:lnTo>
                  <a:pt x="35051" y="17398"/>
                </a:lnTo>
                <a:lnTo>
                  <a:pt x="35051" y="30479"/>
                </a:lnTo>
                <a:lnTo>
                  <a:pt x="39369" y="34797"/>
                </a:lnTo>
                <a:lnTo>
                  <a:pt x="39369" y="38989"/>
                </a:lnTo>
                <a:lnTo>
                  <a:pt x="43941" y="389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0" name="Freeform 1620"/>
          <p:cNvSpPr/>
          <p:nvPr/>
        </p:nvSpPr>
        <p:spPr>
          <a:xfrm>
            <a:off x="2029714" y="4878323"/>
            <a:ext cx="83184" cy="69850"/>
          </a:xfrm>
          <a:custGeom>
            <a:avLst/>
            <a:gdLst/>
            <a:ahLst/>
            <a:cxnLst/>
            <a:rect l="0" t="0" r="0" b="0"/>
            <a:pathLst>
              <a:path w="83184" h="69850">
                <a:moveTo>
                  <a:pt x="65531" y="4318"/>
                </a:moveTo>
                <a:lnTo>
                  <a:pt x="65531" y="0"/>
                </a:lnTo>
                <a:lnTo>
                  <a:pt x="61213" y="0"/>
                </a:lnTo>
                <a:lnTo>
                  <a:pt x="56896" y="0"/>
                </a:lnTo>
                <a:lnTo>
                  <a:pt x="52324" y="0"/>
                </a:lnTo>
                <a:lnTo>
                  <a:pt x="47752" y="0"/>
                </a:lnTo>
                <a:lnTo>
                  <a:pt x="43815" y="0"/>
                </a:lnTo>
                <a:lnTo>
                  <a:pt x="39243" y="0"/>
                </a:lnTo>
                <a:lnTo>
                  <a:pt x="21590" y="8510"/>
                </a:lnTo>
                <a:lnTo>
                  <a:pt x="17271" y="13081"/>
                </a:lnTo>
                <a:lnTo>
                  <a:pt x="8762" y="17399"/>
                </a:lnTo>
                <a:lnTo>
                  <a:pt x="4190" y="30735"/>
                </a:lnTo>
                <a:lnTo>
                  <a:pt x="0" y="34798"/>
                </a:lnTo>
                <a:lnTo>
                  <a:pt x="0" y="39371"/>
                </a:lnTo>
                <a:lnTo>
                  <a:pt x="0" y="43561"/>
                </a:lnTo>
                <a:lnTo>
                  <a:pt x="0" y="48134"/>
                </a:lnTo>
                <a:lnTo>
                  <a:pt x="0" y="52452"/>
                </a:lnTo>
                <a:lnTo>
                  <a:pt x="4190" y="52452"/>
                </a:lnTo>
                <a:lnTo>
                  <a:pt x="17271" y="61215"/>
                </a:lnTo>
                <a:lnTo>
                  <a:pt x="21590" y="65279"/>
                </a:lnTo>
                <a:lnTo>
                  <a:pt x="26162" y="65279"/>
                </a:lnTo>
                <a:lnTo>
                  <a:pt x="39243" y="69850"/>
                </a:lnTo>
                <a:lnTo>
                  <a:pt x="43815" y="69850"/>
                </a:lnTo>
                <a:lnTo>
                  <a:pt x="52324" y="69850"/>
                </a:lnTo>
                <a:lnTo>
                  <a:pt x="52324" y="65279"/>
                </a:lnTo>
                <a:lnTo>
                  <a:pt x="56896" y="39371"/>
                </a:lnTo>
                <a:lnTo>
                  <a:pt x="56896" y="34798"/>
                </a:lnTo>
                <a:lnTo>
                  <a:pt x="56896" y="17399"/>
                </a:lnTo>
                <a:lnTo>
                  <a:pt x="56896" y="13081"/>
                </a:lnTo>
                <a:lnTo>
                  <a:pt x="56896" y="8510"/>
                </a:lnTo>
                <a:lnTo>
                  <a:pt x="56896" y="13081"/>
                </a:lnTo>
                <a:lnTo>
                  <a:pt x="56896" y="30735"/>
                </a:lnTo>
                <a:lnTo>
                  <a:pt x="56896" y="34798"/>
                </a:lnTo>
                <a:lnTo>
                  <a:pt x="56896" y="39371"/>
                </a:lnTo>
                <a:lnTo>
                  <a:pt x="56896" y="43561"/>
                </a:lnTo>
                <a:lnTo>
                  <a:pt x="56896" y="52452"/>
                </a:lnTo>
                <a:lnTo>
                  <a:pt x="65531" y="52452"/>
                </a:lnTo>
                <a:lnTo>
                  <a:pt x="69722" y="52452"/>
                </a:lnTo>
                <a:lnTo>
                  <a:pt x="74294" y="48134"/>
                </a:lnTo>
                <a:lnTo>
                  <a:pt x="78612" y="43561"/>
                </a:lnTo>
                <a:lnTo>
                  <a:pt x="83184" y="4356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1" name="Freeform 1621"/>
          <p:cNvSpPr/>
          <p:nvPr/>
        </p:nvSpPr>
        <p:spPr>
          <a:xfrm>
            <a:off x="2138807" y="4869433"/>
            <a:ext cx="61594" cy="65532"/>
          </a:xfrm>
          <a:custGeom>
            <a:avLst/>
            <a:gdLst/>
            <a:ahLst/>
            <a:cxnLst/>
            <a:rect l="0" t="0" r="0" b="0"/>
            <a:pathLst>
              <a:path w="61594" h="65532">
                <a:moveTo>
                  <a:pt x="0" y="0"/>
                </a:moveTo>
                <a:lnTo>
                  <a:pt x="0" y="21971"/>
                </a:lnTo>
                <a:lnTo>
                  <a:pt x="0" y="26289"/>
                </a:lnTo>
                <a:lnTo>
                  <a:pt x="0" y="30481"/>
                </a:lnTo>
                <a:lnTo>
                  <a:pt x="0" y="35052"/>
                </a:lnTo>
                <a:lnTo>
                  <a:pt x="0" y="39625"/>
                </a:lnTo>
                <a:lnTo>
                  <a:pt x="0" y="52451"/>
                </a:lnTo>
                <a:lnTo>
                  <a:pt x="4572" y="57024"/>
                </a:lnTo>
                <a:lnTo>
                  <a:pt x="4572" y="61342"/>
                </a:lnTo>
                <a:lnTo>
                  <a:pt x="8763" y="61342"/>
                </a:lnTo>
                <a:lnTo>
                  <a:pt x="17653" y="65532"/>
                </a:lnTo>
                <a:lnTo>
                  <a:pt x="22225" y="65532"/>
                </a:lnTo>
                <a:lnTo>
                  <a:pt x="30734" y="65532"/>
                </a:lnTo>
                <a:lnTo>
                  <a:pt x="35306" y="65532"/>
                </a:lnTo>
                <a:lnTo>
                  <a:pt x="39623" y="52451"/>
                </a:lnTo>
                <a:lnTo>
                  <a:pt x="39623" y="43688"/>
                </a:lnTo>
                <a:lnTo>
                  <a:pt x="39623" y="39625"/>
                </a:lnTo>
                <a:lnTo>
                  <a:pt x="39623" y="21971"/>
                </a:lnTo>
                <a:lnTo>
                  <a:pt x="39623" y="17400"/>
                </a:lnTo>
                <a:lnTo>
                  <a:pt x="39623" y="13208"/>
                </a:lnTo>
                <a:lnTo>
                  <a:pt x="39623" y="8890"/>
                </a:lnTo>
                <a:lnTo>
                  <a:pt x="39623" y="13208"/>
                </a:lnTo>
                <a:lnTo>
                  <a:pt x="39623" y="17400"/>
                </a:lnTo>
                <a:lnTo>
                  <a:pt x="39623" y="21971"/>
                </a:lnTo>
                <a:lnTo>
                  <a:pt x="39623" y="35052"/>
                </a:lnTo>
                <a:lnTo>
                  <a:pt x="39623" y="39625"/>
                </a:lnTo>
                <a:lnTo>
                  <a:pt x="39623" y="43688"/>
                </a:lnTo>
                <a:lnTo>
                  <a:pt x="39623" y="48261"/>
                </a:lnTo>
                <a:lnTo>
                  <a:pt x="39623" y="52451"/>
                </a:lnTo>
                <a:lnTo>
                  <a:pt x="48387" y="52451"/>
                </a:lnTo>
                <a:lnTo>
                  <a:pt x="48387" y="57024"/>
                </a:lnTo>
                <a:lnTo>
                  <a:pt x="52704" y="57024"/>
                </a:lnTo>
                <a:lnTo>
                  <a:pt x="57022" y="57024"/>
                </a:lnTo>
                <a:lnTo>
                  <a:pt x="61594" y="570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2" name="Freeform 1622"/>
          <p:cNvSpPr/>
          <p:nvPr/>
        </p:nvSpPr>
        <p:spPr>
          <a:xfrm>
            <a:off x="2204592" y="4878323"/>
            <a:ext cx="30862" cy="52452"/>
          </a:xfrm>
          <a:custGeom>
            <a:avLst/>
            <a:gdLst/>
            <a:ahLst/>
            <a:cxnLst/>
            <a:rect l="0" t="0" r="0" b="0"/>
            <a:pathLst>
              <a:path w="30862" h="52452">
                <a:moveTo>
                  <a:pt x="30862" y="0"/>
                </a:moveTo>
                <a:lnTo>
                  <a:pt x="17400" y="4318"/>
                </a:lnTo>
                <a:lnTo>
                  <a:pt x="17400" y="17399"/>
                </a:lnTo>
                <a:lnTo>
                  <a:pt x="8509" y="26162"/>
                </a:lnTo>
                <a:lnTo>
                  <a:pt x="8509" y="34798"/>
                </a:lnTo>
                <a:lnTo>
                  <a:pt x="0" y="39371"/>
                </a:lnTo>
                <a:lnTo>
                  <a:pt x="0" y="48134"/>
                </a:lnTo>
                <a:lnTo>
                  <a:pt x="4572" y="52452"/>
                </a:lnTo>
                <a:lnTo>
                  <a:pt x="13081" y="52452"/>
                </a:lnTo>
                <a:lnTo>
                  <a:pt x="21972" y="52452"/>
                </a:lnTo>
                <a:lnTo>
                  <a:pt x="30862" y="524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3" name="Freeform 1623"/>
          <p:cNvSpPr/>
          <p:nvPr/>
        </p:nvSpPr>
        <p:spPr>
          <a:xfrm>
            <a:off x="2209164" y="4930775"/>
            <a:ext cx="34799" cy="56641"/>
          </a:xfrm>
          <a:custGeom>
            <a:avLst/>
            <a:gdLst/>
            <a:ahLst/>
            <a:cxnLst/>
            <a:rect l="0" t="0" r="0" b="0"/>
            <a:pathLst>
              <a:path w="34799" h="56641">
                <a:moveTo>
                  <a:pt x="34799" y="0"/>
                </a:moveTo>
                <a:lnTo>
                  <a:pt x="34799" y="4190"/>
                </a:lnTo>
                <a:lnTo>
                  <a:pt x="34799" y="17398"/>
                </a:lnTo>
                <a:lnTo>
                  <a:pt x="26290" y="30479"/>
                </a:lnTo>
                <a:lnTo>
                  <a:pt x="12828" y="39243"/>
                </a:lnTo>
                <a:lnTo>
                  <a:pt x="8509" y="48133"/>
                </a:lnTo>
                <a:lnTo>
                  <a:pt x="8509" y="52451"/>
                </a:lnTo>
                <a:lnTo>
                  <a:pt x="3937" y="56641"/>
                </a:lnTo>
                <a:lnTo>
                  <a:pt x="0" y="566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4" name="Freeform 1624"/>
          <p:cNvSpPr/>
          <p:nvPr/>
        </p:nvSpPr>
        <p:spPr>
          <a:xfrm>
            <a:off x="2270125" y="4891404"/>
            <a:ext cx="52704" cy="52198"/>
          </a:xfrm>
          <a:custGeom>
            <a:avLst/>
            <a:gdLst/>
            <a:ahLst/>
            <a:cxnLst/>
            <a:rect l="0" t="0" r="0" b="0"/>
            <a:pathLst>
              <a:path w="52704" h="52198">
                <a:moveTo>
                  <a:pt x="13461" y="0"/>
                </a:moveTo>
                <a:lnTo>
                  <a:pt x="8889" y="0"/>
                </a:lnTo>
                <a:lnTo>
                  <a:pt x="4572" y="0"/>
                </a:lnTo>
                <a:lnTo>
                  <a:pt x="0" y="0"/>
                </a:lnTo>
                <a:lnTo>
                  <a:pt x="0" y="4318"/>
                </a:lnTo>
                <a:lnTo>
                  <a:pt x="4572" y="4318"/>
                </a:lnTo>
                <a:lnTo>
                  <a:pt x="8889" y="4318"/>
                </a:lnTo>
                <a:lnTo>
                  <a:pt x="17398" y="4318"/>
                </a:lnTo>
                <a:lnTo>
                  <a:pt x="26542" y="4318"/>
                </a:lnTo>
                <a:lnTo>
                  <a:pt x="39370" y="4318"/>
                </a:lnTo>
                <a:lnTo>
                  <a:pt x="43942" y="4318"/>
                </a:lnTo>
                <a:lnTo>
                  <a:pt x="48132" y="13081"/>
                </a:lnTo>
                <a:lnTo>
                  <a:pt x="48132" y="17654"/>
                </a:lnTo>
                <a:lnTo>
                  <a:pt x="52704" y="17654"/>
                </a:lnTo>
                <a:lnTo>
                  <a:pt x="52704" y="21717"/>
                </a:lnTo>
                <a:lnTo>
                  <a:pt x="52704" y="26290"/>
                </a:lnTo>
                <a:lnTo>
                  <a:pt x="52704" y="30480"/>
                </a:lnTo>
                <a:lnTo>
                  <a:pt x="48132" y="30480"/>
                </a:lnTo>
                <a:lnTo>
                  <a:pt x="48132" y="35053"/>
                </a:lnTo>
                <a:lnTo>
                  <a:pt x="43942" y="39371"/>
                </a:lnTo>
                <a:lnTo>
                  <a:pt x="35051" y="39371"/>
                </a:lnTo>
                <a:lnTo>
                  <a:pt x="30479" y="43561"/>
                </a:lnTo>
                <a:lnTo>
                  <a:pt x="26542" y="43561"/>
                </a:lnTo>
                <a:lnTo>
                  <a:pt x="21970" y="52198"/>
                </a:lnTo>
                <a:lnTo>
                  <a:pt x="17398" y="521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5" name="Freeform 1625"/>
          <p:cNvSpPr/>
          <p:nvPr/>
        </p:nvSpPr>
        <p:spPr>
          <a:xfrm>
            <a:off x="2340229" y="4878323"/>
            <a:ext cx="83185" cy="69850"/>
          </a:xfrm>
          <a:custGeom>
            <a:avLst/>
            <a:gdLst/>
            <a:ahLst/>
            <a:cxnLst/>
            <a:rect l="0" t="0" r="0" b="0"/>
            <a:pathLst>
              <a:path w="83185" h="69850">
                <a:moveTo>
                  <a:pt x="43941" y="0"/>
                </a:moveTo>
                <a:lnTo>
                  <a:pt x="13081" y="4318"/>
                </a:lnTo>
                <a:lnTo>
                  <a:pt x="8890" y="8510"/>
                </a:lnTo>
                <a:lnTo>
                  <a:pt x="4318" y="21591"/>
                </a:lnTo>
                <a:lnTo>
                  <a:pt x="4318" y="26162"/>
                </a:lnTo>
                <a:lnTo>
                  <a:pt x="0" y="30735"/>
                </a:lnTo>
                <a:lnTo>
                  <a:pt x="0" y="43561"/>
                </a:lnTo>
                <a:lnTo>
                  <a:pt x="0" y="48134"/>
                </a:lnTo>
                <a:lnTo>
                  <a:pt x="0" y="52452"/>
                </a:lnTo>
                <a:lnTo>
                  <a:pt x="4318" y="56642"/>
                </a:lnTo>
                <a:lnTo>
                  <a:pt x="8890" y="56642"/>
                </a:lnTo>
                <a:lnTo>
                  <a:pt x="13081" y="69850"/>
                </a:lnTo>
                <a:lnTo>
                  <a:pt x="21971" y="69850"/>
                </a:lnTo>
                <a:lnTo>
                  <a:pt x="26288" y="69850"/>
                </a:lnTo>
                <a:lnTo>
                  <a:pt x="30479" y="69850"/>
                </a:lnTo>
                <a:lnTo>
                  <a:pt x="35051" y="69850"/>
                </a:lnTo>
                <a:lnTo>
                  <a:pt x="43941" y="69850"/>
                </a:lnTo>
                <a:lnTo>
                  <a:pt x="52450" y="65279"/>
                </a:lnTo>
                <a:lnTo>
                  <a:pt x="57022" y="65279"/>
                </a:lnTo>
                <a:lnTo>
                  <a:pt x="65531" y="61215"/>
                </a:lnTo>
                <a:lnTo>
                  <a:pt x="70103" y="61215"/>
                </a:lnTo>
                <a:lnTo>
                  <a:pt x="78994" y="56642"/>
                </a:lnTo>
                <a:lnTo>
                  <a:pt x="83185" y="566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6" name="Freeform 1626"/>
          <p:cNvSpPr/>
          <p:nvPr/>
        </p:nvSpPr>
        <p:spPr>
          <a:xfrm>
            <a:off x="2436622" y="4817109"/>
            <a:ext cx="0" cy="117856"/>
          </a:xfrm>
          <a:custGeom>
            <a:avLst/>
            <a:gdLst/>
            <a:ahLst/>
            <a:cxnLst/>
            <a:rect l="0" t="0" r="0" b="0"/>
            <a:pathLst>
              <a:path h="117856">
                <a:moveTo>
                  <a:pt x="0" y="117856"/>
                </a:moveTo>
                <a:lnTo>
                  <a:pt x="0" y="113666"/>
                </a:lnTo>
                <a:lnTo>
                  <a:pt x="0" y="109348"/>
                </a:lnTo>
                <a:lnTo>
                  <a:pt x="0" y="96012"/>
                </a:lnTo>
                <a:lnTo>
                  <a:pt x="0" y="87376"/>
                </a:lnTo>
                <a:lnTo>
                  <a:pt x="0" y="74295"/>
                </a:lnTo>
                <a:lnTo>
                  <a:pt x="0" y="65532"/>
                </a:lnTo>
                <a:lnTo>
                  <a:pt x="0" y="43816"/>
                </a:lnTo>
                <a:lnTo>
                  <a:pt x="0" y="35053"/>
                </a:lnTo>
                <a:lnTo>
                  <a:pt x="0" y="17273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7" name="Freeform 1627"/>
          <p:cNvSpPr/>
          <p:nvPr/>
        </p:nvSpPr>
        <p:spPr>
          <a:xfrm>
            <a:off x="2436622" y="4886833"/>
            <a:ext cx="74041" cy="43942"/>
          </a:xfrm>
          <a:custGeom>
            <a:avLst/>
            <a:gdLst/>
            <a:ahLst/>
            <a:cxnLst/>
            <a:rect l="0" t="0" r="0" b="0"/>
            <a:pathLst>
              <a:path w="74041" h="43942">
                <a:moveTo>
                  <a:pt x="0" y="26288"/>
                </a:moveTo>
                <a:lnTo>
                  <a:pt x="4191" y="26288"/>
                </a:lnTo>
                <a:lnTo>
                  <a:pt x="8763" y="26288"/>
                </a:lnTo>
                <a:lnTo>
                  <a:pt x="13080" y="26288"/>
                </a:lnTo>
                <a:lnTo>
                  <a:pt x="26161" y="26288"/>
                </a:lnTo>
                <a:lnTo>
                  <a:pt x="39623" y="13081"/>
                </a:lnTo>
                <a:lnTo>
                  <a:pt x="43560" y="13081"/>
                </a:lnTo>
                <a:lnTo>
                  <a:pt x="48132" y="8889"/>
                </a:lnTo>
                <a:lnTo>
                  <a:pt x="61213" y="0"/>
                </a:lnTo>
                <a:lnTo>
                  <a:pt x="65785" y="0"/>
                </a:lnTo>
                <a:lnTo>
                  <a:pt x="70104" y="0"/>
                </a:lnTo>
                <a:lnTo>
                  <a:pt x="74041" y="0"/>
                </a:lnTo>
                <a:lnTo>
                  <a:pt x="74041" y="8889"/>
                </a:lnTo>
                <a:lnTo>
                  <a:pt x="74041" y="13081"/>
                </a:lnTo>
                <a:lnTo>
                  <a:pt x="74041" y="22225"/>
                </a:lnTo>
                <a:lnTo>
                  <a:pt x="74041" y="35051"/>
                </a:lnTo>
                <a:lnTo>
                  <a:pt x="74041" y="39624"/>
                </a:lnTo>
                <a:lnTo>
                  <a:pt x="74041" y="439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8" name="Freeform 1628"/>
          <p:cNvSpPr/>
          <p:nvPr/>
        </p:nvSpPr>
        <p:spPr>
          <a:xfrm>
            <a:off x="1429511" y="4886197"/>
            <a:ext cx="26163" cy="0"/>
          </a:xfrm>
          <a:custGeom>
            <a:avLst/>
            <a:gdLst/>
            <a:ahLst/>
            <a:cxnLst/>
            <a:rect l="0" t="0" r="0" b="0"/>
            <a:pathLst>
              <a:path w="26163">
                <a:moveTo>
                  <a:pt x="0" y="0"/>
                </a:moveTo>
                <a:lnTo>
                  <a:pt x="8510" y="0"/>
                </a:lnTo>
                <a:lnTo>
                  <a:pt x="13081" y="0"/>
                </a:lnTo>
                <a:lnTo>
                  <a:pt x="17400" y="0"/>
                </a:lnTo>
                <a:lnTo>
                  <a:pt x="21972" y="0"/>
                </a:lnTo>
                <a:lnTo>
                  <a:pt x="2616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9" name="Freeform 1629"/>
          <p:cNvSpPr/>
          <p:nvPr/>
        </p:nvSpPr>
        <p:spPr>
          <a:xfrm>
            <a:off x="1434083" y="4825238"/>
            <a:ext cx="60961" cy="4064"/>
          </a:xfrm>
          <a:custGeom>
            <a:avLst/>
            <a:gdLst/>
            <a:ahLst/>
            <a:cxnLst/>
            <a:rect l="0" t="0" r="0" b="0"/>
            <a:pathLst>
              <a:path w="60961" h="4064">
                <a:moveTo>
                  <a:pt x="0" y="4064"/>
                </a:moveTo>
                <a:lnTo>
                  <a:pt x="8509" y="4064"/>
                </a:lnTo>
                <a:lnTo>
                  <a:pt x="17400" y="0"/>
                </a:lnTo>
                <a:lnTo>
                  <a:pt x="30480" y="0"/>
                </a:lnTo>
                <a:lnTo>
                  <a:pt x="34799" y="0"/>
                </a:lnTo>
                <a:lnTo>
                  <a:pt x="47880" y="0"/>
                </a:lnTo>
                <a:lnTo>
                  <a:pt x="52070" y="0"/>
                </a:lnTo>
                <a:lnTo>
                  <a:pt x="56642" y="0"/>
                </a:lnTo>
                <a:lnTo>
                  <a:pt x="6096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0" name="Freeform 1630"/>
          <p:cNvSpPr/>
          <p:nvPr/>
        </p:nvSpPr>
        <p:spPr>
          <a:xfrm>
            <a:off x="1447164" y="4851527"/>
            <a:ext cx="0" cy="78612"/>
          </a:xfrm>
          <a:custGeom>
            <a:avLst/>
            <a:gdLst/>
            <a:ahLst/>
            <a:cxnLst/>
            <a:rect l="0" t="0" r="0" b="0"/>
            <a:pathLst>
              <a:path h="78612">
                <a:moveTo>
                  <a:pt x="0" y="78612"/>
                </a:moveTo>
                <a:lnTo>
                  <a:pt x="0" y="74294"/>
                </a:lnTo>
                <a:lnTo>
                  <a:pt x="0" y="60960"/>
                </a:lnTo>
                <a:lnTo>
                  <a:pt x="0" y="56642"/>
                </a:lnTo>
                <a:lnTo>
                  <a:pt x="0" y="47879"/>
                </a:lnTo>
                <a:lnTo>
                  <a:pt x="0" y="34670"/>
                </a:lnTo>
                <a:lnTo>
                  <a:pt x="0" y="21589"/>
                </a:lnTo>
                <a:lnTo>
                  <a:pt x="0" y="419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1" name="Freeform 1631"/>
          <p:cNvSpPr/>
          <p:nvPr/>
        </p:nvSpPr>
        <p:spPr>
          <a:xfrm>
            <a:off x="1481963" y="4882007"/>
            <a:ext cx="105156" cy="65786"/>
          </a:xfrm>
          <a:custGeom>
            <a:avLst/>
            <a:gdLst/>
            <a:ahLst/>
            <a:cxnLst/>
            <a:rect l="0" t="0" r="0" b="0"/>
            <a:pathLst>
              <a:path w="105156" h="65786">
                <a:moveTo>
                  <a:pt x="30479" y="35051"/>
                </a:moveTo>
                <a:lnTo>
                  <a:pt x="30479" y="35051"/>
                </a:lnTo>
                <a:lnTo>
                  <a:pt x="39623" y="35051"/>
                </a:lnTo>
                <a:lnTo>
                  <a:pt x="43561" y="35051"/>
                </a:lnTo>
                <a:lnTo>
                  <a:pt x="48133" y="35051"/>
                </a:lnTo>
                <a:lnTo>
                  <a:pt x="61214" y="30480"/>
                </a:lnTo>
                <a:lnTo>
                  <a:pt x="65786" y="26162"/>
                </a:lnTo>
                <a:lnTo>
                  <a:pt x="70103" y="21970"/>
                </a:lnTo>
                <a:lnTo>
                  <a:pt x="74675" y="8763"/>
                </a:lnTo>
                <a:lnTo>
                  <a:pt x="74675" y="4190"/>
                </a:lnTo>
                <a:lnTo>
                  <a:pt x="74675" y="0"/>
                </a:lnTo>
                <a:lnTo>
                  <a:pt x="70103" y="0"/>
                </a:lnTo>
                <a:lnTo>
                  <a:pt x="57023" y="0"/>
                </a:lnTo>
                <a:lnTo>
                  <a:pt x="52450" y="0"/>
                </a:lnTo>
                <a:lnTo>
                  <a:pt x="43561" y="0"/>
                </a:lnTo>
                <a:lnTo>
                  <a:pt x="39623" y="4190"/>
                </a:lnTo>
                <a:lnTo>
                  <a:pt x="35051" y="8763"/>
                </a:lnTo>
                <a:lnTo>
                  <a:pt x="17653" y="21970"/>
                </a:lnTo>
                <a:lnTo>
                  <a:pt x="8762" y="21970"/>
                </a:lnTo>
                <a:lnTo>
                  <a:pt x="4190" y="30480"/>
                </a:lnTo>
                <a:lnTo>
                  <a:pt x="0" y="39243"/>
                </a:lnTo>
                <a:lnTo>
                  <a:pt x="0" y="43814"/>
                </a:lnTo>
                <a:lnTo>
                  <a:pt x="0" y="48132"/>
                </a:lnTo>
                <a:lnTo>
                  <a:pt x="0" y="52451"/>
                </a:lnTo>
                <a:lnTo>
                  <a:pt x="0" y="56641"/>
                </a:lnTo>
                <a:lnTo>
                  <a:pt x="0" y="61213"/>
                </a:lnTo>
                <a:lnTo>
                  <a:pt x="4190" y="61213"/>
                </a:lnTo>
                <a:lnTo>
                  <a:pt x="8762" y="65786"/>
                </a:lnTo>
                <a:lnTo>
                  <a:pt x="21970" y="65786"/>
                </a:lnTo>
                <a:lnTo>
                  <a:pt x="26162" y="65786"/>
                </a:lnTo>
                <a:lnTo>
                  <a:pt x="57023" y="65786"/>
                </a:lnTo>
                <a:lnTo>
                  <a:pt x="78612" y="56641"/>
                </a:lnTo>
                <a:lnTo>
                  <a:pt x="87503" y="52451"/>
                </a:lnTo>
                <a:lnTo>
                  <a:pt x="92075" y="52451"/>
                </a:lnTo>
                <a:lnTo>
                  <a:pt x="100584" y="52451"/>
                </a:lnTo>
                <a:lnTo>
                  <a:pt x="100584" y="48132"/>
                </a:lnTo>
                <a:lnTo>
                  <a:pt x="105156" y="481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2" name="Freeform 1632"/>
          <p:cNvSpPr/>
          <p:nvPr/>
        </p:nvSpPr>
        <p:spPr>
          <a:xfrm>
            <a:off x="1608708" y="4838064"/>
            <a:ext cx="381" cy="0"/>
          </a:xfrm>
          <a:custGeom>
            <a:avLst/>
            <a:gdLst/>
            <a:ahLst/>
            <a:cxnLst/>
            <a:rect l="0" t="0" r="0" b="0"/>
            <a:pathLst>
              <a:path w="381">
                <a:moveTo>
                  <a:pt x="0" y="0"/>
                </a:moveTo>
                <a:lnTo>
                  <a:pt x="3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3" name="Freeform 1633"/>
          <p:cNvSpPr/>
          <p:nvPr/>
        </p:nvSpPr>
        <p:spPr>
          <a:xfrm>
            <a:off x="1626361" y="4895088"/>
            <a:ext cx="0" cy="30733"/>
          </a:xfrm>
          <a:custGeom>
            <a:avLst/>
            <a:gdLst/>
            <a:ahLst/>
            <a:cxnLst/>
            <a:rect l="0" t="0" r="0" b="0"/>
            <a:pathLst>
              <a:path h="30733">
                <a:moveTo>
                  <a:pt x="0" y="30733"/>
                </a:moveTo>
                <a:lnTo>
                  <a:pt x="0" y="26162"/>
                </a:lnTo>
                <a:lnTo>
                  <a:pt x="0" y="13081"/>
                </a:lnTo>
                <a:lnTo>
                  <a:pt x="0" y="8889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4" name="Freeform 1634"/>
          <p:cNvSpPr/>
          <p:nvPr/>
        </p:nvSpPr>
        <p:spPr>
          <a:xfrm>
            <a:off x="1705610" y="4886833"/>
            <a:ext cx="61341" cy="43942"/>
          </a:xfrm>
          <a:custGeom>
            <a:avLst/>
            <a:gdLst/>
            <a:ahLst/>
            <a:cxnLst/>
            <a:rect l="0" t="0" r="0" b="0"/>
            <a:pathLst>
              <a:path w="61341" h="43942">
                <a:moveTo>
                  <a:pt x="0" y="35051"/>
                </a:moveTo>
                <a:lnTo>
                  <a:pt x="0" y="30861"/>
                </a:lnTo>
                <a:lnTo>
                  <a:pt x="0" y="26288"/>
                </a:lnTo>
                <a:lnTo>
                  <a:pt x="0" y="22225"/>
                </a:lnTo>
                <a:lnTo>
                  <a:pt x="0" y="13081"/>
                </a:lnTo>
                <a:lnTo>
                  <a:pt x="0" y="8889"/>
                </a:lnTo>
                <a:lnTo>
                  <a:pt x="0" y="4571"/>
                </a:lnTo>
                <a:lnTo>
                  <a:pt x="0" y="0"/>
                </a:lnTo>
                <a:lnTo>
                  <a:pt x="13207" y="0"/>
                </a:lnTo>
                <a:lnTo>
                  <a:pt x="17398" y="0"/>
                </a:lnTo>
                <a:lnTo>
                  <a:pt x="21716" y="0"/>
                </a:lnTo>
                <a:lnTo>
                  <a:pt x="30479" y="0"/>
                </a:lnTo>
                <a:lnTo>
                  <a:pt x="39369" y="8889"/>
                </a:lnTo>
                <a:lnTo>
                  <a:pt x="43688" y="13081"/>
                </a:lnTo>
                <a:lnTo>
                  <a:pt x="47879" y="17652"/>
                </a:lnTo>
                <a:lnTo>
                  <a:pt x="61341" y="35051"/>
                </a:lnTo>
                <a:lnTo>
                  <a:pt x="61341" y="39624"/>
                </a:lnTo>
                <a:lnTo>
                  <a:pt x="61341" y="439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5" name="Freeform 1635"/>
          <p:cNvSpPr/>
          <p:nvPr/>
        </p:nvSpPr>
        <p:spPr>
          <a:xfrm>
            <a:off x="1872107" y="4904866"/>
            <a:ext cx="0" cy="4573"/>
          </a:xfrm>
          <a:custGeom>
            <a:avLst/>
            <a:gdLst/>
            <a:ahLst/>
            <a:cxnLst/>
            <a:rect l="0" t="0" r="0" b="0"/>
            <a:pathLst>
              <a:path h="4573">
                <a:moveTo>
                  <a:pt x="0" y="4573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6" name="Freeform 1636"/>
          <p:cNvSpPr/>
          <p:nvPr/>
        </p:nvSpPr>
        <p:spPr>
          <a:xfrm>
            <a:off x="978408" y="4833493"/>
            <a:ext cx="87782" cy="113665"/>
          </a:xfrm>
          <a:custGeom>
            <a:avLst/>
            <a:gdLst/>
            <a:ahLst/>
            <a:cxnLst/>
            <a:rect l="0" t="0" r="0" b="0"/>
            <a:pathLst>
              <a:path w="87782" h="113665">
                <a:moveTo>
                  <a:pt x="87782" y="4317"/>
                </a:moveTo>
                <a:lnTo>
                  <a:pt x="87782" y="0"/>
                </a:lnTo>
                <a:lnTo>
                  <a:pt x="83210" y="0"/>
                </a:lnTo>
                <a:lnTo>
                  <a:pt x="78943" y="0"/>
                </a:lnTo>
                <a:lnTo>
                  <a:pt x="69799" y="0"/>
                </a:lnTo>
                <a:lnTo>
                  <a:pt x="65836" y="0"/>
                </a:lnTo>
                <a:lnTo>
                  <a:pt x="52730" y="0"/>
                </a:lnTo>
                <a:lnTo>
                  <a:pt x="35356" y="13080"/>
                </a:lnTo>
                <a:lnTo>
                  <a:pt x="30784" y="13080"/>
                </a:lnTo>
                <a:lnTo>
                  <a:pt x="17678" y="21716"/>
                </a:lnTo>
                <a:lnTo>
                  <a:pt x="17678" y="26289"/>
                </a:lnTo>
                <a:lnTo>
                  <a:pt x="17678" y="30479"/>
                </a:lnTo>
                <a:lnTo>
                  <a:pt x="17678" y="35052"/>
                </a:lnTo>
                <a:lnTo>
                  <a:pt x="17678" y="39370"/>
                </a:lnTo>
                <a:lnTo>
                  <a:pt x="30784" y="43941"/>
                </a:lnTo>
                <a:lnTo>
                  <a:pt x="43891" y="52451"/>
                </a:lnTo>
                <a:lnTo>
                  <a:pt x="48158" y="52451"/>
                </a:lnTo>
                <a:lnTo>
                  <a:pt x="52730" y="56769"/>
                </a:lnTo>
                <a:lnTo>
                  <a:pt x="56997" y="56769"/>
                </a:lnTo>
                <a:lnTo>
                  <a:pt x="56997" y="61340"/>
                </a:lnTo>
                <a:lnTo>
                  <a:pt x="56997" y="65532"/>
                </a:lnTo>
                <a:lnTo>
                  <a:pt x="56997" y="70103"/>
                </a:lnTo>
                <a:lnTo>
                  <a:pt x="56997" y="78613"/>
                </a:lnTo>
                <a:lnTo>
                  <a:pt x="56997" y="83184"/>
                </a:lnTo>
                <a:lnTo>
                  <a:pt x="56997" y="87502"/>
                </a:lnTo>
                <a:lnTo>
                  <a:pt x="56997" y="96392"/>
                </a:lnTo>
                <a:lnTo>
                  <a:pt x="56997" y="100584"/>
                </a:lnTo>
                <a:lnTo>
                  <a:pt x="52730" y="109092"/>
                </a:lnTo>
                <a:lnTo>
                  <a:pt x="43891" y="113665"/>
                </a:lnTo>
                <a:lnTo>
                  <a:pt x="39319" y="113665"/>
                </a:lnTo>
                <a:lnTo>
                  <a:pt x="35356" y="113665"/>
                </a:lnTo>
                <a:lnTo>
                  <a:pt x="30784" y="113665"/>
                </a:lnTo>
                <a:lnTo>
                  <a:pt x="21945" y="113665"/>
                </a:lnTo>
                <a:lnTo>
                  <a:pt x="13106" y="113665"/>
                </a:lnTo>
                <a:lnTo>
                  <a:pt x="8839" y="113665"/>
                </a:lnTo>
                <a:lnTo>
                  <a:pt x="4267" y="113665"/>
                </a:lnTo>
                <a:lnTo>
                  <a:pt x="0" y="1136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7" name="Freeform 1637"/>
          <p:cNvSpPr/>
          <p:nvPr/>
        </p:nvSpPr>
        <p:spPr>
          <a:xfrm>
            <a:off x="1122883" y="4903596"/>
            <a:ext cx="4572" cy="56769"/>
          </a:xfrm>
          <a:custGeom>
            <a:avLst/>
            <a:gdLst/>
            <a:ahLst/>
            <a:cxnLst/>
            <a:rect l="0" t="0" r="0" b="0"/>
            <a:pathLst>
              <a:path w="4572" h="56769">
                <a:moveTo>
                  <a:pt x="4572" y="56769"/>
                </a:moveTo>
                <a:lnTo>
                  <a:pt x="4572" y="52451"/>
                </a:lnTo>
                <a:lnTo>
                  <a:pt x="4572" y="47880"/>
                </a:lnTo>
                <a:lnTo>
                  <a:pt x="4572" y="43562"/>
                </a:lnTo>
                <a:lnTo>
                  <a:pt x="4572" y="38989"/>
                </a:lnTo>
                <a:lnTo>
                  <a:pt x="4572" y="30481"/>
                </a:lnTo>
                <a:lnTo>
                  <a:pt x="4572" y="21718"/>
                </a:lnTo>
                <a:lnTo>
                  <a:pt x="0" y="1739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8" name="Freeform 1638"/>
          <p:cNvSpPr/>
          <p:nvPr/>
        </p:nvSpPr>
        <p:spPr>
          <a:xfrm>
            <a:off x="1166774" y="4863972"/>
            <a:ext cx="43586" cy="74423"/>
          </a:xfrm>
          <a:custGeom>
            <a:avLst/>
            <a:gdLst/>
            <a:ahLst/>
            <a:cxnLst/>
            <a:rect l="0" t="0" r="0" b="0"/>
            <a:pathLst>
              <a:path w="43586" h="74423">
                <a:moveTo>
                  <a:pt x="0" y="74423"/>
                </a:moveTo>
                <a:lnTo>
                  <a:pt x="0" y="70105"/>
                </a:lnTo>
                <a:lnTo>
                  <a:pt x="0" y="57023"/>
                </a:lnTo>
                <a:lnTo>
                  <a:pt x="0" y="52705"/>
                </a:lnTo>
                <a:lnTo>
                  <a:pt x="0" y="48134"/>
                </a:lnTo>
                <a:lnTo>
                  <a:pt x="0" y="35053"/>
                </a:lnTo>
                <a:lnTo>
                  <a:pt x="0" y="17654"/>
                </a:lnTo>
                <a:lnTo>
                  <a:pt x="0" y="13462"/>
                </a:lnTo>
                <a:lnTo>
                  <a:pt x="0" y="4573"/>
                </a:lnTo>
                <a:lnTo>
                  <a:pt x="0" y="0"/>
                </a:lnTo>
                <a:lnTo>
                  <a:pt x="4267" y="0"/>
                </a:lnTo>
                <a:lnTo>
                  <a:pt x="8839" y="0"/>
                </a:lnTo>
                <a:lnTo>
                  <a:pt x="17678" y="0"/>
                </a:lnTo>
                <a:lnTo>
                  <a:pt x="21945" y="4573"/>
                </a:lnTo>
                <a:lnTo>
                  <a:pt x="26213" y="13462"/>
                </a:lnTo>
                <a:lnTo>
                  <a:pt x="30480" y="35053"/>
                </a:lnTo>
                <a:lnTo>
                  <a:pt x="39319" y="43942"/>
                </a:lnTo>
                <a:lnTo>
                  <a:pt x="39319" y="52705"/>
                </a:lnTo>
                <a:lnTo>
                  <a:pt x="39319" y="61342"/>
                </a:lnTo>
                <a:lnTo>
                  <a:pt x="43586" y="65913"/>
                </a:lnTo>
                <a:lnTo>
                  <a:pt x="43586" y="701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39" name="Freeform 1639"/>
          <p:cNvSpPr/>
          <p:nvPr/>
        </p:nvSpPr>
        <p:spPr>
          <a:xfrm>
            <a:off x="1223772" y="4859782"/>
            <a:ext cx="74041" cy="74295"/>
          </a:xfrm>
          <a:custGeom>
            <a:avLst/>
            <a:gdLst/>
            <a:ahLst/>
            <a:cxnLst/>
            <a:rect l="0" t="0" r="0" b="0"/>
            <a:pathLst>
              <a:path w="74041" h="74295">
                <a:moveTo>
                  <a:pt x="0" y="74295"/>
                </a:moveTo>
                <a:lnTo>
                  <a:pt x="0" y="70103"/>
                </a:lnTo>
                <a:lnTo>
                  <a:pt x="0" y="61213"/>
                </a:lnTo>
                <a:lnTo>
                  <a:pt x="0" y="52324"/>
                </a:lnTo>
                <a:lnTo>
                  <a:pt x="0" y="48132"/>
                </a:lnTo>
                <a:lnTo>
                  <a:pt x="0" y="39243"/>
                </a:lnTo>
                <a:lnTo>
                  <a:pt x="8534" y="35051"/>
                </a:lnTo>
                <a:lnTo>
                  <a:pt x="8534" y="21844"/>
                </a:lnTo>
                <a:lnTo>
                  <a:pt x="17678" y="8763"/>
                </a:lnTo>
                <a:lnTo>
                  <a:pt x="17678" y="4190"/>
                </a:lnTo>
                <a:lnTo>
                  <a:pt x="30480" y="0"/>
                </a:lnTo>
                <a:lnTo>
                  <a:pt x="35052" y="0"/>
                </a:lnTo>
                <a:lnTo>
                  <a:pt x="39319" y="0"/>
                </a:lnTo>
                <a:lnTo>
                  <a:pt x="43586" y="0"/>
                </a:lnTo>
                <a:lnTo>
                  <a:pt x="48133" y="0"/>
                </a:lnTo>
                <a:lnTo>
                  <a:pt x="56641" y="0"/>
                </a:lnTo>
                <a:lnTo>
                  <a:pt x="61214" y="0"/>
                </a:lnTo>
                <a:lnTo>
                  <a:pt x="65531" y="13081"/>
                </a:lnTo>
                <a:lnTo>
                  <a:pt x="65531" y="17652"/>
                </a:lnTo>
                <a:lnTo>
                  <a:pt x="69850" y="21844"/>
                </a:lnTo>
                <a:lnTo>
                  <a:pt x="74041" y="43814"/>
                </a:lnTo>
                <a:lnTo>
                  <a:pt x="74041" y="481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0" name="Freeform 1640"/>
          <p:cNvSpPr/>
          <p:nvPr/>
        </p:nvSpPr>
        <p:spPr>
          <a:xfrm>
            <a:off x="821740" y="4899659"/>
            <a:ext cx="0" cy="4318"/>
          </a:xfrm>
          <a:custGeom>
            <a:avLst/>
            <a:gdLst/>
            <a:ahLst/>
            <a:cxnLst/>
            <a:rect l="0" t="0" r="0" b="0"/>
            <a:pathLst>
              <a:path h="4318">
                <a:moveTo>
                  <a:pt x="0" y="0"/>
                </a:moveTo>
                <a:lnTo>
                  <a:pt x="0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1" name="Freeform 1641"/>
          <p:cNvSpPr/>
          <p:nvPr/>
        </p:nvSpPr>
        <p:spPr>
          <a:xfrm>
            <a:off x="4745990" y="5126989"/>
            <a:ext cx="87502" cy="87504"/>
          </a:xfrm>
          <a:custGeom>
            <a:avLst/>
            <a:gdLst/>
            <a:ahLst/>
            <a:cxnLst/>
            <a:rect l="0" t="0" r="0" b="0"/>
            <a:pathLst>
              <a:path w="87502" h="87504">
                <a:moveTo>
                  <a:pt x="0" y="0"/>
                </a:moveTo>
                <a:lnTo>
                  <a:pt x="0" y="8637"/>
                </a:lnTo>
                <a:lnTo>
                  <a:pt x="0" y="17400"/>
                </a:lnTo>
                <a:lnTo>
                  <a:pt x="0" y="25908"/>
                </a:lnTo>
                <a:lnTo>
                  <a:pt x="0" y="34799"/>
                </a:lnTo>
                <a:lnTo>
                  <a:pt x="0" y="39370"/>
                </a:lnTo>
                <a:lnTo>
                  <a:pt x="0" y="43688"/>
                </a:lnTo>
                <a:lnTo>
                  <a:pt x="0" y="60961"/>
                </a:lnTo>
                <a:lnTo>
                  <a:pt x="0" y="65532"/>
                </a:lnTo>
                <a:lnTo>
                  <a:pt x="0" y="78740"/>
                </a:lnTo>
                <a:lnTo>
                  <a:pt x="0" y="82931"/>
                </a:lnTo>
                <a:lnTo>
                  <a:pt x="0" y="87504"/>
                </a:lnTo>
                <a:lnTo>
                  <a:pt x="4571" y="87504"/>
                </a:lnTo>
                <a:lnTo>
                  <a:pt x="21970" y="87504"/>
                </a:lnTo>
                <a:lnTo>
                  <a:pt x="26288" y="87504"/>
                </a:lnTo>
                <a:lnTo>
                  <a:pt x="35051" y="87504"/>
                </a:lnTo>
                <a:lnTo>
                  <a:pt x="48260" y="78740"/>
                </a:lnTo>
                <a:lnTo>
                  <a:pt x="61340" y="78740"/>
                </a:lnTo>
                <a:lnTo>
                  <a:pt x="70104" y="74169"/>
                </a:lnTo>
                <a:lnTo>
                  <a:pt x="78739" y="69850"/>
                </a:lnTo>
                <a:lnTo>
                  <a:pt x="82931" y="69850"/>
                </a:lnTo>
                <a:lnTo>
                  <a:pt x="87502" y="698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2" name="Freeform 1642"/>
          <p:cNvSpPr/>
          <p:nvPr/>
        </p:nvSpPr>
        <p:spPr>
          <a:xfrm>
            <a:off x="4789678" y="5179440"/>
            <a:ext cx="17652" cy="104903"/>
          </a:xfrm>
          <a:custGeom>
            <a:avLst/>
            <a:gdLst/>
            <a:ahLst/>
            <a:cxnLst/>
            <a:rect l="0" t="0" r="0" b="0"/>
            <a:pathLst>
              <a:path w="17652" h="104903">
                <a:moveTo>
                  <a:pt x="17652" y="0"/>
                </a:moveTo>
                <a:lnTo>
                  <a:pt x="17652" y="0"/>
                </a:lnTo>
                <a:lnTo>
                  <a:pt x="17652" y="8510"/>
                </a:lnTo>
                <a:lnTo>
                  <a:pt x="13335" y="21718"/>
                </a:lnTo>
                <a:lnTo>
                  <a:pt x="4572" y="39370"/>
                </a:lnTo>
                <a:lnTo>
                  <a:pt x="0" y="52451"/>
                </a:lnTo>
                <a:lnTo>
                  <a:pt x="0" y="69850"/>
                </a:lnTo>
                <a:lnTo>
                  <a:pt x="0" y="87504"/>
                </a:lnTo>
                <a:lnTo>
                  <a:pt x="0" y="92075"/>
                </a:lnTo>
                <a:lnTo>
                  <a:pt x="0" y="100585"/>
                </a:lnTo>
                <a:lnTo>
                  <a:pt x="0" y="1049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3" name="Freeform 1643"/>
          <p:cNvSpPr/>
          <p:nvPr/>
        </p:nvSpPr>
        <p:spPr>
          <a:xfrm>
            <a:off x="4067809" y="5162041"/>
            <a:ext cx="117983" cy="157607"/>
          </a:xfrm>
          <a:custGeom>
            <a:avLst/>
            <a:gdLst/>
            <a:ahLst/>
            <a:cxnLst/>
            <a:rect l="0" t="0" r="0" b="0"/>
            <a:pathLst>
              <a:path w="117983" h="157607">
                <a:moveTo>
                  <a:pt x="4319" y="8891"/>
                </a:moveTo>
                <a:lnTo>
                  <a:pt x="0" y="8891"/>
                </a:lnTo>
                <a:lnTo>
                  <a:pt x="0" y="17399"/>
                </a:lnTo>
                <a:lnTo>
                  <a:pt x="0" y="21972"/>
                </a:lnTo>
                <a:lnTo>
                  <a:pt x="0" y="30480"/>
                </a:lnTo>
                <a:lnTo>
                  <a:pt x="0" y="43942"/>
                </a:lnTo>
                <a:lnTo>
                  <a:pt x="0" y="70104"/>
                </a:lnTo>
                <a:lnTo>
                  <a:pt x="0" y="78994"/>
                </a:lnTo>
                <a:lnTo>
                  <a:pt x="0" y="105156"/>
                </a:lnTo>
                <a:lnTo>
                  <a:pt x="0" y="118365"/>
                </a:lnTo>
                <a:lnTo>
                  <a:pt x="0" y="122555"/>
                </a:lnTo>
                <a:lnTo>
                  <a:pt x="0" y="131446"/>
                </a:lnTo>
                <a:lnTo>
                  <a:pt x="0" y="135636"/>
                </a:lnTo>
                <a:lnTo>
                  <a:pt x="0" y="144527"/>
                </a:lnTo>
                <a:lnTo>
                  <a:pt x="0" y="148844"/>
                </a:lnTo>
                <a:lnTo>
                  <a:pt x="0" y="153036"/>
                </a:lnTo>
                <a:lnTo>
                  <a:pt x="0" y="157607"/>
                </a:lnTo>
                <a:lnTo>
                  <a:pt x="4319" y="157607"/>
                </a:lnTo>
                <a:lnTo>
                  <a:pt x="8891" y="153036"/>
                </a:lnTo>
                <a:lnTo>
                  <a:pt x="17400" y="139954"/>
                </a:lnTo>
                <a:lnTo>
                  <a:pt x="17400" y="126873"/>
                </a:lnTo>
                <a:lnTo>
                  <a:pt x="17400" y="100966"/>
                </a:lnTo>
                <a:lnTo>
                  <a:pt x="21718" y="96393"/>
                </a:lnTo>
                <a:lnTo>
                  <a:pt x="21718" y="78994"/>
                </a:lnTo>
                <a:lnTo>
                  <a:pt x="21718" y="74423"/>
                </a:lnTo>
                <a:lnTo>
                  <a:pt x="21718" y="70104"/>
                </a:lnTo>
                <a:lnTo>
                  <a:pt x="21718" y="74423"/>
                </a:lnTo>
                <a:lnTo>
                  <a:pt x="25908" y="87504"/>
                </a:lnTo>
                <a:lnTo>
                  <a:pt x="25908" y="96393"/>
                </a:lnTo>
                <a:lnTo>
                  <a:pt x="30481" y="100966"/>
                </a:lnTo>
                <a:lnTo>
                  <a:pt x="30481" y="109474"/>
                </a:lnTo>
                <a:lnTo>
                  <a:pt x="43688" y="118365"/>
                </a:lnTo>
                <a:lnTo>
                  <a:pt x="47880" y="122555"/>
                </a:lnTo>
                <a:lnTo>
                  <a:pt x="52451" y="126873"/>
                </a:lnTo>
                <a:lnTo>
                  <a:pt x="57024" y="126873"/>
                </a:lnTo>
                <a:lnTo>
                  <a:pt x="60961" y="126873"/>
                </a:lnTo>
                <a:lnTo>
                  <a:pt x="74423" y="126873"/>
                </a:lnTo>
                <a:lnTo>
                  <a:pt x="78741" y="113792"/>
                </a:lnTo>
                <a:lnTo>
                  <a:pt x="91821" y="105156"/>
                </a:lnTo>
                <a:lnTo>
                  <a:pt x="100585" y="83312"/>
                </a:lnTo>
                <a:lnTo>
                  <a:pt x="104902" y="70104"/>
                </a:lnTo>
                <a:lnTo>
                  <a:pt x="109220" y="43942"/>
                </a:lnTo>
                <a:lnTo>
                  <a:pt x="117983" y="35053"/>
                </a:lnTo>
                <a:lnTo>
                  <a:pt x="117983" y="13462"/>
                </a:lnTo>
                <a:lnTo>
                  <a:pt x="117983" y="8891"/>
                </a:lnTo>
                <a:lnTo>
                  <a:pt x="117983" y="4573"/>
                </a:lnTo>
                <a:lnTo>
                  <a:pt x="11798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4" name="Freeform 1644"/>
          <p:cNvSpPr/>
          <p:nvPr/>
        </p:nvSpPr>
        <p:spPr>
          <a:xfrm>
            <a:off x="4072128" y="5175503"/>
            <a:ext cx="4572" cy="8510"/>
          </a:xfrm>
          <a:custGeom>
            <a:avLst/>
            <a:gdLst/>
            <a:ahLst/>
            <a:cxnLst/>
            <a:rect l="0" t="0" r="0" b="0"/>
            <a:pathLst>
              <a:path w="4572" h="8510">
                <a:moveTo>
                  <a:pt x="4572" y="0"/>
                </a:moveTo>
                <a:lnTo>
                  <a:pt x="0" y="3937"/>
                </a:lnTo>
                <a:lnTo>
                  <a:pt x="0" y="851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5" name="Freeform 1645"/>
          <p:cNvSpPr/>
          <p:nvPr/>
        </p:nvSpPr>
        <p:spPr>
          <a:xfrm>
            <a:off x="4194683" y="5223637"/>
            <a:ext cx="74295" cy="69850"/>
          </a:xfrm>
          <a:custGeom>
            <a:avLst/>
            <a:gdLst/>
            <a:ahLst/>
            <a:cxnLst/>
            <a:rect l="0" t="0" r="0" b="0"/>
            <a:pathLst>
              <a:path w="74295" h="69850">
                <a:moveTo>
                  <a:pt x="0" y="43560"/>
                </a:moveTo>
                <a:lnTo>
                  <a:pt x="4190" y="43560"/>
                </a:lnTo>
                <a:lnTo>
                  <a:pt x="8508" y="43560"/>
                </a:lnTo>
                <a:lnTo>
                  <a:pt x="17399" y="43560"/>
                </a:lnTo>
                <a:lnTo>
                  <a:pt x="21589" y="39370"/>
                </a:lnTo>
                <a:lnTo>
                  <a:pt x="21589" y="34797"/>
                </a:lnTo>
                <a:lnTo>
                  <a:pt x="30480" y="21716"/>
                </a:lnTo>
                <a:lnTo>
                  <a:pt x="39243" y="12827"/>
                </a:lnTo>
                <a:lnTo>
                  <a:pt x="39243" y="3936"/>
                </a:lnTo>
                <a:lnTo>
                  <a:pt x="43561" y="3936"/>
                </a:lnTo>
                <a:lnTo>
                  <a:pt x="43561" y="0"/>
                </a:lnTo>
                <a:lnTo>
                  <a:pt x="39243" y="0"/>
                </a:lnTo>
                <a:lnTo>
                  <a:pt x="30480" y="0"/>
                </a:lnTo>
                <a:lnTo>
                  <a:pt x="26162" y="0"/>
                </a:lnTo>
                <a:lnTo>
                  <a:pt x="26162" y="8508"/>
                </a:lnTo>
                <a:lnTo>
                  <a:pt x="21589" y="8508"/>
                </a:lnTo>
                <a:lnTo>
                  <a:pt x="21589" y="12827"/>
                </a:lnTo>
                <a:lnTo>
                  <a:pt x="17399" y="21716"/>
                </a:lnTo>
                <a:lnTo>
                  <a:pt x="17399" y="25908"/>
                </a:lnTo>
                <a:lnTo>
                  <a:pt x="17399" y="34797"/>
                </a:lnTo>
                <a:lnTo>
                  <a:pt x="17399" y="39370"/>
                </a:lnTo>
                <a:lnTo>
                  <a:pt x="17399" y="43560"/>
                </a:lnTo>
                <a:lnTo>
                  <a:pt x="17399" y="47878"/>
                </a:lnTo>
                <a:lnTo>
                  <a:pt x="17399" y="52196"/>
                </a:lnTo>
                <a:lnTo>
                  <a:pt x="21589" y="52196"/>
                </a:lnTo>
                <a:lnTo>
                  <a:pt x="26162" y="56769"/>
                </a:lnTo>
                <a:lnTo>
                  <a:pt x="30480" y="60959"/>
                </a:lnTo>
                <a:lnTo>
                  <a:pt x="43561" y="69850"/>
                </a:lnTo>
                <a:lnTo>
                  <a:pt x="48132" y="69850"/>
                </a:lnTo>
                <a:lnTo>
                  <a:pt x="52070" y="69850"/>
                </a:lnTo>
                <a:lnTo>
                  <a:pt x="56642" y="69850"/>
                </a:lnTo>
                <a:lnTo>
                  <a:pt x="61213" y="69850"/>
                </a:lnTo>
                <a:lnTo>
                  <a:pt x="74295" y="65277"/>
                </a:lnTo>
                <a:lnTo>
                  <a:pt x="74295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6" name="Freeform 1646"/>
          <p:cNvSpPr/>
          <p:nvPr/>
        </p:nvSpPr>
        <p:spPr>
          <a:xfrm>
            <a:off x="4286377" y="5214493"/>
            <a:ext cx="43942" cy="118236"/>
          </a:xfrm>
          <a:custGeom>
            <a:avLst/>
            <a:gdLst/>
            <a:ahLst/>
            <a:cxnLst/>
            <a:rect l="0" t="0" r="0" b="0"/>
            <a:pathLst>
              <a:path w="43942" h="118236">
                <a:moveTo>
                  <a:pt x="17399" y="0"/>
                </a:moveTo>
                <a:lnTo>
                  <a:pt x="17399" y="0"/>
                </a:lnTo>
                <a:lnTo>
                  <a:pt x="13081" y="0"/>
                </a:lnTo>
                <a:lnTo>
                  <a:pt x="8889" y="0"/>
                </a:lnTo>
                <a:lnTo>
                  <a:pt x="4571" y="4571"/>
                </a:lnTo>
                <a:lnTo>
                  <a:pt x="0" y="9144"/>
                </a:lnTo>
                <a:lnTo>
                  <a:pt x="0" y="13080"/>
                </a:lnTo>
                <a:lnTo>
                  <a:pt x="0" y="17652"/>
                </a:lnTo>
                <a:lnTo>
                  <a:pt x="0" y="26542"/>
                </a:lnTo>
                <a:lnTo>
                  <a:pt x="0" y="30860"/>
                </a:lnTo>
                <a:lnTo>
                  <a:pt x="4571" y="30860"/>
                </a:lnTo>
                <a:lnTo>
                  <a:pt x="8889" y="35052"/>
                </a:lnTo>
                <a:lnTo>
                  <a:pt x="13081" y="35052"/>
                </a:lnTo>
                <a:lnTo>
                  <a:pt x="17399" y="35052"/>
                </a:lnTo>
                <a:lnTo>
                  <a:pt x="21970" y="35052"/>
                </a:lnTo>
                <a:lnTo>
                  <a:pt x="26288" y="39623"/>
                </a:lnTo>
                <a:lnTo>
                  <a:pt x="39369" y="43941"/>
                </a:lnTo>
                <a:lnTo>
                  <a:pt x="43942" y="48514"/>
                </a:lnTo>
                <a:lnTo>
                  <a:pt x="43942" y="61340"/>
                </a:lnTo>
                <a:lnTo>
                  <a:pt x="43942" y="65913"/>
                </a:lnTo>
                <a:lnTo>
                  <a:pt x="43942" y="70103"/>
                </a:lnTo>
                <a:lnTo>
                  <a:pt x="43942" y="74421"/>
                </a:lnTo>
                <a:lnTo>
                  <a:pt x="39369" y="78994"/>
                </a:lnTo>
                <a:lnTo>
                  <a:pt x="35051" y="83184"/>
                </a:lnTo>
                <a:lnTo>
                  <a:pt x="30861" y="92075"/>
                </a:lnTo>
                <a:lnTo>
                  <a:pt x="17399" y="109473"/>
                </a:lnTo>
                <a:lnTo>
                  <a:pt x="13081" y="109473"/>
                </a:lnTo>
                <a:lnTo>
                  <a:pt x="8889" y="114046"/>
                </a:lnTo>
                <a:lnTo>
                  <a:pt x="8889" y="1182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7" name="Freeform 1647"/>
          <p:cNvSpPr/>
          <p:nvPr/>
        </p:nvSpPr>
        <p:spPr>
          <a:xfrm>
            <a:off x="4360798" y="5214493"/>
            <a:ext cx="74296" cy="26542"/>
          </a:xfrm>
          <a:custGeom>
            <a:avLst/>
            <a:gdLst/>
            <a:ahLst/>
            <a:cxnLst/>
            <a:rect l="0" t="0" r="0" b="0"/>
            <a:pathLst>
              <a:path w="74296" h="26542">
                <a:moveTo>
                  <a:pt x="74296" y="0"/>
                </a:moveTo>
                <a:lnTo>
                  <a:pt x="74296" y="0"/>
                </a:lnTo>
                <a:lnTo>
                  <a:pt x="70105" y="0"/>
                </a:lnTo>
                <a:lnTo>
                  <a:pt x="61215" y="0"/>
                </a:lnTo>
                <a:lnTo>
                  <a:pt x="57023" y="9144"/>
                </a:lnTo>
                <a:lnTo>
                  <a:pt x="52705" y="9144"/>
                </a:lnTo>
                <a:lnTo>
                  <a:pt x="43816" y="13080"/>
                </a:lnTo>
                <a:lnTo>
                  <a:pt x="30735" y="17652"/>
                </a:lnTo>
                <a:lnTo>
                  <a:pt x="13081" y="26542"/>
                </a:lnTo>
                <a:lnTo>
                  <a:pt x="4573" y="26542"/>
                </a:lnTo>
                <a:lnTo>
                  <a:pt x="0" y="265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8" name="Freeform 1648"/>
          <p:cNvSpPr/>
          <p:nvPr/>
        </p:nvSpPr>
        <p:spPr>
          <a:xfrm>
            <a:off x="4413503" y="5105400"/>
            <a:ext cx="4318" cy="188087"/>
          </a:xfrm>
          <a:custGeom>
            <a:avLst/>
            <a:gdLst/>
            <a:ahLst/>
            <a:cxnLst/>
            <a:rect l="0" t="0" r="0" b="0"/>
            <a:pathLst>
              <a:path w="4318" h="188087">
                <a:moveTo>
                  <a:pt x="4318" y="188087"/>
                </a:moveTo>
                <a:lnTo>
                  <a:pt x="4318" y="188087"/>
                </a:lnTo>
                <a:lnTo>
                  <a:pt x="0" y="188087"/>
                </a:lnTo>
                <a:lnTo>
                  <a:pt x="0" y="175006"/>
                </a:lnTo>
                <a:lnTo>
                  <a:pt x="0" y="170433"/>
                </a:lnTo>
                <a:lnTo>
                  <a:pt x="0" y="161797"/>
                </a:lnTo>
                <a:lnTo>
                  <a:pt x="0" y="118237"/>
                </a:lnTo>
                <a:lnTo>
                  <a:pt x="0" y="104902"/>
                </a:lnTo>
                <a:lnTo>
                  <a:pt x="0" y="87121"/>
                </a:lnTo>
                <a:lnTo>
                  <a:pt x="4318" y="52451"/>
                </a:lnTo>
                <a:lnTo>
                  <a:pt x="4318" y="39370"/>
                </a:lnTo>
                <a:lnTo>
                  <a:pt x="4318" y="13081"/>
                </a:lnTo>
                <a:lnTo>
                  <a:pt x="4318" y="8508"/>
                </a:lnTo>
                <a:lnTo>
                  <a:pt x="431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49" name="Freeform 1649"/>
          <p:cNvSpPr/>
          <p:nvPr/>
        </p:nvSpPr>
        <p:spPr>
          <a:xfrm>
            <a:off x="4448302" y="5192521"/>
            <a:ext cx="109727" cy="74676"/>
          </a:xfrm>
          <a:custGeom>
            <a:avLst/>
            <a:gdLst/>
            <a:ahLst/>
            <a:cxnLst/>
            <a:rect l="0" t="0" r="0" b="0"/>
            <a:pathLst>
              <a:path w="109727" h="74676">
                <a:moveTo>
                  <a:pt x="21844" y="65913"/>
                </a:moveTo>
                <a:lnTo>
                  <a:pt x="26162" y="65913"/>
                </a:lnTo>
                <a:lnTo>
                  <a:pt x="30733" y="65913"/>
                </a:lnTo>
                <a:lnTo>
                  <a:pt x="35051" y="57024"/>
                </a:lnTo>
                <a:lnTo>
                  <a:pt x="43814" y="48514"/>
                </a:lnTo>
                <a:lnTo>
                  <a:pt x="43814" y="39624"/>
                </a:lnTo>
                <a:lnTo>
                  <a:pt x="48132" y="26543"/>
                </a:lnTo>
                <a:lnTo>
                  <a:pt x="48132" y="21972"/>
                </a:lnTo>
                <a:lnTo>
                  <a:pt x="48132" y="17781"/>
                </a:lnTo>
                <a:lnTo>
                  <a:pt x="39624" y="4573"/>
                </a:lnTo>
                <a:lnTo>
                  <a:pt x="35051" y="4573"/>
                </a:lnTo>
                <a:lnTo>
                  <a:pt x="30733" y="0"/>
                </a:lnTo>
                <a:lnTo>
                  <a:pt x="21844" y="0"/>
                </a:lnTo>
                <a:lnTo>
                  <a:pt x="13081" y="0"/>
                </a:lnTo>
                <a:lnTo>
                  <a:pt x="8763" y="8891"/>
                </a:lnTo>
                <a:lnTo>
                  <a:pt x="4571" y="13462"/>
                </a:lnTo>
                <a:lnTo>
                  <a:pt x="4571" y="31116"/>
                </a:lnTo>
                <a:lnTo>
                  <a:pt x="0" y="35052"/>
                </a:lnTo>
                <a:lnTo>
                  <a:pt x="0" y="39624"/>
                </a:lnTo>
                <a:lnTo>
                  <a:pt x="0" y="48514"/>
                </a:lnTo>
                <a:lnTo>
                  <a:pt x="0" y="52832"/>
                </a:lnTo>
                <a:lnTo>
                  <a:pt x="0" y="57024"/>
                </a:lnTo>
                <a:lnTo>
                  <a:pt x="0" y="65913"/>
                </a:lnTo>
                <a:lnTo>
                  <a:pt x="0" y="70486"/>
                </a:lnTo>
                <a:lnTo>
                  <a:pt x="4571" y="74676"/>
                </a:lnTo>
                <a:lnTo>
                  <a:pt x="17652" y="74676"/>
                </a:lnTo>
                <a:lnTo>
                  <a:pt x="21844" y="74676"/>
                </a:lnTo>
                <a:lnTo>
                  <a:pt x="26162" y="74676"/>
                </a:lnTo>
                <a:lnTo>
                  <a:pt x="35051" y="74676"/>
                </a:lnTo>
                <a:lnTo>
                  <a:pt x="48132" y="74676"/>
                </a:lnTo>
                <a:lnTo>
                  <a:pt x="65532" y="70486"/>
                </a:lnTo>
                <a:lnTo>
                  <a:pt x="74294" y="65913"/>
                </a:lnTo>
                <a:lnTo>
                  <a:pt x="78867" y="65913"/>
                </a:lnTo>
                <a:lnTo>
                  <a:pt x="78867" y="61595"/>
                </a:lnTo>
                <a:lnTo>
                  <a:pt x="78867" y="57024"/>
                </a:lnTo>
                <a:lnTo>
                  <a:pt x="83184" y="52832"/>
                </a:lnTo>
                <a:lnTo>
                  <a:pt x="83184" y="48514"/>
                </a:lnTo>
                <a:lnTo>
                  <a:pt x="83184" y="43943"/>
                </a:lnTo>
                <a:lnTo>
                  <a:pt x="83184" y="35052"/>
                </a:lnTo>
                <a:lnTo>
                  <a:pt x="83184" y="31116"/>
                </a:lnTo>
                <a:lnTo>
                  <a:pt x="83184" y="26543"/>
                </a:lnTo>
                <a:lnTo>
                  <a:pt x="83184" y="21972"/>
                </a:lnTo>
                <a:lnTo>
                  <a:pt x="83184" y="17781"/>
                </a:lnTo>
                <a:lnTo>
                  <a:pt x="87757" y="17781"/>
                </a:lnTo>
                <a:lnTo>
                  <a:pt x="91694" y="17781"/>
                </a:lnTo>
                <a:lnTo>
                  <a:pt x="96519" y="17781"/>
                </a:lnTo>
                <a:lnTo>
                  <a:pt x="100583" y="17781"/>
                </a:lnTo>
                <a:lnTo>
                  <a:pt x="109727" y="31116"/>
                </a:lnTo>
                <a:lnTo>
                  <a:pt x="109727" y="35052"/>
                </a:lnTo>
                <a:lnTo>
                  <a:pt x="109727" y="43943"/>
                </a:lnTo>
                <a:lnTo>
                  <a:pt x="109727" y="57024"/>
                </a:lnTo>
                <a:lnTo>
                  <a:pt x="109727" y="61595"/>
                </a:lnTo>
                <a:lnTo>
                  <a:pt x="109727" y="65913"/>
                </a:lnTo>
                <a:lnTo>
                  <a:pt x="105156" y="659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0" name="Freeform 1650"/>
          <p:cNvSpPr/>
          <p:nvPr/>
        </p:nvSpPr>
        <p:spPr>
          <a:xfrm>
            <a:off x="3752722" y="5218810"/>
            <a:ext cx="4192" cy="4192"/>
          </a:xfrm>
          <a:custGeom>
            <a:avLst/>
            <a:gdLst/>
            <a:ahLst/>
            <a:cxnLst/>
            <a:rect l="0" t="0" r="0" b="0"/>
            <a:pathLst>
              <a:path w="4192" h="4192">
                <a:moveTo>
                  <a:pt x="4192" y="4192"/>
                </a:moveTo>
                <a:lnTo>
                  <a:pt x="4192" y="4192"/>
                </a:lnTo>
                <a:lnTo>
                  <a:pt x="419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1" name="Freeform 1651"/>
          <p:cNvSpPr/>
          <p:nvPr/>
        </p:nvSpPr>
        <p:spPr>
          <a:xfrm>
            <a:off x="3774694" y="5253863"/>
            <a:ext cx="0" cy="65532"/>
          </a:xfrm>
          <a:custGeom>
            <a:avLst/>
            <a:gdLst/>
            <a:ahLst/>
            <a:cxnLst/>
            <a:rect l="0" t="0" r="0" b="0"/>
            <a:pathLst>
              <a:path h="65532">
                <a:moveTo>
                  <a:pt x="0" y="65532"/>
                </a:moveTo>
                <a:lnTo>
                  <a:pt x="0" y="65532"/>
                </a:lnTo>
                <a:lnTo>
                  <a:pt x="0" y="61214"/>
                </a:lnTo>
                <a:lnTo>
                  <a:pt x="0" y="56641"/>
                </a:lnTo>
                <a:lnTo>
                  <a:pt x="0" y="48132"/>
                </a:lnTo>
                <a:lnTo>
                  <a:pt x="0" y="39243"/>
                </a:lnTo>
                <a:lnTo>
                  <a:pt x="0" y="21589"/>
                </a:lnTo>
                <a:lnTo>
                  <a:pt x="0" y="17652"/>
                </a:lnTo>
                <a:lnTo>
                  <a:pt x="0" y="41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2" name="Freeform 1652"/>
          <p:cNvSpPr/>
          <p:nvPr/>
        </p:nvSpPr>
        <p:spPr>
          <a:xfrm>
            <a:off x="3791965" y="5240401"/>
            <a:ext cx="131445" cy="65532"/>
          </a:xfrm>
          <a:custGeom>
            <a:avLst/>
            <a:gdLst/>
            <a:ahLst/>
            <a:cxnLst/>
            <a:rect l="0" t="0" r="0" b="0"/>
            <a:pathLst>
              <a:path w="131445" h="65532">
                <a:moveTo>
                  <a:pt x="39625" y="65532"/>
                </a:moveTo>
                <a:lnTo>
                  <a:pt x="35052" y="57022"/>
                </a:lnTo>
                <a:lnTo>
                  <a:pt x="21971" y="43942"/>
                </a:lnTo>
                <a:lnTo>
                  <a:pt x="13208" y="31114"/>
                </a:lnTo>
                <a:lnTo>
                  <a:pt x="8890" y="26543"/>
                </a:lnTo>
                <a:lnTo>
                  <a:pt x="0" y="8889"/>
                </a:lnTo>
                <a:lnTo>
                  <a:pt x="0" y="4571"/>
                </a:lnTo>
                <a:lnTo>
                  <a:pt x="0" y="0"/>
                </a:lnTo>
                <a:lnTo>
                  <a:pt x="4573" y="0"/>
                </a:lnTo>
                <a:lnTo>
                  <a:pt x="17781" y="0"/>
                </a:lnTo>
                <a:lnTo>
                  <a:pt x="21971" y="0"/>
                </a:lnTo>
                <a:lnTo>
                  <a:pt x="30862" y="4571"/>
                </a:lnTo>
                <a:lnTo>
                  <a:pt x="35052" y="8889"/>
                </a:lnTo>
                <a:lnTo>
                  <a:pt x="48261" y="13462"/>
                </a:lnTo>
                <a:lnTo>
                  <a:pt x="52451" y="26543"/>
                </a:lnTo>
                <a:lnTo>
                  <a:pt x="52451" y="31114"/>
                </a:lnTo>
                <a:lnTo>
                  <a:pt x="57024" y="35051"/>
                </a:lnTo>
                <a:lnTo>
                  <a:pt x="57024" y="39624"/>
                </a:lnTo>
                <a:lnTo>
                  <a:pt x="57024" y="35051"/>
                </a:lnTo>
                <a:lnTo>
                  <a:pt x="65913" y="26543"/>
                </a:lnTo>
                <a:lnTo>
                  <a:pt x="65913" y="21970"/>
                </a:lnTo>
                <a:lnTo>
                  <a:pt x="70105" y="8889"/>
                </a:lnTo>
                <a:lnTo>
                  <a:pt x="70105" y="4571"/>
                </a:lnTo>
                <a:lnTo>
                  <a:pt x="74423" y="0"/>
                </a:lnTo>
                <a:lnTo>
                  <a:pt x="78740" y="0"/>
                </a:lnTo>
                <a:lnTo>
                  <a:pt x="83313" y="0"/>
                </a:lnTo>
                <a:lnTo>
                  <a:pt x="87504" y="0"/>
                </a:lnTo>
                <a:lnTo>
                  <a:pt x="96394" y="0"/>
                </a:lnTo>
                <a:lnTo>
                  <a:pt x="105156" y="0"/>
                </a:lnTo>
                <a:lnTo>
                  <a:pt x="109475" y="0"/>
                </a:lnTo>
                <a:lnTo>
                  <a:pt x="113793" y="4571"/>
                </a:lnTo>
                <a:lnTo>
                  <a:pt x="118364" y="8889"/>
                </a:lnTo>
                <a:lnTo>
                  <a:pt x="118364" y="13462"/>
                </a:lnTo>
                <a:lnTo>
                  <a:pt x="127127" y="17652"/>
                </a:lnTo>
                <a:lnTo>
                  <a:pt x="127127" y="26543"/>
                </a:lnTo>
                <a:lnTo>
                  <a:pt x="131445" y="31114"/>
                </a:lnTo>
                <a:lnTo>
                  <a:pt x="131445" y="350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3" name="Freeform 1653"/>
          <p:cNvSpPr/>
          <p:nvPr/>
        </p:nvSpPr>
        <p:spPr>
          <a:xfrm>
            <a:off x="3254628" y="5193157"/>
            <a:ext cx="4318" cy="92075"/>
          </a:xfrm>
          <a:custGeom>
            <a:avLst/>
            <a:gdLst/>
            <a:ahLst/>
            <a:cxnLst/>
            <a:rect l="0" t="0" r="0" b="0"/>
            <a:pathLst>
              <a:path w="4318" h="92075">
                <a:moveTo>
                  <a:pt x="0" y="92075"/>
                </a:moveTo>
                <a:lnTo>
                  <a:pt x="0" y="87502"/>
                </a:lnTo>
                <a:lnTo>
                  <a:pt x="0" y="74421"/>
                </a:lnTo>
                <a:lnTo>
                  <a:pt x="0" y="70103"/>
                </a:lnTo>
                <a:lnTo>
                  <a:pt x="0" y="61340"/>
                </a:lnTo>
                <a:lnTo>
                  <a:pt x="0" y="48132"/>
                </a:lnTo>
                <a:lnTo>
                  <a:pt x="0" y="30861"/>
                </a:lnTo>
                <a:lnTo>
                  <a:pt x="0" y="13081"/>
                </a:lnTo>
                <a:lnTo>
                  <a:pt x="0" y="8508"/>
                </a:lnTo>
                <a:lnTo>
                  <a:pt x="431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4" name="Freeform 1654"/>
          <p:cNvSpPr/>
          <p:nvPr/>
        </p:nvSpPr>
        <p:spPr>
          <a:xfrm>
            <a:off x="3276600" y="5241289"/>
            <a:ext cx="13080" cy="21971"/>
          </a:xfrm>
          <a:custGeom>
            <a:avLst/>
            <a:gdLst/>
            <a:ahLst/>
            <a:cxnLst/>
            <a:rect l="0" t="0" r="0" b="0"/>
            <a:pathLst>
              <a:path w="13080" h="21971">
                <a:moveTo>
                  <a:pt x="0" y="17400"/>
                </a:moveTo>
                <a:lnTo>
                  <a:pt x="0" y="21971"/>
                </a:lnTo>
                <a:lnTo>
                  <a:pt x="4317" y="21971"/>
                </a:lnTo>
                <a:lnTo>
                  <a:pt x="4317" y="17400"/>
                </a:lnTo>
                <a:lnTo>
                  <a:pt x="8509" y="17400"/>
                </a:lnTo>
                <a:lnTo>
                  <a:pt x="8509" y="8890"/>
                </a:lnTo>
                <a:lnTo>
                  <a:pt x="8509" y="4319"/>
                </a:lnTo>
                <a:lnTo>
                  <a:pt x="130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5" name="Freeform 1655"/>
          <p:cNvSpPr/>
          <p:nvPr/>
        </p:nvSpPr>
        <p:spPr>
          <a:xfrm>
            <a:off x="3289680" y="5254497"/>
            <a:ext cx="30480" cy="26162"/>
          </a:xfrm>
          <a:custGeom>
            <a:avLst/>
            <a:gdLst/>
            <a:ahLst/>
            <a:cxnLst/>
            <a:rect l="0" t="0" r="0" b="0"/>
            <a:pathLst>
              <a:path w="30480" h="26162">
                <a:moveTo>
                  <a:pt x="0" y="0"/>
                </a:moveTo>
                <a:lnTo>
                  <a:pt x="0" y="4192"/>
                </a:lnTo>
                <a:lnTo>
                  <a:pt x="0" y="8763"/>
                </a:lnTo>
                <a:lnTo>
                  <a:pt x="0" y="13081"/>
                </a:lnTo>
                <a:lnTo>
                  <a:pt x="4318" y="13081"/>
                </a:lnTo>
                <a:lnTo>
                  <a:pt x="4318" y="17654"/>
                </a:lnTo>
                <a:lnTo>
                  <a:pt x="12828" y="17654"/>
                </a:lnTo>
                <a:lnTo>
                  <a:pt x="17399" y="17654"/>
                </a:lnTo>
                <a:lnTo>
                  <a:pt x="21717" y="21844"/>
                </a:lnTo>
                <a:lnTo>
                  <a:pt x="26290" y="21844"/>
                </a:lnTo>
                <a:lnTo>
                  <a:pt x="30480" y="21844"/>
                </a:lnTo>
                <a:lnTo>
                  <a:pt x="30480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6" name="Freeform 1656"/>
          <p:cNvSpPr/>
          <p:nvPr/>
        </p:nvSpPr>
        <p:spPr>
          <a:xfrm>
            <a:off x="3311397" y="5228208"/>
            <a:ext cx="17654" cy="61342"/>
          </a:xfrm>
          <a:custGeom>
            <a:avLst/>
            <a:gdLst/>
            <a:ahLst/>
            <a:cxnLst/>
            <a:rect l="0" t="0" r="0" b="0"/>
            <a:pathLst>
              <a:path w="17654" h="61342">
                <a:moveTo>
                  <a:pt x="17654" y="61342"/>
                </a:moveTo>
                <a:lnTo>
                  <a:pt x="17654" y="57024"/>
                </a:lnTo>
                <a:lnTo>
                  <a:pt x="17654" y="52451"/>
                </a:lnTo>
                <a:lnTo>
                  <a:pt x="17654" y="43943"/>
                </a:lnTo>
                <a:lnTo>
                  <a:pt x="13336" y="30481"/>
                </a:lnTo>
                <a:lnTo>
                  <a:pt x="13336" y="17400"/>
                </a:lnTo>
                <a:lnTo>
                  <a:pt x="8763" y="13081"/>
                </a:lnTo>
                <a:lnTo>
                  <a:pt x="8763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7" name="Freeform 1657"/>
          <p:cNvSpPr/>
          <p:nvPr/>
        </p:nvSpPr>
        <p:spPr>
          <a:xfrm>
            <a:off x="3337559" y="5267578"/>
            <a:ext cx="17654" cy="13081"/>
          </a:xfrm>
          <a:custGeom>
            <a:avLst/>
            <a:gdLst/>
            <a:ahLst/>
            <a:cxnLst/>
            <a:rect l="0" t="0" r="0" b="0"/>
            <a:pathLst>
              <a:path w="17654" h="13081">
                <a:moveTo>
                  <a:pt x="0" y="8763"/>
                </a:moveTo>
                <a:lnTo>
                  <a:pt x="0" y="13081"/>
                </a:lnTo>
                <a:lnTo>
                  <a:pt x="9144" y="13081"/>
                </a:lnTo>
                <a:lnTo>
                  <a:pt x="13081" y="4573"/>
                </a:lnTo>
                <a:lnTo>
                  <a:pt x="13081" y="0"/>
                </a:lnTo>
                <a:lnTo>
                  <a:pt x="1765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8" name="Freeform 1658"/>
          <p:cNvSpPr/>
          <p:nvPr/>
        </p:nvSpPr>
        <p:spPr>
          <a:xfrm>
            <a:off x="3377184" y="5228208"/>
            <a:ext cx="52450" cy="57024"/>
          </a:xfrm>
          <a:custGeom>
            <a:avLst/>
            <a:gdLst/>
            <a:ahLst/>
            <a:cxnLst/>
            <a:rect l="0" t="0" r="0" b="0"/>
            <a:pathLst>
              <a:path w="52450" h="57024">
                <a:moveTo>
                  <a:pt x="13081" y="35052"/>
                </a:moveTo>
                <a:lnTo>
                  <a:pt x="13081" y="35052"/>
                </a:lnTo>
                <a:lnTo>
                  <a:pt x="13081" y="39370"/>
                </a:lnTo>
                <a:lnTo>
                  <a:pt x="17399" y="39370"/>
                </a:lnTo>
                <a:lnTo>
                  <a:pt x="21589" y="39370"/>
                </a:lnTo>
                <a:lnTo>
                  <a:pt x="26162" y="35052"/>
                </a:lnTo>
                <a:lnTo>
                  <a:pt x="30480" y="30481"/>
                </a:lnTo>
                <a:lnTo>
                  <a:pt x="30480" y="26289"/>
                </a:lnTo>
                <a:lnTo>
                  <a:pt x="35051" y="21971"/>
                </a:lnTo>
                <a:lnTo>
                  <a:pt x="35051" y="17400"/>
                </a:lnTo>
                <a:lnTo>
                  <a:pt x="35051" y="8890"/>
                </a:lnTo>
                <a:lnTo>
                  <a:pt x="35051" y="4319"/>
                </a:lnTo>
                <a:lnTo>
                  <a:pt x="35051" y="0"/>
                </a:lnTo>
                <a:lnTo>
                  <a:pt x="30480" y="0"/>
                </a:lnTo>
                <a:lnTo>
                  <a:pt x="26162" y="0"/>
                </a:lnTo>
                <a:lnTo>
                  <a:pt x="21589" y="0"/>
                </a:lnTo>
                <a:lnTo>
                  <a:pt x="17399" y="4319"/>
                </a:lnTo>
                <a:lnTo>
                  <a:pt x="17399" y="13081"/>
                </a:lnTo>
                <a:lnTo>
                  <a:pt x="13081" y="21971"/>
                </a:lnTo>
                <a:lnTo>
                  <a:pt x="4318" y="35052"/>
                </a:lnTo>
                <a:lnTo>
                  <a:pt x="0" y="35052"/>
                </a:lnTo>
                <a:lnTo>
                  <a:pt x="0" y="39370"/>
                </a:lnTo>
                <a:lnTo>
                  <a:pt x="0" y="43943"/>
                </a:lnTo>
                <a:lnTo>
                  <a:pt x="0" y="48133"/>
                </a:lnTo>
                <a:lnTo>
                  <a:pt x="0" y="52451"/>
                </a:lnTo>
                <a:lnTo>
                  <a:pt x="0" y="57024"/>
                </a:lnTo>
                <a:lnTo>
                  <a:pt x="4318" y="57024"/>
                </a:lnTo>
                <a:lnTo>
                  <a:pt x="8508" y="57024"/>
                </a:lnTo>
                <a:lnTo>
                  <a:pt x="17399" y="57024"/>
                </a:lnTo>
                <a:lnTo>
                  <a:pt x="21589" y="57024"/>
                </a:lnTo>
                <a:lnTo>
                  <a:pt x="26162" y="57024"/>
                </a:lnTo>
                <a:lnTo>
                  <a:pt x="35051" y="57024"/>
                </a:lnTo>
                <a:lnTo>
                  <a:pt x="39369" y="57024"/>
                </a:lnTo>
                <a:lnTo>
                  <a:pt x="52450" y="570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59" name="Freeform 1659"/>
          <p:cNvSpPr/>
          <p:nvPr/>
        </p:nvSpPr>
        <p:spPr>
          <a:xfrm>
            <a:off x="3433826" y="5193157"/>
            <a:ext cx="4571" cy="4571"/>
          </a:xfrm>
          <a:custGeom>
            <a:avLst/>
            <a:gdLst/>
            <a:ahLst/>
            <a:cxnLst/>
            <a:rect l="0" t="0" r="0" b="0"/>
            <a:pathLst>
              <a:path w="4571" h="4571">
                <a:moveTo>
                  <a:pt x="4571" y="4571"/>
                </a:moveTo>
                <a:lnTo>
                  <a:pt x="4571" y="4571"/>
                </a:lnTo>
                <a:lnTo>
                  <a:pt x="0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0" name="Freeform 1660"/>
          <p:cNvSpPr/>
          <p:nvPr/>
        </p:nvSpPr>
        <p:spPr>
          <a:xfrm>
            <a:off x="3438397" y="5232527"/>
            <a:ext cx="0" cy="52705"/>
          </a:xfrm>
          <a:custGeom>
            <a:avLst/>
            <a:gdLst/>
            <a:ahLst/>
            <a:cxnLst/>
            <a:rect l="0" t="0" r="0" b="0"/>
            <a:pathLst>
              <a:path h="52705">
                <a:moveTo>
                  <a:pt x="0" y="52705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1" name="Freeform 1661"/>
          <p:cNvSpPr/>
          <p:nvPr/>
        </p:nvSpPr>
        <p:spPr>
          <a:xfrm>
            <a:off x="3477767" y="5228208"/>
            <a:ext cx="61215" cy="69850"/>
          </a:xfrm>
          <a:custGeom>
            <a:avLst/>
            <a:gdLst/>
            <a:ahLst/>
            <a:cxnLst/>
            <a:rect l="0" t="0" r="0" b="0"/>
            <a:pathLst>
              <a:path w="61215" h="69850">
                <a:moveTo>
                  <a:pt x="35053" y="0"/>
                </a:moveTo>
                <a:lnTo>
                  <a:pt x="30480" y="4319"/>
                </a:lnTo>
                <a:lnTo>
                  <a:pt x="26162" y="4319"/>
                </a:lnTo>
                <a:lnTo>
                  <a:pt x="17654" y="13081"/>
                </a:lnTo>
                <a:lnTo>
                  <a:pt x="13081" y="17400"/>
                </a:lnTo>
                <a:lnTo>
                  <a:pt x="8891" y="30481"/>
                </a:lnTo>
                <a:lnTo>
                  <a:pt x="8891" y="35052"/>
                </a:lnTo>
                <a:lnTo>
                  <a:pt x="8891" y="39370"/>
                </a:lnTo>
                <a:lnTo>
                  <a:pt x="13081" y="39370"/>
                </a:lnTo>
                <a:lnTo>
                  <a:pt x="26162" y="39370"/>
                </a:lnTo>
                <a:lnTo>
                  <a:pt x="39371" y="39370"/>
                </a:lnTo>
                <a:lnTo>
                  <a:pt x="43561" y="39370"/>
                </a:lnTo>
                <a:lnTo>
                  <a:pt x="48134" y="39370"/>
                </a:lnTo>
                <a:lnTo>
                  <a:pt x="57023" y="39370"/>
                </a:lnTo>
                <a:lnTo>
                  <a:pt x="61215" y="39370"/>
                </a:lnTo>
                <a:lnTo>
                  <a:pt x="61215" y="43943"/>
                </a:lnTo>
                <a:lnTo>
                  <a:pt x="61215" y="48133"/>
                </a:lnTo>
                <a:lnTo>
                  <a:pt x="61215" y="52451"/>
                </a:lnTo>
                <a:lnTo>
                  <a:pt x="61215" y="61342"/>
                </a:lnTo>
                <a:lnTo>
                  <a:pt x="57023" y="61342"/>
                </a:lnTo>
                <a:lnTo>
                  <a:pt x="52452" y="61342"/>
                </a:lnTo>
                <a:lnTo>
                  <a:pt x="48134" y="65532"/>
                </a:lnTo>
                <a:lnTo>
                  <a:pt x="43561" y="65532"/>
                </a:lnTo>
                <a:lnTo>
                  <a:pt x="26162" y="65532"/>
                </a:lnTo>
                <a:lnTo>
                  <a:pt x="21972" y="65532"/>
                </a:lnTo>
                <a:lnTo>
                  <a:pt x="8891" y="69850"/>
                </a:lnTo>
                <a:lnTo>
                  <a:pt x="4318" y="69850"/>
                </a:lnTo>
                <a:lnTo>
                  <a:pt x="0" y="698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2" name="Freeform 1662"/>
          <p:cNvSpPr/>
          <p:nvPr/>
        </p:nvSpPr>
        <p:spPr>
          <a:xfrm>
            <a:off x="3538982" y="5228208"/>
            <a:ext cx="78739" cy="65532"/>
          </a:xfrm>
          <a:custGeom>
            <a:avLst/>
            <a:gdLst/>
            <a:ahLst/>
            <a:cxnLst/>
            <a:rect l="0" t="0" r="0" b="0"/>
            <a:pathLst>
              <a:path w="78739" h="65532">
                <a:moveTo>
                  <a:pt x="0" y="43943"/>
                </a:moveTo>
                <a:lnTo>
                  <a:pt x="0" y="43943"/>
                </a:lnTo>
                <a:lnTo>
                  <a:pt x="8635" y="39370"/>
                </a:lnTo>
                <a:lnTo>
                  <a:pt x="13208" y="39370"/>
                </a:lnTo>
                <a:lnTo>
                  <a:pt x="17779" y="39370"/>
                </a:lnTo>
                <a:lnTo>
                  <a:pt x="17779" y="35052"/>
                </a:lnTo>
                <a:lnTo>
                  <a:pt x="21716" y="35052"/>
                </a:lnTo>
                <a:lnTo>
                  <a:pt x="26289" y="30481"/>
                </a:lnTo>
                <a:lnTo>
                  <a:pt x="26289" y="21971"/>
                </a:lnTo>
                <a:lnTo>
                  <a:pt x="30479" y="17400"/>
                </a:lnTo>
                <a:lnTo>
                  <a:pt x="34797" y="13081"/>
                </a:lnTo>
                <a:lnTo>
                  <a:pt x="34797" y="8890"/>
                </a:lnTo>
                <a:lnTo>
                  <a:pt x="39370" y="8890"/>
                </a:lnTo>
                <a:lnTo>
                  <a:pt x="39370" y="4319"/>
                </a:lnTo>
                <a:lnTo>
                  <a:pt x="39370" y="0"/>
                </a:lnTo>
                <a:lnTo>
                  <a:pt x="34797" y="0"/>
                </a:lnTo>
                <a:lnTo>
                  <a:pt x="30479" y="4319"/>
                </a:lnTo>
                <a:lnTo>
                  <a:pt x="26289" y="8890"/>
                </a:lnTo>
                <a:lnTo>
                  <a:pt x="21716" y="21971"/>
                </a:lnTo>
                <a:lnTo>
                  <a:pt x="17779" y="26289"/>
                </a:lnTo>
                <a:lnTo>
                  <a:pt x="17779" y="35052"/>
                </a:lnTo>
                <a:lnTo>
                  <a:pt x="17779" y="39370"/>
                </a:lnTo>
                <a:lnTo>
                  <a:pt x="17779" y="48133"/>
                </a:lnTo>
                <a:lnTo>
                  <a:pt x="17779" y="57024"/>
                </a:lnTo>
                <a:lnTo>
                  <a:pt x="17779" y="61342"/>
                </a:lnTo>
                <a:lnTo>
                  <a:pt x="17779" y="65532"/>
                </a:lnTo>
                <a:lnTo>
                  <a:pt x="21716" y="65532"/>
                </a:lnTo>
                <a:lnTo>
                  <a:pt x="26289" y="65532"/>
                </a:lnTo>
                <a:lnTo>
                  <a:pt x="30479" y="65532"/>
                </a:lnTo>
                <a:lnTo>
                  <a:pt x="43941" y="65532"/>
                </a:lnTo>
                <a:lnTo>
                  <a:pt x="48259" y="65532"/>
                </a:lnTo>
                <a:lnTo>
                  <a:pt x="56769" y="65532"/>
                </a:lnTo>
                <a:lnTo>
                  <a:pt x="61340" y="65532"/>
                </a:lnTo>
                <a:lnTo>
                  <a:pt x="78739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3" name="Freeform 1663"/>
          <p:cNvSpPr/>
          <p:nvPr/>
        </p:nvSpPr>
        <p:spPr>
          <a:xfrm>
            <a:off x="2856610" y="5171185"/>
            <a:ext cx="135256" cy="122555"/>
          </a:xfrm>
          <a:custGeom>
            <a:avLst/>
            <a:gdLst/>
            <a:ahLst/>
            <a:cxnLst/>
            <a:rect l="0" t="0" r="0" b="0"/>
            <a:pathLst>
              <a:path w="135256" h="122555">
                <a:moveTo>
                  <a:pt x="0" y="0"/>
                </a:moveTo>
                <a:lnTo>
                  <a:pt x="0" y="8891"/>
                </a:lnTo>
                <a:lnTo>
                  <a:pt x="0" y="30480"/>
                </a:lnTo>
                <a:lnTo>
                  <a:pt x="0" y="39371"/>
                </a:lnTo>
                <a:lnTo>
                  <a:pt x="0" y="52833"/>
                </a:lnTo>
                <a:lnTo>
                  <a:pt x="0" y="78994"/>
                </a:lnTo>
                <a:lnTo>
                  <a:pt x="0" y="83312"/>
                </a:lnTo>
                <a:lnTo>
                  <a:pt x="0" y="100966"/>
                </a:lnTo>
                <a:lnTo>
                  <a:pt x="8763" y="105156"/>
                </a:lnTo>
                <a:lnTo>
                  <a:pt x="12828" y="109474"/>
                </a:lnTo>
                <a:lnTo>
                  <a:pt x="17400" y="122555"/>
                </a:lnTo>
                <a:lnTo>
                  <a:pt x="21591" y="122555"/>
                </a:lnTo>
                <a:lnTo>
                  <a:pt x="26163" y="122555"/>
                </a:lnTo>
                <a:lnTo>
                  <a:pt x="30735" y="122555"/>
                </a:lnTo>
                <a:lnTo>
                  <a:pt x="34672" y="118365"/>
                </a:lnTo>
                <a:lnTo>
                  <a:pt x="47879" y="109474"/>
                </a:lnTo>
                <a:lnTo>
                  <a:pt x="52451" y="105156"/>
                </a:lnTo>
                <a:lnTo>
                  <a:pt x="57023" y="92075"/>
                </a:lnTo>
                <a:lnTo>
                  <a:pt x="65532" y="83312"/>
                </a:lnTo>
                <a:lnTo>
                  <a:pt x="65532" y="74423"/>
                </a:lnTo>
                <a:lnTo>
                  <a:pt x="65532" y="70104"/>
                </a:lnTo>
                <a:lnTo>
                  <a:pt x="65532" y="65913"/>
                </a:lnTo>
                <a:lnTo>
                  <a:pt x="69723" y="78994"/>
                </a:lnTo>
                <a:lnTo>
                  <a:pt x="69723" y="83312"/>
                </a:lnTo>
                <a:lnTo>
                  <a:pt x="74295" y="87504"/>
                </a:lnTo>
                <a:lnTo>
                  <a:pt x="78613" y="100966"/>
                </a:lnTo>
                <a:lnTo>
                  <a:pt x="87504" y="109474"/>
                </a:lnTo>
                <a:lnTo>
                  <a:pt x="91694" y="109474"/>
                </a:lnTo>
                <a:lnTo>
                  <a:pt x="96266" y="114047"/>
                </a:lnTo>
                <a:lnTo>
                  <a:pt x="100585" y="114047"/>
                </a:lnTo>
                <a:lnTo>
                  <a:pt x="104775" y="114047"/>
                </a:lnTo>
                <a:lnTo>
                  <a:pt x="113666" y="105156"/>
                </a:lnTo>
                <a:lnTo>
                  <a:pt x="117984" y="92075"/>
                </a:lnTo>
                <a:lnTo>
                  <a:pt x="131065" y="78994"/>
                </a:lnTo>
                <a:lnTo>
                  <a:pt x="131065" y="61342"/>
                </a:lnTo>
                <a:lnTo>
                  <a:pt x="135256" y="48260"/>
                </a:lnTo>
                <a:lnTo>
                  <a:pt x="135256" y="30480"/>
                </a:lnTo>
                <a:lnTo>
                  <a:pt x="135256" y="26543"/>
                </a:lnTo>
                <a:lnTo>
                  <a:pt x="135256" y="219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4" name="Freeform 1664"/>
          <p:cNvSpPr/>
          <p:nvPr/>
        </p:nvSpPr>
        <p:spPr>
          <a:xfrm>
            <a:off x="3031489" y="5158104"/>
            <a:ext cx="87503" cy="148717"/>
          </a:xfrm>
          <a:custGeom>
            <a:avLst/>
            <a:gdLst/>
            <a:ahLst/>
            <a:cxnLst/>
            <a:rect l="0" t="0" r="0" b="0"/>
            <a:pathLst>
              <a:path w="87503" h="148717">
                <a:moveTo>
                  <a:pt x="26290" y="100585"/>
                </a:moveTo>
                <a:lnTo>
                  <a:pt x="26290" y="96393"/>
                </a:lnTo>
                <a:lnTo>
                  <a:pt x="21971" y="96393"/>
                </a:lnTo>
                <a:lnTo>
                  <a:pt x="17400" y="96393"/>
                </a:lnTo>
                <a:lnTo>
                  <a:pt x="13209" y="96393"/>
                </a:lnTo>
                <a:lnTo>
                  <a:pt x="8890" y="96393"/>
                </a:lnTo>
                <a:lnTo>
                  <a:pt x="8890" y="100585"/>
                </a:lnTo>
                <a:lnTo>
                  <a:pt x="0" y="105156"/>
                </a:lnTo>
                <a:lnTo>
                  <a:pt x="0" y="109474"/>
                </a:lnTo>
                <a:lnTo>
                  <a:pt x="0" y="114047"/>
                </a:lnTo>
                <a:lnTo>
                  <a:pt x="0" y="122555"/>
                </a:lnTo>
                <a:lnTo>
                  <a:pt x="0" y="127128"/>
                </a:lnTo>
                <a:lnTo>
                  <a:pt x="4318" y="127128"/>
                </a:lnTo>
                <a:lnTo>
                  <a:pt x="8890" y="127128"/>
                </a:lnTo>
                <a:lnTo>
                  <a:pt x="13209" y="127128"/>
                </a:lnTo>
                <a:lnTo>
                  <a:pt x="17400" y="127128"/>
                </a:lnTo>
                <a:lnTo>
                  <a:pt x="21971" y="127128"/>
                </a:lnTo>
                <a:lnTo>
                  <a:pt x="26290" y="118237"/>
                </a:lnTo>
                <a:lnTo>
                  <a:pt x="39371" y="114047"/>
                </a:lnTo>
                <a:lnTo>
                  <a:pt x="43943" y="109474"/>
                </a:lnTo>
                <a:lnTo>
                  <a:pt x="43943" y="105156"/>
                </a:lnTo>
                <a:lnTo>
                  <a:pt x="43943" y="100585"/>
                </a:lnTo>
                <a:lnTo>
                  <a:pt x="43943" y="96393"/>
                </a:lnTo>
                <a:lnTo>
                  <a:pt x="43943" y="100585"/>
                </a:lnTo>
                <a:lnTo>
                  <a:pt x="43943" y="105156"/>
                </a:lnTo>
                <a:lnTo>
                  <a:pt x="43943" y="109474"/>
                </a:lnTo>
                <a:lnTo>
                  <a:pt x="48261" y="122555"/>
                </a:lnTo>
                <a:lnTo>
                  <a:pt x="52452" y="127128"/>
                </a:lnTo>
                <a:lnTo>
                  <a:pt x="56769" y="135636"/>
                </a:lnTo>
                <a:lnTo>
                  <a:pt x="65533" y="144527"/>
                </a:lnTo>
                <a:lnTo>
                  <a:pt x="69850" y="148717"/>
                </a:lnTo>
                <a:lnTo>
                  <a:pt x="74422" y="148717"/>
                </a:lnTo>
                <a:lnTo>
                  <a:pt x="78740" y="148717"/>
                </a:lnTo>
                <a:lnTo>
                  <a:pt x="82931" y="148717"/>
                </a:lnTo>
                <a:lnTo>
                  <a:pt x="87503" y="148717"/>
                </a:lnTo>
                <a:lnTo>
                  <a:pt x="87503" y="139954"/>
                </a:lnTo>
                <a:lnTo>
                  <a:pt x="87503" y="131446"/>
                </a:lnTo>
                <a:lnTo>
                  <a:pt x="87503" y="118237"/>
                </a:lnTo>
                <a:lnTo>
                  <a:pt x="87503" y="92075"/>
                </a:lnTo>
                <a:lnTo>
                  <a:pt x="78740" y="74423"/>
                </a:lnTo>
                <a:lnTo>
                  <a:pt x="74422" y="57023"/>
                </a:lnTo>
                <a:lnTo>
                  <a:pt x="65533" y="26290"/>
                </a:lnTo>
                <a:lnTo>
                  <a:pt x="60961" y="17654"/>
                </a:lnTo>
                <a:lnTo>
                  <a:pt x="60961" y="13081"/>
                </a:lnTo>
                <a:lnTo>
                  <a:pt x="6096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5" name="Freeform 1665"/>
          <p:cNvSpPr/>
          <p:nvPr/>
        </p:nvSpPr>
        <p:spPr>
          <a:xfrm>
            <a:off x="3136392" y="5237098"/>
            <a:ext cx="35052" cy="74296"/>
          </a:xfrm>
          <a:custGeom>
            <a:avLst/>
            <a:gdLst/>
            <a:ahLst/>
            <a:cxnLst/>
            <a:rect l="0" t="0" r="0" b="0"/>
            <a:pathLst>
              <a:path w="35052" h="74296">
                <a:moveTo>
                  <a:pt x="0" y="0"/>
                </a:moveTo>
                <a:lnTo>
                  <a:pt x="4572" y="0"/>
                </a:lnTo>
                <a:lnTo>
                  <a:pt x="13081" y="0"/>
                </a:lnTo>
                <a:lnTo>
                  <a:pt x="17653" y="0"/>
                </a:lnTo>
                <a:lnTo>
                  <a:pt x="26162" y="4191"/>
                </a:lnTo>
                <a:lnTo>
                  <a:pt x="30734" y="13081"/>
                </a:lnTo>
                <a:lnTo>
                  <a:pt x="30734" y="17399"/>
                </a:lnTo>
                <a:lnTo>
                  <a:pt x="35052" y="21591"/>
                </a:lnTo>
                <a:lnTo>
                  <a:pt x="35052" y="30480"/>
                </a:lnTo>
                <a:lnTo>
                  <a:pt x="35052" y="43561"/>
                </a:lnTo>
                <a:lnTo>
                  <a:pt x="35052" y="48134"/>
                </a:lnTo>
                <a:lnTo>
                  <a:pt x="35052" y="65533"/>
                </a:lnTo>
                <a:lnTo>
                  <a:pt x="35052" y="69723"/>
                </a:lnTo>
                <a:lnTo>
                  <a:pt x="35052" y="7429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6" name="Freeform 1666"/>
          <p:cNvSpPr/>
          <p:nvPr/>
        </p:nvSpPr>
        <p:spPr>
          <a:xfrm>
            <a:off x="3206495" y="5175758"/>
            <a:ext cx="8509" cy="109474"/>
          </a:xfrm>
          <a:custGeom>
            <a:avLst/>
            <a:gdLst/>
            <a:ahLst/>
            <a:cxnLst/>
            <a:rect l="0" t="0" r="0" b="0"/>
            <a:pathLst>
              <a:path w="8509" h="109474">
                <a:moveTo>
                  <a:pt x="0" y="0"/>
                </a:moveTo>
                <a:lnTo>
                  <a:pt x="0" y="4318"/>
                </a:lnTo>
                <a:lnTo>
                  <a:pt x="0" y="13207"/>
                </a:lnTo>
                <a:lnTo>
                  <a:pt x="0" y="34798"/>
                </a:lnTo>
                <a:lnTo>
                  <a:pt x="0" y="43687"/>
                </a:lnTo>
                <a:lnTo>
                  <a:pt x="0" y="48260"/>
                </a:lnTo>
                <a:lnTo>
                  <a:pt x="4319" y="65531"/>
                </a:lnTo>
                <a:lnTo>
                  <a:pt x="4319" y="78739"/>
                </a:lnTo>
                <a:lnTo>
                  <a:pt x="8509" y="91820"/>
                </a:lnTo>
                <a:lnTo>
                  <a:pt x="8509" y="96393"/>
                </a:lnTo>
                <a:lnTo>
                  <a:pt x="8509" y="100583"/>
                </a:lnTo>
                <a:lnTo>
                  <a:pt x="8509" y="1094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7" name="Freeform 1667"/>
          <p:cNvSpPr/>
          <p:nvPr/>
        </p:nvSpPr>
        <p:spPr>
          <a:xfrm>
            <a:off x="2427097" y="5231891"/>
            <a:ext cx="61341" cy="139954"/>
          </a:xfrm>
          <a:custGeom>
            <a:avLst/>
            <a:gdLst/>
            <a:ahLst/>
            <a:cxnLst/>
            <a:rect l="0" t="0" r="0" b="0"/>
            <a:pathLst>
              <a:path w="61341" h="139954">
                <a:moveTo>
                  <a:pt x="12826" y="139954"/>
                </a:moveTo>
                <a:lnTo>
                  <a:pt x="12826" y="135636"/>
                </a:lnTo>
                <a:lnTo>
                  <a:pt x="12826" y="126747"/>
                </a:lnTo>
                <a:lnTo>
                  <a:pt x="12826" y="109474"/>
                </a:lnTo>
                <a:lnTo>
                  <a:pt x="12826" y="105156"/>
                </a:lnTo>
                <a:lnTo>
                  <a:pt x="12826" y="91694"/>
                </a:lnTo>
                <a:lnTo>
                  <a:pt x="12826" y="83186"/>
                </a:lnTo>
                <a:lnTo>
                  <a:pt x="12826" y="61215"/>
                </a:lnTo>
                <a:lnTo>
                  <a:pt x="12826" y="57023"/>
                </a:lnTo>
                <a:lnTo>
                  <a:pt x="12826" y="52452"/>
                </a:lnTo>
                <a:lnTo>
                  <a:pt x="12826" y="43561"/>
                </a:lnTo>
                <a:lnTo>
                  <a:pt x="12826" y="39624"/>
                </a:lnTo>
                <a:lnTo>
                  <a:pt x="12826" y="26162"/>
                </a:lnTo>
                <a:lnTo>
                  <a:pt x="12826" y="21972"/>
                </a:lnTo>
                <a:lnTo>
                  <a:pt x="17398" y="17399"/>
                </a:lnTo>
                <a:lnTo>
                  <a:pt x="21717" y="13081"/>
                </a:lnTo>
                <a:lnTo>
                  <a:pt x="25907" y="8510"/>
                </a:lnTo>
                <a:lnTo>
                  <a:pt x="30479" y="8510"/>
                </a:lnTo>
                <a:lnTo>
                  <a:pt x="30479" y="0"/>
                </a:lnTo>
                <a:lnTo>
                  <a:pt x="39370" y="0"/>
                </a:lnTo>
                <a:lnTo>
                  <a:pt x="43560" y="0"/>
                </a:lnTo>
                <a:lnTo>
                  <a:pt x="47879" y="0"/>
                </a:lnTo>
                <a:lnTo>
                  <a:pt x="52451" y="0"/>
                </a:lnTo>
                <a:lnTo>
                  <a:pt x="56769" y="4318"/>
                </a:lnTo>
                <a:lnTo>
                  <a:pt x="61341" y="13081"/>
                </a:lnTo>
                <a:lnTo>
                  <a:pt x="61341" y="17399"/>
                </a:lnTo>
                <a:lnTo>
                  <a:pt x="61341" y="21972"/>
                </a:lnTo>
                <a:lnTo>
                  <a:pt x="61341" y="30480"/>
                </a:lnTo>
                <a:lnTo>
                  <a:pt x="61341" y="35053"/>
                </a:lnTo>
                <a:lnTo>
                  <a:pt x="61341" y="39624"/>
                </a:lnTo>
                <a:lnTo>
                  <a:pt x="61341" y="43561"/>
                </a:lnTo>
                <a:lnTo>
                  <a:pt x="61341" y="48134"/>
                </a:lnTo>
                <a:lnTo>
                  <a:pt x="52451" y="52452"/>
                </a:lnTo>
                <a:lnTo>
                  <a:pt x="47879" y="57023"/>
                </a:lnTo>
                <a:lnTo>
                  <a:pt x="30479" y="57023"/>
                </a:lnTo>
                <a:lnTo>
                  <a:pt x="30479" y="65532"/>
                </a:lnTo>
                <a:lnTo>
                  <a:pt x="25907" y="65532"/>
                </a:lnTo>
                <a:lnTo>
                  <a:pt x="12826" y="65532"/>
                </a:lnTo>
                <a:lnTo>
                  <a:pt x="8508" y="65532"/>
                </a:lnTo>
                <a:lnTo>
                  <a:pt x="4317" y="65532"/>
                </a:lnTo>
                <a:lnTo>
                  <a:pt x="0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8" name="Freeform 1668"/>
          <p:cNvSpPr/>
          <p:nvPr/>
        </p:nvSpPr>
        <p:spPr>
          <a:xfrm>
            <a:off x="2501519" y="5253863"/>
            <a:ext cx="82931" cy="43560"/>
          </a:xfrm>
          <a:custGeom>
            <a:avLst/>
            <a:gdLst/>
            <a:ahLst/>
            <a:cxnLst/>
            <a:rect l="0" t="0" r="0" b="0"/>
            <a:pathLst>
              <a:path w="82931" h="43560">
                <a:moveTo>
                  <a:pt x="34670" y="0"/>
                </a:moveTo>
                <a:lnTo>
                  <a:pt x="21970" y="0"/>
                </a:lnTo>
                <a:lnTo>
                  <a:pt x="8508" y="0"/>
                </a:lnTo>
                <a:lnTo>
                  <a:pt x="4191" y="4190"/>
                </a:lnTo>
                <a:lnTo>
                  <a:pt x="4191" y="13081"/>
                </a:lnTo>
                <a:lnTo>
                  <a:pt x="0" y="17652"/>
                </a:lnTo>
                <a:lnTo>
                  <a:pt x="0" y="21589"/>
                </a:lnTo>
                <a:lnTo>
                  <a:pt x="0" y="26162"/>
                </a:lnTo>
                <a:lnTo>
                  <a:pt x="0" y="30480"/>
                </a:lnTo>
                <a:lnTo>
                  <a:pt x="0" y="35051"/>
                </a:lnTo>
                <a:lnTo>
                  <a:pt x="17398" y="43560"/>
                </a:lnTo>
                <a:lnTo>
                  <a:pt x="21970" y="43560"/>
                </a:lnTo>
                <a:lnTo>
                  <a:pt x="25907" y="43560"/>
                </a:lnTo>
                <a:lnTo>
                  <a:pt x="39242" y="43560"/>
                </a:lnTo>
                <a:lnTo>
                  <a:pt x="43560" y="43560"/>
                </a:lnTo>
                <a:lnTo>
                  <a:pt x="52451" y="43560"/>
                </a:lnTo>
                <a:lnTo>
                  <a:pt x="56641" y="39243"/>
                </a:lnTo>
                <a:lnTo>
                  <a:pt x="60960" y="39243"/>
                </a:lnTo>
                <a:lnTo>
                  <a:pt x="69723" y="35051"/>
                </a:lnTo>
                <a:lnTo>
                  <a:pt x="69723" y="30480"/>
                </a:lnTo>
                <a:lnTo>
                  <a:pt x="69723" y="21589"/>
                </a:lnTo>
                <a:lnTo>
                  <a:pt x="69723" y="17652"/>
                </a:lnTo>
                <a:lnTo>
                  <a:pt x="69723" y="8508"/>
                </a:lnTo>
                <a:lnTo>
                  <a:pt x="69723" y="4190"/>
                </a:lnTo>
                <a:lnTo>
                  <a:pt x="69723" y="0"/>
                </a:lnTo>
                <a:lnTo>
                  <a:pt x="69723" y="4190"/>
                </a:lnTo>
                <a:lnTo>
                  <a:pt x="69723" y="13081"/>
                </a:lnTo>
                <a:lnTo>
                  <a:pt x="69723" y="21589"/>
                </a:lnTo>
                <a:lnTo>
                  <a:pt x="69723" y="26162"/>
                </a:lnTo>
                <a:lnTo>
                  <a:pt x="74041" y="30480"/>
                </a:lnTo>
                <a:lnTo>
                  <a:pt x="74041" y="43560"/>
                </a:lnTo>
                <a:lnTo>
                  <a:pt x="78613" y="43560"/>
                </a:lnTo>
                <a:lnTo>
                  <a:pt x="82931" y="435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69" name="Freeform 1669"/>
          <p:cNvSpPr/>
          <p:nvPr/>
        </p:nvSpPr>
        <p:spPr>
          <a:xfrm>
            <a:off x="2597530" y="5244972"/>
            <a:ext cx="127127" cy="57023"/>
          </a:xfrm>
          <a:custGeom>
            <a:avLst/>
            <a:gdLst/>
            <a:ahLst/>
            <a:cxnLst/>
            <a:rect l="0" t="0" r="0" b="0"/>
            <a:pathLst>
              <a:path w="127127" h="57023">
                <a:moveTo>
                  <a:pt x="35052" y="13081"/>
                </a:moveTo>
                <a:lnTo>
                  <a:pt x="35052" y="4318"/>
                </a:lnTo>
                <a:lnTo>
                  <a:pt x="35052" y="0"/>
                </a:lnTo>
                <a:lnTo>
                  <a:pt x="30734" y="0"/>
                </a:lnTo>
                <a:lnTo>
                  <a:pt x="26162" y="0"/>
                </a:lnTo>
                <a:lnTo>
                  <a:pt x="21971" y="0"/>
                </a:lnTo>
                <a:lnTo>
                  <a:pt x="17653" y="0"/>
                </a:lnTo>
                <a:lnTo>
                  <a:pt x="17653" y="8891"/>
                </a:lnTo>
                <a:lnTo>
                  <a:pt x="8764" y="13081"/>
                </a:lnTo>
                <a:lnTo>
                  <a:pt x="4572" y="21972"/>
                </a:lnTo>
                <a:lnTo>
                  <a:pt x="4572" y="26543"/>
                </a:lnTo>
                <a:lnTo>
                  <a:pt x="0" y="30480"/>
                </a:lnTo>
                <a:lnTo>
                  <a:pt x="0" y="43942"/>
                </a:lnTo>
                <a:lnTo>
                  <a:pt x="0" y="48134"/>
                </a:lnTo>
                <a:lnTo>
                  <a:pt x="0" y="52451"/>
                </a:lnTo>
                <a:lnTo>
                  <a:pt x="4572" y="52451"/>
                </a:lnTo>
                <a:lnTo>
                  <a:pt x="17653" y="57023"/>
                </a:lnTo>
                <a:lnTo>
                  <a:pt x="21971" y="57023"/>
                </a:lnTo>
                <a:lnTo>
                  <a:pt x="26162" y="57023"/>
                </a:lnTo>
                <a:lnTo>
                  <a:pt x="39624" y="57023"/>
                </a:lnTo>
                <a:lnTo>
                  <a:pt x="43815" y="52451"/>
                </a:lnTo>
                <a:lnTo>
                  <a:pt x="52452" y="48134"/>
                </a:lnTo>
                <a:lnTo>
                  <a:pt x="57024" y="43942"/>
                </a:lnTo>
                <a:lnTo>
                  <a:pt x="65533" y="30480"/>
                </a:lnTo>
                <a:lnTo>
                  <a:pt x="65533" y="26543"/>
                </a:lnTo>
                <a:lnTo>
                  <a:pt x="65533" y="21972"/>
                </a:lnTo>
                <a:lnTo>
                  <a:pt x="70105" y="26543"/>
                </a:lnTo>
                <a:lnTo>
                  <a:pt x="83186" y="48134"/>
                </a:lnTo>
                <a:lnTo>
                  <a:pt x="87503" y="48134"/>
                </a:lnTo>
                <a:lnTo>
                  <a:pt x="87503" y="52451"/>
                </a:lnTo>
                <a:lnTo>
                  <a:pt x="96647" y="43942"/>
                </a:lnTo>
                <a:lnTo>
                  <a:pt x="96647" y="39371"/>
                </a:lnTo>
                <a:lnTo>
                  <a:pt x="100584" y="35053"/>
                </a:lnTo>
                <a:lnTo>
                  <a:pt x="105156" y="30480"/>
                </a:lnTo>
                <a:lnTo>
                  <a:pt x="105156" y="26543"/>
                </a:lnTo>
                <a:lnTo>
                  <a:pt x="118237" y="21972"/>
                </a:lnTo>
                <a:lnTo>
                  <a:pt x="122555" y="21972"/>
                </a:lnTo>
                <a:lnTo>
                  <a:pt x="127127" y="173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0" name="Freeform 1670"/>
          <p:cNvSpPr/>
          <p:nvPr/>
        </p:nvSpPr>
        <p:spPr>
          <a:xfrm>
            <a:off x="2186685" y="5240401"/>
            <a:ext cx="52070" cy="52705"/>
          </a:xfrm>
          <a:custGeom>
            <a:avLst/>
            <a:gdLst/>
            <a:ahLst/>
            <a:cxnLst/>
            <a:rect l="0" t="0" r="0" b="0"/>
            <a:pathLst>
              <a:path w="52070" h="52705">
                <a:moveTo>
                  <a:pt x="8510" y="35051"/>
                </a:moveTo>
                <a:lnTo>
                  <a:pt x="4191" y="31114"/>
                </a:lnTo>
                <a:lnTo>
                  <a:pt x="8510" y="26543"/>
                </a:lnTo>
                <a:lnTo>
                  <a:pt x="12700" y="26543"/>
                </a:lnTo>
                <a:lnTo>
                  <a:pt x="12700" y="21970"/>
                </a:lnTo>
                <a:lnTo>
                  <a:pt x="17272" y="21970"/>
                </a:lnTo>
                <a:lnTo>
                  <a:pt x="21591" y="17652"/>
                </a:lnTo>
                <a:lnTo>
                  <a:pt x="21591" y="13462"/>
                </a:lnTo>
                <a:lnTo>
                  <a:pt x="30481" y="13462"/>
                </a:lnTo>
                <a:lnTo>
                  <a:pt x="30481" y="8889"/>
                </a:lnTo>
                <a:lnTo>
                  <a:pt x="30481" y="0"/>
                </a:lnTo>
                <a:lnTo>
                  <a:pt x="25909" y="0"/>
                </a:lnTo>
                <a:lnTo>
                  <a:pt x="21591" y="0"/>
                </a:lnTo>
                <a:lnTo>
                  <a:pt x="17272" y="0"/>
                </a:lnTo>
                <a:lnTo>
                  <a:pt x="12700" y="0"/>
                </a:lnTo>
                <a:lnTo>
                  <a:pt x="8510" y="4571"/>
                </a:lnTo>
                <a:lnTo>
                  <a:pt x="8510" y="8889"/>
                </a:lnTo>
                <a:lnTo>
                  <a:pt x="4191" y="13462"/>
                </a:lnTo>
                <a:lnTo>
                  <a:pt x="4191" y="17652"/>
                </a:lnTo>
                <a:lnTo>
                  <a:pt x="0" y="17652"/>
                </a:lnTo>
                <a:lnTo>
                  <a:pt x="0" y="21970"/>
                </a:lnTo>
                <a:lnTo>
                  <a:pt x="0" y="26543"/>
                </a:lnTo>
                <a:lnTo>
                  <a:pt x="0" y="31114"/>
                </a:lnTo>
                <a:lnTo>
                  <a:pt x="0" y="35051"/>
                </a:lnTo>
                <a:lnTo>
                  <a:pt x="0" y="43942"/>
                </a:lnTo>
                <a:lnTo>
                  <a:pt x="4191" y="48513"/>
                </a:lnTo>
                <a:lnTo>
                  <a:pt x="8510" y="48513"/>
                </a:lnTo>
                <a:lnTo>
                  <a:pt x="12700" y="52705"/>
                </a:lnTo>
                <a:lnTo>
                  <a:pt x="17272" y="52705"/>
                </a:lnTo>
                <a:lnTo>
                  <a:pt x="30481" y="52705"/>
                </a:lnTo>
                <a:lnTo>
                  <a:pt x="34672" y="52705"/>
                </a:lnTo>
                <a:lnTo>
                  <a:pt x="39244" y="52705"/>
                </a:lnTo>
                <a:lnTo>
                  <a:pt x="43562" y="52705"/>
                </a:lnTo>
                <a:lnTo>
                  <a:pt x="47753" y="52705"/>
                </a:lnTo>
                <a:lnTo>
                  <a:pt x="52070" y="527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1" name="Freeform 1671"/>
          <p:cNvSpPr/>
          <p:nvPr/>
        </p:nvSpPr>
        <p:spPr>
          <a:xfrm>
            <a:off x="2234438" y="5209920"/>
            <a:ext cx="8889" cy="4573"/>
          </a:xfrm>
          <a:custGeom>
            <a:avLst/>
            <a:gdLst/>
            <a:ahLst/>
            <a:cxnLst/>
            <a:rect l="0" t="0" r="0" b="0"/>
            <a:pathLst>
              <a:path w="8889" h="4573">
                <a:moveTo>
                  <a:pt x="8889" y="4573"/>
                </a:moveTo>
                <a:lnTo>
                  <a:pt x="4317" y="4573"/>
                </a:lnTo>
                <a:lnTo>
                  <a:pt x="4317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2" name="Freeform 1672"/>
          <p:cNvSpPr/>
          <p:nvPr/>
        </p:nvSpPr>
        <p:spPr>
          <a:xfrm>
            <a:off x="2243327" y="5244972"/>
            <a:ext cx="8509" cy="48134"/>
          </a:xfrm>
          <a:custGeom>
            <a:avLst/>
            <a:gdLst/>
            <a:ahLst/>
            <a:cxnLst/>
            <a:rect l="0" t="0" r="0" b="0"/>
            <a:pathLst>
              <a:path w="8509" h="48134">
                <a:moveTo>
                  <a:pt x="8509" y="48134"/>
                </a:moveTo>
                <a:lnTo>
                  <a:pt x="8509" y="48134"/>
                </a:lnTo>
                <a:lnTo>
                  <a:pt x="8509" y="43942"/>
                </a:lnTo>
                <a:lnTo>
                  <a:pt x="8509" y="35053"/>
                </a:lnTo>
                <a:lnTo>
                  <a:pt x="8509" y="30480"/>
                </a:lnTo>
                <a:lnTo>
                  <a:pt x="8509" y="26543"/>
                </a:lnTo>
                <a:lnTo>
                  <a:pt x="8509" y="21972"/>
                </a:lnTo>
                <a:lnTo>
                  <a:pt x="8509" y="1739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3" name="Freeform 1673"/>
          <p:cNvSpPr/>
          <p:nvPr/>
        </p:nvSpPr>
        <p:spPr>
          <a:xfrm>
            <a:off x="2282951" y="5262371"/>
            <a:ext cx="21591" cy="43562"/>
          </a:xfrm>
          <a:custGeom>
            <a:avLst/>
            <a:gdLst/>
            <a:ahLst/>
            <a:cxnLst/>
            <a:rect l="0" t="0" r="0" b="0"/>
            <a:pathLst>
              <a:path w="21591" h="43562">
                <a:moveTo>
                  <a:pt x="0" y="43562"/>
                </a:moveTo>
                <a:lnTo>
                  <a:pt x="0" y="39624"/>
                </a:lnTo>
                <a:lnTo>
                  <a:pt x="0" y="35052"/>
                </a:lnTo>
                <a:lnTo>
                  <a:pt x="0" y="30735"/>
                </a:lnTo>
                <a:lnTo>
                  <a:pt x="0" y="21972"/>
                </a:lnTo>
                <a:lnTo>
                  <a:pt x="0" y="17654"/>
                </a:lnTo>
                <a:lnTo>
                  <a:pt x="0" y="13081"/>
                </a:lnTo>
                <a:lnTo>
                  <a:pt x="0" y="9144"/>
                </a:lnTo>
                <a:lnTo>
                  <a:pt x="0" y="4573"/>
                </a:lnTo>
                <a:lnTo>
                  <a:pt x="3938" y="0"/>
                </a:lnTo>
                <a:lnTo>
                  <a:pt x="8509" y="0"/>
                </a:lnTo>
                <a:lnTo>
                  <a:pt x="12828" y="0"/>
                </a:lnTo>
                <a:lnTo>
                  <a:pt x="21591" y="0"/>
                </a:lnTo>
                <a:lnTo>
                  <a:pt x="21591" y="4573"/>
                </a:lnTo>
                <a:lnTo>
                  <a:pt x="21591" y="9144"/>
                </a:lnTo>
                <a:lnTo>
                  <a:pt x="21591" y="13081"/>
                </a:lnTo>
                <a:lnTo>
                  <a:pt x="21591" y="17654"/>
                </a:lnTo>
                <a:lnTo>
                  <a:pt x="21591" y="26543"/>
                </a:lnTo>
                <a:lnTo>
                  <a:pt x="21591" y="3073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4" name="Freeform 1674"/>
          <p:cNvSpPr/>
          <p:nvPr/>
        </p:nvSpPr>
        <p:spPr>
          <a:xfrm>
            <a:off x="1534413" y="5183377"/>
            <a:ext cx="74676" cy="122556"/>
          </a:xfrm>
          <a:custGeom>
            <a:avLst/>
            <a:gdLst/>
            <a:ahLst/>
            <a:cxnLst/>
            <a:rect l="0" t="0" r="0" b="0"/>
            <a:pathLst>
              <a:path w="74676" h="122556">
                <a:moveTo>
                  <a:pt x="13336" y="0"/>
                </a:moveTo>
                <a:lnTo>
                  <a:pt x="13336" y="4573"/>
                </a:lnTo>
                <a:lnTo>
                  <a:pt x="13336" y="9144"/>
                </a:lnTo>
                <a:lnTo>
                  <a:pt x="9145" y="13462"/>
                </a:lnTo>
                <a:lnTo>
                  <a:pt x="9145" y="22352"/>
                </a:lnTo>
                <a:lnTo>
                  <a:pt x="9145" y="26543"/>
                </a:lnTo>
                <a:lnTo>
                  <a:pt x="0" y="35433"/>
                </a:lnTo>
                <a:lnTo>
                  <a:pt x="0" y="39625"/>
                </a:lnTo>
                <a:lnTo>
                  <a:pt x="0" y="52832"/>
                </a:lnTo>
                <a:lnTo>
                  <a:pt x="4573" y="70486"/>
                </a:lnTo>
                <a:lnTo>
                  <a:pt x="9145" y="83567"/>
                </a:lnTo>
                <a:lnTo>
                  <a:pt x="17653" y="96648"/>
                </a:lnTo>
                <a:lnTo>
                  <a:pt x="17653" y="100966"/>
                </a:lnTo>
                <a:lnTo>
                  <a:pt x="17653" y="105537"/>
                </a:lnTo>
                <a:lnTo>
                  <a:pt x="22225" y="114046"/>
                </a:lnTo>
                <a:lnTo>
                  <a:pt x="26162" y="114046"/>
                </a:lnTo>
                <a:lnTo>
                  <a:pt x="30734" y="122556"/>
                </a:lnTo>
                <a:lnTo>
                  <a:pt x="35306" y="122556"/>
                </a:lnTo>
                <a:lnTo>
                  <a:pt x="39625" y="122556"/>
                </a:lnTo>
                <a:lnTo>
                  <a:pt x="52706" y="118618"/>
                </a:lnTo>
                <a:lnTo>
                  <a:pt x="56897" y="114046"/>
                </a:lnTo>
                <a:lnTo>
                  <a:pt x="61469" y="114046"/>
                </a:lnTo>
                <a:lnTo>
                  <a:pt x="65787" y="114046"/>
                </a:lnTo>
                <a:lnTo>
                  <a:pt x="74676" y="10972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5" name="Freeform 1675"/>
          <p:cNvSpPr/>
          <p:nvPr/>
        </p:nvSpPr>
        <p:spPr>
          <a:xfrm>
            <a:off x="1626361" y="5249290"/>
            <a:ext cx="48261" cy="126747"/>
          </a:xfrm>
          <a:custGeom>
            <a:avLst/>
            <a:gdLst/>
            <a:ahLst/>
            <a:cxnLst/>
            <a:rect l="0" t="0" r="0" b="0"/>
            <a:pathLst>
              <a:path w="48261" h="126747">
                <a:moveTo>
                  <a:pt x="0" y="0"/>
                </a:moveTo>
                <a:lnTo>
                  <a:pt x="0" y="8763"/>
                </a:lnTo>
                <a:lnTo>
                  <a:pt x="0" y="13081"/>
                </a:lnTo>
                <a:lnTo>
                  <a:pt x="0" y="22225"/>
                </a:lnTo>
                <a:lnTo>
                  <a:pt x="0" y="30735"/>
                </a:lnTo>
                <a:lnTo>
                  <a:pt x="4318" y="35053"/>
                </a:lnTo>
                <a:lnTo>
                  <a:pt x="4318" y="39624"/>
                </a:lnTo>
                <a:lnTo>
                  <a:pt x="8890" y="43816"/>
                </a:lnTo>
                <a:lnTo>
                  <a:pt x="17781" y="52705"/>
                </a:lnTo>
                <a:lnTo>
                  <a:pt x="21971" y="52705"/>
                </a:lnTo>
                <a:lnTo>
                  <a:pt x="26290" y="56643"/>
                </a:lnTo>
                <a:lnTo>
                  <a:pt x="30862" y="56643"/>
                </a:lnTo>
                <a:lnTo>
                  <a:pt x="35053" y="56643"/>
                </a:lnTo>
                <a:lnTo>
                  <a:pt x="39371" y="56643"/>
                </a:lnTo>
                <a:lnTo>
                  <a:pt x="43943" y="48133"/>
                </a:lnTo>
                <a:lnTo>
                  <a:pt x="43943" y="43816"/>
                </a:lnTo>
                <a:lnTo>
                  <a:pt x="43943" y="35053"/>
                </a:lnTo>
                <a:lnTo>
                  <a:pt x="43943" y="30735"/>
                </a:lnTo>
                <a:lnTo>
                  <a:pt x="43943" y="26162"/>
                </a:lnTo>
                <a:lnTo>
                  <a:pt x="43943" y="17654"/>
                </a:lnTo>
                <a:lnTo>
                  <a:pt x="43943" y="22225"/>
                </a:lnTo>
                <a:lnTo>
                  <a:pt x="43943" y="26162"/>
                </a:lnTo>
                <a:lnTo>
                  <a:pt x="43943" y="30735"/>
                </a:lnTo>
                <a:lnTo>
                  <a:pt x="43943" y="48133"/>
                </a:lnTo>
                <a:lnTo>
                  <a:pt x="43943" y="52705"/>
                </a:lnTo>
                <a:lnTo>
                  <a:pt x="43943" y="56643"/>
                </a:lnTo>
                <a:lnTo>
                  <a:pt x="43943" y="61214"/>
                </a:lnTo>
                <a:lnTo>
                  <a:pt x="43943" y="65787"/>
                </a:lnTo>
                <a:lnTo>
                  <a:pt x="43943" y="70105"/>
                </a:lnTo>
                <a:lnTo>
                  <a:pt x="43943" y="78868"/>
                </a:lnTo>
                <a:lnTo>
                  <a:pt x="43943" y="83186"/>
                </a:lnTo>
                <a:lnTo>
                  <a:pt x="43943" y="92075"/>
                </a:lnTo>
                <a:lnTo>
                  <a:pt x="48261" y="92075"/>
                </a:lnTo>
                <a:lnTo>
                  <a:pt x="48261" y="96267"/>
                </a:lnTo>
                <a:lnTo>
                  <a:pt x="48261" y="100585"/>
                </a:lnTo>
                <a:lnTo>
                  <a:pt x="48261" y="113666"/>
                </a:lnTo>
                <a:lnTo>
                  <a:pt x="48261" y="118237"/>
                </a:lnTo>
                <a:lnTo>
                  <a:pt x="48261" y="122555"/>
                </a:lnTo>
                <a:lnTo>
                  <a:pt x="48261" y="126747"/>
                </a:lnTo>
                <a:lnTo>
                  <a:pt x="43943" y="12674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6" name="Freeform 1676"/>
          <p:cNvSpPr/>
          <p:nvPr/>
        </p:nvSpPr>
        <p:spPr>
          <a:xfrm>
            <a:off x="1709673" y="5258053"/>
            <a:ext cx="78613" cy="78994"/>
          </a:xfrm>
          <a:custGeom>
            <a:avLst/>
            <a:gdLst/>
            <a:ahLst/>
            <a:cxnLst/>
            <a:rect l="0" t="0" r="0" b="0"/>
            <a:pathLst>
              <a:path w="78613" h="78994">
                <a:moveTo>
                  <a:pt x="0" y="78994"/>
                </a:moveTo>
                <a:lnTo>
                  <a:pt x="0" y="74423"/>
                </a:lnTo>
                <a:lnTo>
                  <a:pt x="0" y="70105"/>
                </a:lnTo>
                <a:lnTo>
                  <a:pt x="0" y="65532"/>
                </a:lnTo>
                <a:lnTo>
                  <a:pt x="0" y="52451"/>
                </a:lnTo>
                <a:lnTo>
                  <a:pt x="0" y="47880"/>
                </a:lnTo>
                <a:lnTo>
                  <a:pt x="0" y="43942"/>
                </a:lnTo>
                <a:lnTo>
                  <a:pt x="0" y="39370"/>
                </a:lnTo>
                <a:lnTo>
                  <a:pt x="0" y="35053"/>
                </a:lnTo>
                <a:lnTo>
                  <a:pt x="0" y="21972"/>
                </a:lnTo>
                <a:lnTo>
                  <a:pt x="0" y="17399"/>
                </a:lnTo>
                <a:lnTo>
                  <a:pt x="0" y="13462"/>
                </a:lnTo>
                <a:lnTo>
                  <a:pt x="8509" y="13462"/>
                </a:lnTo>
                <a:lnTo>
                  <a:pt x="13081" y="13462"/>
                </a:lnTo>
                <a:lnTo>
                  <a:pt x="17272" y="13462"/>
                </a:lnTo>
                <a:lnTo>
                  <a:pt x="21844" y="17399"/>
                </a:lnTo>
                <a:lnTo>
                  <a:pt x="35053" y="30861"/>
                </a:lnTo>
                <a:lnTo>
                  <a:pt x="35053" y="35053"/>
                </a:lnTo>
                <a:lnTo>
                  <a:pt x="39625" y="39370"/>
                </a:lnTo>
                <a:lnTo>
                  <a:pt x="48134" y="0"/>
                </a:lnTo>
                <a:lnTo>
                  <a:pt x="52325" y="0"/>
                </a:lnTo>
                <a:lnTo>
                  <a:pt x="56897" y="0"/>
                </a:lnTo>
                <a:lnTo>
                  <a:pt x="61215" y="0"/>
                </a:lnTo>
                <a:lnTo>
                  <a:pt x="61215" y="4318"/>
                </a:lnTo>
                <a:lnTo>
                  <a:pt x="70104" y="4318"/>
                </a:lnTo>
                <a:lnTo>
                  <a:pt x="70104" y="8891"/>
                </a:lnTo>
                <a:lnTo>
                  <a:pt x="74041" y="21972"/>
                </a:lnTo>
                <a:lnTo>
                  <a:pt x="74041" y="26290"/>
                </a:lnTo>
                <a:lnTo>
                  <a:pt x="78613" y="30861"/>
                </a:lnTo>
                <a:lnTo>
                  <a:pt x="78613" y="350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7" name="Freeform 1677"/>
          <p:cNvSpPr/>
          <p:nvPr/>
        </p:nvSpPr>
        <p:spPr>
          <a:xfrm>
            <a:off x="1827529" y="5240401"/>
            <a:ext cx="4572" cy="65532"/>
          </a:xfrm>
          <a:custGeom>
            <a:avLst/>
            <a:gdLst/>
            <a:ahLst/>
            <a:cxnLst/>
            <a:rect l="0" t="0" r="0" b="0"/>
            <a:pathLst>
              <a:path w="4572" h="65532">
                <a:moveTo>
                  <a:pt x="4572" y="65532"/>
                </a:moveTo>
                <a:lnTo>
                  <a:pt x="4572" y="65532"/>
                </a:lnTo>
                <a:lnTo>
                  <a:pt x="4572" y="26543"/>
                </a:lnTo>
                <a:lnTo>
                  <a:pt x="4572" y="17652"/>
                </a:lnTo>
                <a:lnTo>
                  <a:pt x="4572" y="13462"/>
                </a:lnTo>
                <a:lnTo>
                  <a:pt x="4572" y="457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8" name="Freeform 1678"/>
          <p:cNvSpPr/>
          <p:nvPr/>
        </p:nvSpPr>
        <p:spPr>
          <a:xfrm>
            <a:off x="1836420" y="5236209"/>
            <a:ext cx="30734" cy="35306"/>
          </a:xfrm>
          <a:custGeom>
            <a:avLst/>
            <a:gdLst/>
            <a:ahLst/>
            <a:cxnLst/>
            <a:rect l="0" t="0" r="0" b="0"/>
            <a:pathLst>
              <a:path w="30734" h="35306">
                <a:moveTo>
                  <a:pt x="0" y="35306"/>
                </a:moveTo>
                <a:lnTo>
                  <a:pt x="4318" y="35306"/>
                </a:lnTo>
                <a:lnTo>
                  <a:pt x="8890" y="26162"/>
                </a:lnTo>
                <a:lnTo>
                  <a:pt x="17399" y="17654"/>
                </a:lnTo>
                <a:lnTo>
                  <a:pt x="21971" y="13081"/>
                </a:lnTo>
                <a:lnTo>
                  <a:pt x="3073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79" name="Freeform 1679"/>
          <p:cNvSpPr/>
          <p:nvPr/>
        </p:nvSpPr>
        <p:spPr>
          <a:xfrm>
            <a:off x="1937892" y="5238622"/>
            <a:ext cx="48134" cy="74296"/>
          </a:xfrm>
          <a:custGeom>
            <a:avLst/>
            <a:gdLst/>
            <a:ahLst/>
            <a:cxnLst/>
            <a:rect l="0" t="0" r="0" b="0"/>
            <a:pathLst>
              <a:path w="48134" h="74296">
                <a:moveTo>
                  <a:pt x="0" y="0"/>
                </a:moveTo>
                <a:lnTo>
                  <a:pt x="0" y="8763"/>
                </a:lnTo>
                <a:lnTo>
                  <a:pt x="0" y="13081"/>
                </a:lnTo>
                <a:lnTo>
                  <a:pt x="0" y="17399"/>
                </a:lnTo>
                <a:lnTo>
                  <a:pt x="0" y="26162"/>
                </a:lnTo>
                <a:lnTo>
                  <a:pt x="0" y="30480"/>
                </a:lnTo>
                <a:lnTo>
                  <a:pt x="0" y="39243"/>
                </a:lnTo>
                <a:lnTo>
                  <a:pt x="0" y="43561"/>
                </a:lnTo>
                <a:lnTo>
                  <a:pt x="0" y="52451"/>
                </a:lnTo>
                <a:lnTo>
                  <a:pt x="4572" y="56642"/>
                </a:lnTo>
                <a:lnTo>
                  <a:pt x="8509" y="70105"/>
                </a:lnTo>
                <a:lnTo>
                  <a:pt x="13081" y="74296"/>
                </a:lnTo>
                <a:lnTo>
                  <a:pt x="17653" y="74296"/>
                </a:lnTo>
                <a:lnTo>
                  <a:pt x="21972" y="74296"/>
                </a:lnTo>
                <a:lnTo>
                  <a:pt x="26290" y="74296"/>
                </a:lnTo>
                <a:lnTo>
                  <a:pt x="35053" y="61215"/>
                </a:lnTo>
                <a:lnTo>
                  <a:pt x="35053" y="52451"/>
                </a:lnTo>
                <a:lnTo>
                  <a:pt x="35053" y="48134"/>
                </a:lnTo>
                <a:lnTo>
                  <a:pt x="35053" y="35053"/>
                </a:lnTo>
                <a:lnTo>
                  <a:pt x="35053" y="26162"/>
                </a:lnTo>
                <a:lnTo>
                  <a:pt x="35053" y="17399"/>
                </a:lnTo>
                <a:lnTo>
                  <a:pt x="35053" y="8763"/>
                </a:lnTo>
                <a:lnTo>
                  <a:pt x="35053" y="17399"/>
                </a:lnTo>
                <a:lnTo>
                  <a:pt x="35053" y="21591"/>
                </a:lnTo>
                <a:lnTo>
                  <a:pt x="35053" y="30480"/>
                </a:lnTo>
                <a:lnTo>
                  <a:pt x="39625" y="35053"/>
                </a:lnTo>
                <a:lnTo>
                  <a:pt x="39625" y="39243"/>
                </a:lnTo>
                <a:lnTo>
                  <a:pt x="43943" y="48134"/>
                </a:lnTo>
                <a:lnTo>
                  <a:pt x="43943" y="52451"/>
                </a:lnTo>
                <a:lnTo>
                  <a:pt x="43943" y="56642"/>
                </a:lnTo>
                <a:lnTo>
                  <a:pt x="48134" y="566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0" name="Freeform 1680"/>
          <p:cNvSpPr/>
          <p:nvPr/>
        </p:nvSpPr>
        <p:spPr>
          <a:xfrm>
            <a:off x="2016886" y="5247385"/>
            <a:ext cx="0" cy="8636"/>
          </a:xfrm>
          <a:custGeom>
            <a:avLst/>
            <a:gdLst/>
            <a:ahLst/>
            <a:cxnLst/>
            <a:rect l="0" t="0" r="0" b="0"/>
            <a:pathLst>
              <a:path h="8636">
                <a:moveTo>
                  <a:pt x="0" y="8636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1" name="Freeform 1681"/>
          <p:cNvSpPr/>
          <p:nvPr/>
        </p:nvSpPr>
        <p:spPr>
          <a:xfrm>
            <a:off x="1022299" y="5249290"/>
            <a:ext cx="4267" cy="96267"/>
          </a:xfrm>
          <a:custGeom>
            <a:avLst/>
            <a:gdLst/>
            <a:ahLst/>
            <a:cxnLst/>
            <a:rect l="0" t="0" r="0" b="0"/>
            <a:pathLst>
              <a:path w="4267" h="96267">
                <a:moveTo>
                  <a:pt x="4267" y="96267"/>
                </a:moveTo>
                <a:lnTo>
                  <a:pt x="0" y="92075"/>
                </a:lnTo>
                <a:lnTo>
                  <a:pt x="0" y="87757"/>
                </a:lnTo>
                <a:lnTo>
                  <a:pt x="0" y="83186"/>
                </a:lnTo>
                <a:lnTo>
                  <a:pt x="0" y="70105"/>
                </a:lnTo>
                <a:lnTo>
                  <a:pt x="0" y="52705"/>
                </a:lnTo>
                <a:lnTo>
                  <a:pt x="0" y="43816"/>
                </a:lnTo>
                <a:lnTo>
                  <a:pt x="0" y="35053"/>
                </a:lnTo>
                <a:lnTo>
                  <a:pt x="0" y="26162"/>
                </a:lnTo>
                <a:lnTo>
                  <a:pt x="0" y="13081"/>
                </a:lnTo>
                <a:lnTo>
                  <a:pt x="0" y="8763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2" name="Freeform 1682"/>
          <p:cNvSpPr/>
          <p:nvPr/>
        </p:nvSpPr>
        <p:spPr>
          <a:xfrm>
            <a:off x="978408" y="5205729"/>
            <a:ext cx="105155" cy="87377"/>
          </a:xfrm>
          <a:custGeom>
            <a:avLst/>
            <a:gdLst/>
            <a:ahLst/>
            <a:cxnLst/>
            <a:rect l="0" t="0" r="0" b="0"/>
            <a:pathLst>
              <a:path w="105155" h="87377">
                <a:moveTo>
                  <a:pt x="0" y="21591"/>
                </a:moveTo>
                <a:lnTo>
                  <a:pt x="4267" y="8764"/>
                </a:lnTo>
                <a:lnTo>
                  <a:pt x="13106" y="8764"/>
                </a:lnTo>
                <a:lnTo>
                  <a:pt x="21945" y="8764"/>
                </a:lnTo>
                <a:lnTo>
                  <a:pt x="30784" y="4191"/>
                </a:lnTo>
                <a:lnTo>
                  <a:pt x="35356" y="4191"/>
                </a:lnTo>
                <a:lnTo>
                  <a:pt x="48158" y="0"/>
                </a:lnTo>
                <a:lnTo>
                  <a:pt x="52730" y="0"/>
                </a:lnTo>
                <a:lnTo>
                  <a:pt x="61264" y="0"/>
                </a:lnTo>
                <a:lnTo>
                  <a:pt x="65836" y="0"/>
                </a:lnTo>
                <a:lnTo>
                  <a:pt x="74371" y="0"/>
                </a:lnTo>
                <a:lnTo>
                  <a:pt x="78943" y="0"/>
                </a:lnTo>
                <a:lnTo>
                  <a:pt x="83210" y="0"/>
                </a:lnTo>
                <a:lnTo>
                  <a:pt x="87782" y="4191"/>
                </a:lnTo>
                <a:lnTo>
                  <a:pt x="92049" y="13081"/>
                </a:lnTo>
                <a:lnTo>
                  <a:pt x="96316" y="17273"/>
                </a:lnTo>
                <a:lnTo>
                  <a:pt x="105155" y="30480"/>
                </a:lnTo>
                <a:lnTo>
                  <a:pt x="105155" y="34672"/>
                </a:lnTo>
                <a:lnTo>
                  <a:pt x="105155" y="39243"/>
                </a:lnTo>
                <a:lnTo>
                  <a:pt x="105155" y="52324"/>
                </a:lnTo>
                <a:lnTo>
                  <a:pt x="105155" y="56642"/>
                </a:lnTo>
                <a:lnTo>
                  <a:pt x="96316" y="61215"/>
                </a:lnTo>
                <a:lnTo>
                  <a:pt x="92049" y="61215"/>
                </a:lnTo>
                <a:lnTo>
                  <a:pt x="87782" y="65786"/>
                </a:lnTo>
                <a:lnTo>
                  <a:pt x="74371" y="69723"/>
                </a:lnTo>
                <a:lnTo>
                  <a:pt x="69799" y="69723"/>
                </a:lnTo>
                <a:lnTo>
                  <a:pt x="61264" y="78614"/>
                </a:lnTo>
                <a:lnTo>
                  <a:pt x="61264" y="83185"/>
                </a:lnTo>
                <a:lnTo>
                  <a:pt x="56997" y="83185"/>
                </a:lnTo>
                <a:lnTo>
                  <a:pt x="48158" y="8737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3" name="Freeform 1683"/>
          <p:cNvSpPr/>
          <p:nvPr/>
        </p:nvSpPr>
        <p:spPr>
          <a:xfrm>
            <a:off x="1100937" y="5196839"/>
            <a:ext cx="8839" cy="109094"/>
          </a:xfrm>
          <a:custGeom>
            <a:avLst/>
            <a:gdLst/>
            <a:ahLst/>
            <a:cxnLst/>
            <a:rect l="0" t="0" r="0" b="0"/>
            <a:pathLst>
              <a:path w="8839" h="109094">
                <a:moveTo>
                  <a:pt x="0" y="0"/>
                </a:moveTo>
                <a:lnTo>
                  <a:pt x="0" y="4319"/>
                </a:lnTo>
                <a:lnTo>
                  <a:pt x="4267" y="8890"/>
                </a:lnTo>
                <a:lnTo>
                  <a:pt x="4267" y="17654"/>
                </a:lnTo>
                <a:lnTo>
                  <a:pt x="4267" y="30481"/>
                </a:lnTo>
                <a:lnTo>
                  <a:pt x="4267" y="35052"/>
                </a:lnTo>
                <a:lnTo>
                  <a:pt x="4267" y="48133"/>
                </a:lnTo>
                <a:lnTo>
                  <a:pt x="8839" y="57024"/>
                </a:lnTo>
                <a:lnTo>
                  <a:pt x="8839" y="61214"/>
                </a:lnTo>
                <a:lnTo>
                  <a:pt x="8839" y="74676"/>
                </a:lnTo>
                <a:lnTo>
                  <a:pt x="8839" y="78613"/>
                </a:lnTo>
                <a:lnTo>
                  <a:pt x="8839" y="83186"/>
                </a:lnTo>
                <a:lnTo>
                  <a:pt x="8839" y="87504"/>
                </a:lnTo>
                <a:lnTo>
                  <a:pt x="8839" y="92075"/>
                </a:lnTo>
                <a:lnTo>
                  <a:pt x="8839" y="100584"/>
                </a:lnTo>
                <a:lnTo>
                  <a:pt x="8839" y="105156"/>
                </a:lnTo>
                <a:lnTo>
                  <a:pt x="8839" y="1090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4" name="Freeform 1684"/>
          <p:cNvSpPr/>
          <p:nvPr/>
        </p:nvSpPr>
        <p:spPr>
          <a:xfrm>
            <a:off x="1149096" y="5288914"/>
            <a:ext cx="61264" cy="43562"/>
          </a:xfrm>
          <a:custGeom>
            <a:avLst/>
            <a:gdLst/>
            <a:ahLst/>
            <a:cxnLst/>
            <a:rect l="0" t="0" r="0" b="0"/>
            <a:pathLst>
              <a:path w="61264" h="43562">
                <a:moveTo>
                  <a:pt x="39623" y="4192"/>
                </a:moveTo>
                <a:lnTo>
                  <a:pt x="39623" y="0"/>
                </a:lnTo>
                <a:lnTo>
                  <a:pt x="26212" y="0"/>
                </a:lnTo>
                <a:lnTo>
                  <a:pt x="21945" y="8509"/>
                </a:lnTo>
                <a:lnTo>
                  <a:pt x="17678" y="8509"/>
                </a:lnTo>
                <a:lnTo>
                  <a:pt x="13106" y="13081"/>
                </a:lnTo>
                <a:lnTo>
                  <a:pt x="8839" y="13081"/>
                </a:lnTo>
                <a:lnTo>
                  <a:pt x="8839" y="17019"/>
                </a:lnTo>
                <a:lnTo>
                  <a:pt x="0" y="21590"/>
                </a:lnTo>
                <a:lnTo>
                  <a:pt x="0" y="26163"/>
                </a:lnTo>
                <a:lnTo>
                  <a:pt x="4571" y="30481"/>
                </a:lnTo>
                <a:lnTo>
                  <a:pt x="8839" y="34671"/>
                </a:lnTo>
                <a:lnTo>
                  <a:pt x="13106" y="34671"/>
                </a:lnTo>
                <a:lnTo>
                  <a:pt x="13106" y="43562"/>
                </a:lnTo>
                <a:lnTo>
                  <a:pt x="17678" y="43562"/>
                </a:lnTo>
                <a:lnTo>
                  <a:pt x="21945" y="43562"/>
                </a:lnTo>
                <a:lnTo>
                  <a:pt x="21945" y="39244"/>
                </a:lnTo>
                <a:lnTo>
                  <a:pt x="26212" y="34671"/>
                </a:lnTo>
                <a:lnTo>
                  <a:pt x="26212" y="30481"/>
                </a:lnTo>
                <a:lnTo>
                  <a:pt x="30784" y="26163"/>
                </a:lnTo>
                <a:lnTo>
                  <a:pt x="30784" y="21590"/>
                </a:lnTo>
                <a:lnTo>
                  <a:pt x="30784" y="17019"/>
                </a:lnTo>
                <a:lnTo>
                  <a:pt x="39623" y="17019"/>
                </a:lnTo>
                <a:lnTo>
                  <a:pt x="39623" y="13081"/>
                </a:lnTo>
                <a:lnTo>
                  <a:pt x="39623" y="4192"/>
                </a:lnTo>
                <a:lnTo>
                  <a:pt x="39623" y="8509"/>
                </a:lnTo>
                <a:lnTo>
                  <a:pt x="39623" y="13081"/>
                </a:lnTo>
                <a:lnTo>
                  <a:pt x="39623" y="17019"/>
                </a:lnTo>
                <a:lnTo>
                  <a:pt x="43586" y="21590"/>
                </a:lnTo>
                <a:lnTo>
                  <a:pt x="48158" y="21590"/>
                </a:lnTo>
                <a:lnTo>
                  <a:pt x="48158" y="26163"/>
                </a:lnTo>
                <a:lnTo>
                  <a:pt x="52425" y="26163"/>
                </a:lnTo>
                <a:lnTo>
                  <a:pt x="56997" y="26163"/>
                </a:lnTo>
                <a:lnTo>
                  <a:pt x="61264" y="261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5" name="Freeform 1685"/>
          <p:cNvSpPr/>
          <p:nvPr/>
        </p:nvSpPr>
        <p:spPr>
          <a:xfrm>
            <a:off x="1258519" y="5288914"/>
            <a:ext cx="4572" cy="26163"/>
          </a:xfrm>
          <a:custGeom>
            <a:avLst/>
            <a:gdLst/>
            <a:ahLst/>
            <a:cxnLst/>
            <a:rect l="0" t="0" r="0" b="0"/>
            <a:pathLst>
              <a:path w="4572" h="26163">
                <a:moveTo>
                  <a:pt x="4572" y="26163"/>
                </a:moveTo>
                <a:lnTo>
                  <a:pt x="4572" y="21590"/>
                </a:lnTo>
                <a:lnTo>
                  <a:pt x="4572" y="17019"/>
                </a:lnTo>
                <a:lnTo>
                  <a:pt x="0" y="170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6" name="Freeform 1686"/>
          <p:cNvSpPr/>
          <p:nvPr/>
        </p:nvSpPr>
        <p:spPr>
          <a:xfrm>
            <a:off x="1297813" y="5218429"/>
            <a:ext cx="78994" cy="131446"/>
          </a:xfrm>
          <a:custGeom>
            <a:avLst/>
            <a:gdLst/>
            <a:ahLst/>
            <a:cxnLst/>
            <a:rect l="0" t="0" r="0" b="0"/>
            <a:pathLst>
              <a:path w="78994" h="131446">
                <a:moveTo>
                  <a:pt x="57023" y="74423"/>
                </a:moveTo>
                <a:lnTo>
                  <a:pt x="21970" y="78994"/>
                </a:lnTo>
                <a:lnTo>
                  <a:pt x="8889" y="92075"/>
                </a:lnTo>
                <a:lnTo>
                  <a:pt x="4572" y="92075"/>
                </a:lnTo>
                <a:lnTo>
                  <a:pt x="4572" y="96393"/>
                </a:lnTo>
                <a:lnTo>
                  <a:pt x="0" y="96393"/>
                </a:lnTo>
                <a:lnTo>
                  <a:pt x="0" y="100966"/>
                </a:lnTo>
                <a:lnTo>
                  <a:pt x="0" y="105156"/>
                </a:lnTo>
                <a:lnTo>
                  <a:pt x="0" y="109474"/>
                </a:lnTo>
                <a:lnTo>
                  <a:pt x="0" y="122555"/>
                </a:lnTo>
                <a:lnTo>
                  <a:pt x="13081" y="122555"/>
                </a:lnTo>
                <a:lnTo>
                  <a:pt x="17398" y="126873"/>
                </a:lnTo>
                <a:lnTo>
                  <a:pt x="21970" y="126873"/>
                </a:lnTo>
                <a:lnTo>
                  <a:pt x="35051" y="131446"/>
                </a:lnTo>
                <a:lnTo>
                  <a:pt x="39623" y="131446"/>
                </a:lnTo>
                <a:lnTo>
                  <a:pt x="43942" y="131446"/>
                </a:lnTo>
                <a:lnTo>
                  <a:pt x="52450" y="131446"/>
                </a:lnTo>
                <a:lnTo>
                  <a:pt x="61595" y="126873"/>
                </a:lnTo>
                <a:lnTo>
                  <a:pt x="74422" y="96393"/>
                </a:lnTo>
                <a:lnTo>
                  <a:pt x="74422" y="87504"/>
                </a:lnTo>
                <a:lnTo>
                  <a:pt x="74422" y="74423"/>
                </a:lnTo>
                <a:lnTo>
                  <a:pt x="74422" y="57023"/>
                </a:lnTo>
                <a:lnTo>
                  <a:pt x="74422" y="52833"/>
                </a:lnTo>
                <a:lnTo>
                  <a:pt x="65531" y="35053"/>
                </a:lnTo>
                <a:lnTo>
                  <a:pt x="65531" y="30861"/>
                </a:lnTo>
                <a:lnTo>
                  <a:pt x="61595" y="17780"/>
                </a:lnTo>
                <a:lnTo>
                  <a:pt x="57023" y="4573"/>
                </a:lnTo>
                <a:lnTo>
                  <a:pt x="57023" y="0"/>
                </a:lnTo>
                <a:lnTo>
                  <a:pt x="57023" y="13462"/>
                </a:lnTo>
                <a:lnTo>
                  <a:pt x="57023" y="17780"/>
                </a:lnTo>
                <a:lnTo>
                  <a:pt x="57023" y="39371"/>
                </a:lnTo>
                <a:lnTo>
                  <a:pt x="61595" y="52833"/>
                </a:lnTo>
                <a:lnTo>
                  <a:pt x="61595" y="57023"/>
                </a:lnTo>
                <a:lnTo>
                  <a:pt x="70103" y="74423"/>
                </a:lnTo>
                <a:lnTo>
                  <a:pt x="74422" y="78994"/>
                </a:lnTo>
                <a:lnTo>
                  <a:pt x="74422" y="83312"/>
                </a:lnTo>
                <a:lnTo>
                  <a:pt x="74422" y="87504"/>
                </a:lnTo>
                <a:lnTo>
                  <a:pt x="78994" y="875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7" name="Freeform 1687"/>
          <p:cNvSpPr/>
          <p:nvPr/>
        </p:nvSpPr>
        <p:spPr>
          <a:xfrm>
            <a:off x="843076" y="5301995"/>
            <a:ext cx="305" cy="0"/>
          </a:xfrm>
          <a:custGeom>
            <a:avLst/>
            <a:gdLst/>
            <a:ahLst/>
            <a:cxnLst/>
            <a:rect l="0" t="0" r="0" b="0"/>
            <a:pathLst>
              <a:path w="305">
                <a:moveTo>
                  <a:pt x="0" y="0"/>
                </a:moveTo>
                <a:lnTo>
                  <a:pt x="3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8" name="Freeform 1688"/>
          <p:cNvSpPr/>
          <p:nvPr/>
        </p:nvSpPr>
        <p:spPr>
          <a:xfrm>
            <a:off x="2966339" y="5900039"/>
            <a:ext cx="61213" cy="82931"/>
          </a:xfrm>
          <a:custGeom>
            <a:avLst/>
            <a:gdLst/>
            <a:ahLst/>
            <a:cxnLst/>
            <a:rect l="0" t="0" r="0" b="0"/>
            <a:pathLst>
              <a:path w="61213" h="82931">
                <a:moveTo>
                  <a:pt x="48133" y="30480"/>
                </a:moveTo>
                <a:lnTo>
                  <a:pt x="34671" y="26162"/>
                </a:lnTo>
                <a:lnTo>
                  <a:pt x="30734" y="26162"/>
                </a:lnTo>
                <a:lnTo>
                  <a:pt x="26162" y="26162"/>
                </a:lnTo>
                <a:lnTo>
                  <a:pt x="21971" y="26162"/>
                </a:lnTo>
                <a:lnTo>
                  <a:pt x="17399" y="26162"/>
                </a:lnTo>
                <a:lnTo>
                  <a:pt x="4190" y="35051"/>
                </a:lnTo>
                <a:lnTo>
                  <a:pt x="0" y="39243"/>
                </a:lnTo>
                <a:lnTo>
                  <a:pt x="0" y="43561"/>
                </a:lnTo>
                <a:lnTo>
                  <a:pt x="0" y="47879"/>
                </a:lnTo>
                <a:lnTo>
                  <a:pt x="0" y="52450"/>
                </a:lnTo>
                <a:lnTo>
                  <a:pt x="0" y="56642"/>
                </a:lnTo>
                <a:lnTo>
                  <a:pt x="0" y="60959"/>
                </a:lnTo>
                <a:lnTo>
                  <a:pt x="8762" y="69723"/>
                </a:lnTo>
                <a:lnTo>
                  <a:pt x="17399" y="74294"/>
                </a:lnTo>
                <a:lnTo>
                  <a:pt x="21971" y="74294"/>
                </a:lnTo>
                <a:lnTo>
                  <a:pt x="34671" y="78613"/>
                </a:lnTo>
                <a:lnTo>
                  <a:pt x="39243" y="78613"/>
                </a:lnTo>
                <a:lnTo>
                  <a:pt x="48133" y="82931"/>
                </a:lnTo>
                <a:lnTo>
                  <a:pt x="52450" y="82931"/>
                </a:lnTo>
                <a:lnTo>
                  <a:pt x="61213" y="82931"/>
                </a:lnTo>
                <a:lnTo>
                  <a:pt x="61213" y="74294"/>
                </a:lnTo>
                <a:lnTo>
                  <a:pt x="61213" y="69723"/>
                </a:lnTo>
                <a:lnTo>
                  <a:pt x="61213" y="56642"/>
                </a:lnTo>
                <a:lnTo>
                  <a:pt x="57022" y="47879"/>
                </a:lnTo>
                <a:lnTo>
                  <a:pt x="39243" y="26162"/>
                </a:lnTo>
                <a:lnTo>
                  <a:pt x="39243" y="21589"/>
                </a:lnTo>
                <a:lnTo>
                  <a:pt x="26162" y="8763"/>
                </a:lnTo>
                <a:lnTo>
                  <a:pt x="21971" y="4190"/>
                </a:lnTo>
                <a:lnTo>
                  <a:pt x="17399" y="0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89" name="Freeform 1689"/>
          <p:cNvSpPr/>
          <p:nvPr/>
        </p:nvSpPr>
        <p:spPr>
          <a:xfrm>
            <a:off x="3053842" y="5799073"/>
            <a:ext cx="21843" cy="175260"/>
          </a:xfrm>
          <a:custGeom>
            <a:avLst/>
            <a:gdLst/>
            <a:ahLst/>
            <a:cxnLst/>
            <a:rect l="0" t="0" r="0" b="0"/>
            <a:pathLst>
              <a:path w="21843" h="175260">
                <a:moveTo>
                  <a:pt x="21843" y="175260"/>
                </a:moveTo>
                <a:lnTo>
                  <a:pt x="17272" y="166497"/>
                </a:lnTo>
                <a:lnTo>
                  <a:pt x="13081" y="144527"/>
                </a:lnTo>
                <a:lnTo>
                  <a:pt x="13081" y="136017"/>
                </a:lnTo>
                <a:lnTo>
                  <a:pt x="8762" y="113792"/>
                </a:lnTo>
                <a:lnTo>
                  <a:pt x="8762" y="96393"/>
                </a:lnTo>
                <a:lnTo>
                  <a:pt x="8762" y="52833"/>
                </a:lnTo>
                <a:lnTo>
                  <a:pt x="8762" y="39371"/>
                </a:lnTo>
                <a:lnTo>
                  <a:pt x="8762" y="21972"/>
                </a:lnTo>
                <a:lnTo>
                  <a:pt x="8762" y="17780"/>
                </a:lnTo>
                <a:lnTo>
                  <a:pt x="8762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0" name="Freeform 1690"/>
          <p:cNvSpPr/>
          <p:nvPr/>
        </p:nvSpPr>
        <p:spPr>
          <a:xfrm>
            <a:off x="3062604" y="5895466"/>
            <a:ext cx="104903" cy="91694"/>
          </a:xfrm>
          <a:custGeom>
            <a:avLst/>
            <a:gdLst/>
            <a:ahLst/>
            <a:cxnLst/>
            <a:rect l="0" t="0" r="0" b="0"/>
            <a:pathLst>
              <a:path w="104903" h="91694">
                <a:moveTo>
                  <a:pt x="0" y="0"/>
                </a:moveTo>
                <a:lnTo>
                  <a:pt x="8510" y="0"/>
                </a:lnTo>
                <a:lnTo>
                  <a:pt x="13081" y="0"/>
                </a:lnTo>
                <a:lnTo>
                  <a:pt x="17400" y="0"/>
                </a:lnTo>
                <a:lnTo>
                  <a:pt x="21972" y="0"/>
                </a:lnTo>
                <a:lnTo>
                  <a:pt x="30481" y="0"/>
                </a:lnTo>
                <a:lnTo>
                  <a:pt x="35053" y="0"/>
                </a:lnTo>
                <a:lnTo>
                  <a:pt x="39371" y="0"/>
                </a:lnTo>
                <a:lnTo>
                  <a:pt x="57023" y="0"/>
                </a:lnTo>
                <a:lnTo>
                  <a:pt x="65532" y="0"/>
                </a:lnTo>
                <a:lnTo>
                  <a:pt x="78613" y="0"/>
                </a:lnTo>
                <a:lnTo>
                  <a:pt x="83185" y="4573"/>
                </a:lnTo>
                <a:lnTo>
                  <a:pt x="87503" y="8763"/>
                </a:lnTo>
                <a:lnTo>
                  <a:pt x="91822" y="17399"/>
                </a:lnTo>
                <a:lnTo>
                  <a:pt x="91822" y="21972"/>
                </a:lnTo>
                <a:lnTo>
                  <a:pt x="96394" y="30735"/>
                </a:lnTo>
                <a:lnTo>
                  <a:pt x="96394" y="35053"/>
                </a:lnTo>
                <a:lnTo>
                  <a:pt x="96394" y="39624"/>
                </a:lnTo>
                <a:lnTo>
                  <a:pt x="96394" y="52452"/>
                </a:lnTo>
                <a:lnTo>
                  <a:pt x="104903" y="57023"/>
                </a:lnTo>
                <a:lnTo>
                  <a:pt x="104903" y="74296"/>
                </a:lnTo>
                <a:lnTo>
                  <a:pt x="104903" y="78867"/>
                </a:lnTo>
                <a:lnTo>
                  <a:pt x="104903" y="83186"/>
                </a:lnTo>
                <a:lnTo>
                  <a:pt x="104903" y="87504"/>
                </a:lnTo>
                <a:lnTo>
                  <a:pt x="104903" y="916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1" name="Freeform 1691"/>
          <p:cNvSpPr/>
          <p:nvPr/>
        </p:nvSpPr>
        <p:spPr>
          <a:xfrm>
            <a:off x="3193669" y="5908802"/>
            <a:ext cx="91821" cy="87502"/>
          </a:xfrm>
          <a:custGeom>
            <a:avLst/>
            <a:gdLst/>
            <a:ahLst/>
            <a:cxnLst/>
            <a:rect l="0" t="0" r="0" b="0"/>
            <a:pathLst>
              <a:path w="91821" h="87502">
                <a:moveTo>
                  <a:pt x="0" y="87502"/>
                </a:moveTo>
                <a:lnTo>
                  <a:pt x="0" y="82931"/>
                </a:lnTo>
                <a:lnTo>
                  <a:pt x="0" y="78358"/>
                </a:lnTo>
                <a:lnTo>
                  <a:pt x="0" y="74168"/>
                </a:lnTo>
                <a:lnTo>
                  <a:pt x="0" y="65531"/>
                </a:lnTo>
                <a:lnTo>
                  <a:pt x="0" y="43687"/>
                </a:lnTo>
                <a:lnTo>
                  <a:pt x="0" y="34798"/>
                </a:lnTo>
                <a:lnTo>
                  <a:pt x="8508" y="17399"/>
                </a:lnTo>
                <a:lnTo>
                  <a:pt x="13081" y="8636"/>
                </a:lnTo>
                <a:lnTo>
                  <a:pt x="13081" y="4063"/>
                </a:lnTo>
                <a:lnTo>
                  <a:pt x="17398" y="4063"/>
                </a:lnTo>
                <a:lnTo>
                  <a:pt x="21970" y="4063"/>
                </a:lnTo>
                <a:lnTo>
                  <a:pt x="26288" y="0"/>
                </a:lnTo>
                <a:lnTo>
                  <a:pt x="35051" y="0"/>
                </a:lnTo>
                <a:lnTo>
                  <a:pt x="43941" y="0"/>
                </a:lnTo>
                <a:lnTo>
                  <a:pt x="48132" y="0"/>
                </a:lnTo>
                <a:lnTo>
                  <a:pt x="52451" y="0"/>
                </a:lnTo>
                <a:lnTo>
                  <a:pt x="57023" y="0"/>
                </a:lnTo>
                <a:lnTo>
                  <a:pt x="61340" y="0"/>
                </a:lnTo>
                <a:lnTo>
                  <a:pt x="74421" y="8636"/>
                </a:lnTo>
                <a:lnTo>
                  <a:pt x="78994" y="12826"/>
                </a:lnTo>
                <a:lnTo>
                  <a:pt x="83184" y="21717"/>
                </a:lnTo>
                <a:lnTo>
                  <a:pt x="83184" y="26288"/>
                </a:lnTo>
                <a:lnTo>
                  <a:pt x="91821" y="34798"/>
                </a:lnTo>
                <a:lnTo>
                  <a:pt x="91821" y="39116"/>
                </a:lnTo>
                <a:lnTo>
                  <a:pt x="91821" y="43687"/>
                </a:lnTo>
                <a:lnTo>
                  <a:pt x="91821" y="47879"/>
                </a:lnTo>
                <a:lnTo>
                  <a:pt x="91821" y="52196"/>
                </a:lnTo>
                <a:lnTo>
                  <a:pt x="91821" y="56768"/>
                </a:lnTo>
                <a:lnTo>
                  <a:pt x="91821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2" name="Freeform 1692"/>
          <p:cNvSpPr/>
          <p:nvPr/>
        </p:nvSpPr>
        <p:spPr>
          <a:xfrm>
            <a:off x="3294253" y="5921375"/>
            <a:ext cx="70104" cy="74676"/>
          </a:xfrm>
          <a:custGeom>
            <a:avLst/>
            <a:gdLst/>
            <a:ahLst/>
            <a:cxnLst/>
            <a:rect l="0" t="0" r="0" b="0"/>
            <a:pathLst>
              <a:path w="70104" h="74676">
                <a:moveTo>
                  <a:pt x="21970" y="0"/>
                </a:moveTo>
                <a:lnTo>
                  <a:pt x="21970" y="4571"/>
                </a:lnTo>
                <a:lnTo>
                  <a:pt x="21970" y="9144"/>
                </a:lnTo>
                <a:lnTo>
                  <a:pt x="13081" y="13334"/>
                </a:lnTo>
                <a:lnTo>
                  <a:pt x="13081" y="17652"/>
                </a:lnTo>
                <a:lnTo>
                  <a:pt x="13081" y="26543"/>
                </a:lnTo>
                <a:lnTo>
                  <a:pt x="13081" y="30733"/>
                </a:lnTo>
                <a:lnTo>
                  <a:pt x="17399" y="30733"/>
                </a:lnTo>
                <a:lnTo>
                  <a:pt x="21970" y="30733"/>
                </a:lnTo>
                <a:lnTo>
                  <a:pt x="26288" y="30733"/>
                </a:lnTo>
                <a:lnTo>
                  <a:pt x="30480" y="30733"/>
                </a:lnTo>
                <a:lnTo>
                  <a:pt x="35051" y="30733"/>
                </a:lnTo>
                <a:lnTo>
                  <a:pt x="39369" y="30733"/>
                </a:lnTo>
                <a:lnTo>
                  <a:pt x="43942" y="30733"/>
                </a:lnTo>
                <a:lnTo>
                  <a:pt x="48132" y="30733"/>
                </a:lnTo>
                <a:lnTo>
                  <a:pt x="48132" y="35306"/>
                </a:lnTo>
                <a:lnTo>
                  <a:pt x="57023" y="35306"/>
                </a:lnTo>
                <a:lnTo>
                  <a:pt x="61594" y="35306"/>
                </a:lnTo>
                <a:lnTo>
                  <a:pt x="65531" y="39623"/>
                </a:lnTo>
                <a:lnTo>
                  <a:pt x="70104" y="43814"/>
                </a:lnTo>
                <a:lnTo>
                  <a:pt x="70104" y="48387"/>
                </a:lnTo>
                <a:lnTo>
                  <a:pt x="57023" y="57022"/>
                </a:lnTo>
                <a:lnTo>
                  <a:pt x="52450" y="61595"/>
                </a:lnTo>
                <a:lnTo>
                  <a:pt x="48132" y="61595"/>
                </a:lnTo>
                <a:lnTo>
                  <a:pt x="39369" y="65785"/>
                </a:lnTo>
                <a:lnTo>
                  <a:pt x="26288" y="70358"/>
                </a:lnTo>
                <a:lnTo>
                  <a:pt x="21970" y="70358"/>
                </a:lnTo>
                <a:lnTo>
                  <a:pt x="17399" y="70358"/>
                </a:lnTo>
                <a:lnTo>
                  <a:pt x="8889" y="70358"/>
                </a:lnTo>
                <a:lnTo>
                  <a:pt x="4572" y="74676"/>
                </a:lnTo>
                <a:lnTo>
                  <a:pt x="0" y="746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3" name="Freeform 1693"/>
          <p:cNvSpPr/>
          <p:nvPr/>
        </p:nvSpPr>
        <p:spPr>
          <a:xfrm>
            <a:off x="3390265" y="5930519"/>
            <a:ext cx="74421" cy="52451"/>
          </a:xfrm>
          <a:custGeom>
            <a:avLst/>
            <a:gdLst/>
            <a:ahLst/>
            <a:cxnLst/>
            <a:rect l="0" t="0" r="0" b="0"/>
            <a:pathLst>
              <a:path w="74421" h="52451">
                <a:moveTo>
                  <a:pt x="35432" y="0"/>
                </a:moveTo>
                <a:lnTo>
                  <a:pt x="30861" y="0"/>
                </a:lnTo>
                <a:lnTo>
                  <a:pt x="26543" y="0"/>
                </a:lnTo>
                <a:lnTo>
                  <a:pt x="21970" y="0"/>
                </a:lnTo>
                <a:lnTo>
                  <a:pt x="8889" y="0"/>
                </a:lnTo>
                <a:lnTo>
                  <a:pt x="4571" y="4190"/>
                </a:lnTo>
                <a:lnTo>
                  <a:pt x="0" y="8508"/>
                </a:lnTo>
                <a:lnTo>
                  <a:pt x="0" y="12826"/>
                </a:lnTo>
                <a:lnTo>
                  <a:pt x="0" y="21589"/>
                </a:lnTo>
                <a:lnTo>
                  <a:pt x="0" y="26162"/>
                </a:lnTo>
                <a:lnTo>
                  <a:pt x="0" y="30479"/>
                </a:lnTo>
                <a:lnTo>
                  <a:pt x="0" y="39243"/>
                </a:lnTo>
                <a:lnTo>
                  <a:pt x="13462" y="47878"/>
                </a:lnTo>
                <a:lnTo>
                  <a:pt x="21970" y="47878"/>
                </a:lnTo>
                <a:lnTo>
                  <a:pt x="43942" y="52451"/>
                </a:lnTo>
                <a:lnTo>
                  <a:pt x="52705" y="52451"/>
                </a:lnTo>
                <a:lnTo>
                  <a:pt x="57023" y="52451"/>
                </a:lnTo>
                <a:lnTo>
                  <a:pt x="65913" y="52451"/>
                </a:lnTo>
                <a:lnTo>
                  <a:pt x="70485" y="52451"/>
                </a:lnTo>
                <a:lnTo>
                  <a:pt x="74421" y="52451"/>
                </a:lnTo>
                <a:lnTo>
                  <a:pt x="74421" y="43560"/>
                </a:lnTo>
                <a:lnTo>
                  <a:pt x="74421" y="39243"/>
                </a:lnTo>
                <a:lnTo>
                  <a:pt x="74421" y="30479"/>
                </a:lnTo>
                <a:lnTo>
                  <a:pt x="43942" y="12826"/>
                </a:lnTo>
                <a:lnTo>
                  <a:pt x="35432" y="8508"/>
                </a:lnTo>
                <a:lnTo>
                  <a:pt x="4571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4" name="Freeform 1694"/>
          <p:cNvSpPr/>
          <p:nvPr/>
        </p:nvSpPr>
        <p:spPr>
          <a:xfrm>
            <a:off x="3486658" y="5925946"/>
            <a:ext cx="91694" cy="61214"/>
          </a:xfrm>
          <a:custGeom>
            <a:avLst/>
            <a:gdLst/>
            <a:ahLst/>
            <a:cxnLst/>
            <a:rect l="0" t="0" r="0" b="0"/>
            <a:pathLst>
              <a:path w="91694" h="61214">
                <a:moveTo>
                  <a:pt x="0" y="61214"/>
                </a:moveTo>
                <a:lnTo>
                  <a:pt x="0" y="57024"/>
                </a:lnTo>
                <a:lnTo>
                  <a:pt x="0" y="52451"/>
                </a:lnTo>
                <a:lnTo>
                  <a:pt x="0" y="48133"/>
                </a:lnTo>
                <a:lnTo>
                  <a:pt x="0" y="43816"/>
                </a:lnTo>
                <a:lnTo>
                  <a:pt x="0" y="35052"/>
                </a:lnTo>
                <a:lnTo>
                  <a:pt x="0" y="30735"/>
                </a:lnTo>
                <a:lnTo>
                  <a:pt x="8763" y="21972"/>
                </a:lnTo>
                <a:lnTo>
                  <a:pt x="13334" y="17399"/>
                </a:lnTo>
                <a:lnTo>
                  <a:pt x="17652" y="4573"/>
                </a:lnTo>
                <a:lnTo>
                  <a:pt x="21844" y="4573"/>
                </a:lnTo>
                <a:lnTo>
                  <a:pt x="21844" y="0"/>
                </a:lnTo>
                <a:lnTo>
                  <a:pt x="26162" y="0"/>
                </a:lnTo>
                <a:lnTo>
                  <a:pt x="39243" y="0"/>
                </a:lnTo>
                <a:lnTo>
                  <a:pt x="43814" y="0"/>
                </a:lnTo>
                <a:lnTo>
                  <a:pt x="48132" y="0"/>
                </a:lnTo>
                <a:lnTo>
                  <a:pt x="52705" y="0"/>
                </a:lnTo>
                <a:lnTo>
                  <a:pt x="56895" y="0"/>
                </a:lnTo>
                <a:lnTo>
                  <a:pt x="65532" y="4573"/>
                </a:lnTo>
                <a:lnTo>
                  <a:pt x="83184" y="21972"/>
                </a:lnTo>
                <a:lnTo>
                  <a:pt x="87376" y="26162"/>
                </a:lnTo>
                <a:lnTo>
                  <a:pt x="91694" y="35052"/>
                </a:lnTo>
                <a:lnTo>
                  <a:pt x="91694" y="43816"/>
                </a:lnTo>
                <a:lnTo>
                  <a:pt x="91694" y="48133"/>
                </a:lnTo>
                <a:lnTo>
                  <a:pt x="91694" y="5245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5" name="Freeform 1695"/>
          <p:cNvSpPr/>
          <p:nvPr/>
        </p:nvSpPr>
        <p:spPr>
          <a:xfrm>
            <a:off x="2804414" y="5843015"/>
            <a:ext cx="96393" cy="144145"/>
          </a:xfrm>
          <a:custGeom>
            <a:avLst/>
            <a:gdLst/>
            <a:ahLst/>
            <a:cxnLst/>
            <a:rect l="0" t="0" r="0" b="0"/>
            <a:pathLst>
              <a:path w="96393" h="144145">
                <a:moveTo>
                  <a:pt x="0" y="8891"/>
                </a:moveTo>
                <a:lnTo>
                  <a:pt x="0" y="4318"/>
                </a:lnTo>
                <a:lnTo>
                  <a:pt x="4571" y="4318"/>
                </a:lnTo>
                <a:lnTo>
                  <a:pt x="8890" y="0"/>
                </a:lnTo>
                <a:lnTo>
                  <a:pt x="21971" y="0"/>
                </a:lnTo>
                <a:lnTo>
                  <a:pt x="26288" y="0"/>
                </a:lnTo>
                <a:lnTo>
                  <a:pt x="35052" y="0"/>
                </a:lnTo>
                <a:lnTo>
                  <a:pt x="43687" y="0"/>
                </a:lnTo>
                <a:lnTo>
                  <a:pt x="52450" y="0"/>
                </a:lnTo>
                <a:lnTo>
                  <a:pt x="57022" y="0"/>
                </a:lnTo>
                <a:lnTo>
                  <a:pt x="61594" y="0"/>
                </a:lnTo>
                <a:lnTo>
                  <a:pt x="65912" y="0"/>
                </a:lnTo>
                <a:lnTo>
                  <a:pt x="74675" y="0"/>
                </a:lnTo>
                <a:lnTo>
                  <a:pt x="78740" y="0"/>
                </a:lnTo>
                <a:lnTo>
                  <a:pt x="83312" y="0"/>
                </a:lnTo>
                <a:lnTo>
                  <a:pt x="87884" y="0"/>
                </a:lnTo>
                <a:lnTo>
                  <a:pt x="92075" y="0"/>
                </a:lnTo>
                <a:lnTo>
                  <a:pt x="92075" y="4318"/>
                </a:lnTo>
                <a:lnTo>
                  <a:pt x="92075" y="8891"/>
                </a:lnTo>
                <a:lnTo>
                  <a:pt x="92075" y="13081"/>
                </a:lnTo>
                <a:lnTo>
                  <a:pt x="92075" y="21591"/>
                </a:lnTo>
                <a:lnTo>
                  <a:pt x="92075" y="26162"/>
                </a:lnTo>
                <a:lnTo>
                  <a:pt x="87884" y="30735"/>
                </a:lnTo>
                <a:lnTo>
                  <a:pt x="87884" y="35053"/>
                </a:lnTo>
                <a:lnTo>
                  <a:pt x="87884" y="39370"/>
                </a:lnTo>
                <a:lnTo>
                  <a:pt x="83312" y="52451"/>
                </a:lnTo>
                <a:lnTo>
                  <a:pt x="83312" y="57024"/>
                </a:lnTo>
                <a:lnTo>
                  <a:pt x="83312" y="61214"/>
                </a:lnTo>
                <a:lnTo>
                  <a:pt x="83312" y="78613"/>
                </a:lnTo>
                <a:lnTo>
                  <a:pt x="83312" y="83186"/>
                </a:lnTo>
                <a:lnTo>
                  <a:pt x="87884" y="92075"/>
                </a:lnTo>
                <a:lnTo>
                  <a:pt x="92075" y="100585"/>
                </a:lnTo>
                <a:lnTo>
                  <a:pt x="92075" y="104903"/>
                </a:lnTo>
                <a:lnTo>
                  <a:pt x="92075" y="109474"/>
                </a:lnTo>
                <a:lnTo>
                  <a:pt x="92075" y="113666"/>
                </a:lnTo>
                <a:lnTo>
                  <a:pt x="96393" y="117983"/>
                </a:lnTo>
                <a:lnTo>
                  <a:pt x="96393" y="131318"/>
                </a:lnTo>
                <a:lnTo>
                  <a:pt x="96393" y="135637"/>
                </a:lnTo>
                <a:lnTo>
                  <a:pt x="96393" y="139955"/>
                </a:lnTo>
                <a:lnTo>
                  <a:pt x="96393" y="144145"/>
                </a:lnTo>
                <a:lnTo>
                  <a:pt x="92075" y="144145"/>
                </a:lnTo>
                <a:lnTo>
                  <a:pt x="87884" y="144145"/>
                </a:lnTo>
                <a:lnTo>
                  <a:pt x="83312" y="144145"/>
                </a:lnTo>
                <a:lnTo>
                  <a:pt x="70103" y="144145"/>
                </a:lnTo>
                <a:lnTo>
                  <a:pt x="61594" y="144145"/>
                </a:lnTo>
                <a:lnTo>
                  <a:pt x="48259" y="144145"/>
                </a:lnTo>
                <a:lnTo>
                  <a:pt x="39624" y="144145"/>
                </a:lnTo>
                <a:lnTo>
                  <a:pt x="26288" y="144145"/>
                </a:lnTo>
                <a:lnTo>
                  <a:pt x="17780" y="144145"/>
                </a:lnTo>
                <a:lnTo>
                  <a:pt x="8890" y="14414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6" name="Freeform 1696"/>
          <p:cNvSpPr/>
          <p:nvPr/>
        </p:nvSpPr>
        <p:spPr>
          <a:xfrm>
            <a:off x="2103373" y="5925565"/>
            <a:ext cx="0" cy="78994"/>
          </a:xfrm>
          <a:custGeom>
            <a:avLst/>
            <a:gdLst/>
            <a:ahLst/>
            <a:cxnLst/>
            <a:rect l="0" t="0" r="0" b="0"/>
            <a:pathLst>
              <a:path h="78994">
                <a:moveTo>
                  <a:pt x="0" y="78994"/>
                </a:moveTo>
                <a:lnTo>
                  <a:pt x="0" y="74423"/>
                </a:lnTo>
                <a:lnTo>
                  <a:pt x="0" y="70105"/>
                </a:lnTo>
                <a:lnTo>
                  <a:pt x="0" y="57024"/>
                </a:lnTo>
                <a:lnTo>
                  <a:pt x="0" y="48261"/>
                </a:lnTo>
                <a:lnTo>
                  <a:pt x="0" y="35053"/>
                </a:lnTo>
                <a:lnTo>
                  <a:pt x="0" y="26543"/>
                </a:lnTo>
                <a:lnTo>
                  <a:pt x="0" y="1320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7" name="Freeform 1697"/>
          <p:cNvSpPr/>
          <p:nvPr/>
        </p:nvSpPr>
        <p:spPr>
          <a:xfrm>
            <a:off x="2064385" y="5860033"/>
            <a:ext cx="161544" cy="153036"/>
          </a:xfrm>
          <a:custGeom>
            <a:avLst/>
            <a:gdLst/>
            <a:ahLst/>
            <a:cxnLst/>
            <a:rect l="0" t="0" r="0" b="0"/>
            <a:pathLst>
              <a:path w="161544" h="153036">
                <a:moveTo>
                  <a:pt x="0" y="48261"/>
                </a:moveTo>
                <a:lnTo>
                  <a:pt x="0" y="43688"/>
                </a:lnTo>
                <a:lnTo>
                  <a:pt x="0" y="39370"/>
                </a:lnTo>
                <a:lnTo>
                  <a:pt x="0" y="30481"/>
                </a:lnTo>
                <a:lnTo>
                  <a:pt x="0" y="26289"/>
                </a:lnTo>
                <a:lnTo>
                  <a:pt x="4317" y="21971"/>
                </a:lnTo>
                <a:lnTo>
                  <a:pt x="8509" y="17781"/>
                </a:lnTo>
                <a:lnTo>
                  <a:pt x="13081" y="17781"/>
                </a:lnTo>
                <a:lnTo>
                  <a:pt x="26288" y="13208"/>
                </a:lnTo>
                <a:lnTo>
                  <a:pt x="30479" y="13208"/>
                </a:lnTo>
                <a:lnTo>
                  <a:pt x="34797" y="8890"/>
                </a:lnTo>
                <a:lnTo>
                  <a:pt x="43560" y="8890"/>
                </a:lnTo>
                <a:lnTo>
                  <a:pt x="56769" y="8890"/>
                </a:lnTo>
                <a:lnTo>
                  <a:pt x="60960" y="8890"/>
                </a:lnTo>
                <a:lnTo>
                  <a:pt x="65532" y="8890"/>
                </a:lnTo>
                <a:lnTo>
                  <a:pt x="70104" y="0"/>
                </a:lnTo>
                <a:lnTo>
                  <a:pt x="78613" y="0"/>
                </a:lnTo>
                <a:lnTo>
                  <a:pt x="82931" y="0"/>
                </a:lnTo>
                <a:lnTo>
                  <a:pt x="87503" y="0"/>
                </a:lnTo>
                <a:lnTo>
                  <a:pt x="91820" y="0"/>
                </a:lnTo>
                <a:lnTo>
                  <a:pt x="96012" y="0"/>
                </a:lnTo>
                <a:lnTo>
                  <a:pt x="100584" y="4319"/>
                </a:lnTo>
                <a:lnTo>
                  <a:pt x="113665" y="4319"/>
                </a:lnTo>
                <a:lnTo>
                  <a:pt x="113665" y="8890"/>
                </a:lnTo>
                <a:lnTo>
                  <a:pt x="117982" y="8890"/>
                </a:lnTo>
                <a:lnTo>
                  <a:pt x="117982" y="13208"/>
                </a:lnTo>
                <a:lnTo>
                  <a:pt x="117982" y="17781"/>
                </a:lnTo>
                <a:lnTo>
                  <a:pt x="117982" y="21971"/>
                </a:lnTo>
                <a:lnTo>
                  <a:pt x="113665" y="21971"/>
                </a:lnTo>
                <a:lnTo>
                  <a:pt x="104520" y="26289"/>
                </a:lnTo>
                <a:lnTo>
                  <a:pt x="100584" y="26289"/>
                </a:lnTo>
                <a:lnTo>
                  <a:pt x="96012" y="26289"/>
                </a:lnTo>
                <a:lnTo>
                  <a:pt x="87503" y="35052"/>
                </a:lnTo>
                <a:lnTo>
                  <a:pt x="82931" y="35052"/>
                </a:lnTo>
                <a:lnTo>
                  <a:pt x="74041" y="39370"/>
                </a:lnTo>
                <a:lnTo>
                  <a:pt x="70104" y="43688"/>
                </a:lnTo>
                <a:lnTo>
                  <a:pt x="70104" y="48261"/>
                </a:lnTo>
                <a:lnTo>
                  <a:pt x="70104" y="52451"/>
                </a:lnTo>
                <a:lnTo>
                  <a:pt x="70104" y="56769"/>
                </a:lnTo>
                <a:lnTo>
                  <a:pt x="70104" y="61342"/>
                </a:lnTo>
                <a:lnTo>
                  <a:pt x="78613" y="61342"/>
                </a:lnTo>
                <a:lnTo>
                  <a:pt x="82931" y="70105"/>
                </a:lnTo>
                <a:lnTo>
                  <a:pt x="87503" y="70105"/>
                </a:lnTo>
                <a:lnTo>
                  <a:pt x="91820" y="74676"/>
                </a:lnTo>
                <a:lnTo>
                  <a:pt x="96012" y="74676"/>
                </a:lnTo>
                <a:lnTo>
                  <a:pt x="113665" y="83312"/>
                </a:lnTo>
                <a:lnTo>
                  <a:pt x="117982" y="83312"/>
                </a:lnTo>
                <a:lnTo>
                  <a:pt x="135635" y="100585"/>
                </a:lnTo>
                <a:lnTo>
                  <a:pt x="139954" y="100585"/>
                </a:lnTo>
                <a:lnTo>
                  <a:pt x="144144" y="105156"/>
                </a:lnTo>
                <a:lnTo>
                  <a:pt x="157353" y="113793"/>
                </a:lnTo>
                <a:lnTo>
                  <a:pt x="161544" y="118364"/>
                </a:lnTo>
                <a:lnTo>
                  <a:pt x="161544" y="122556"/>
                </a:lnTo>
                <a:lnTo>
                  <a:pt x="153035" y="122556"/>
                </a:lnTo>
                <a:lnTo>
                  <a:pt x="144144" y="126874"/>
                </a:lnTo>
                <a:lnTo>
                  <a:pt x="139954" y="131064"/>
                </a:lnTo>
                <a:lnTo>
                  <a:pt x="135635" y="135637"/>
                </a:lnTo>
                <a:lnTo>
                  <a:pt x="126872" y="135637"/>
                </a:lnTo>
                <a:lnTo>
                  <a:pt x="122554" y="144526"/>
                </a:lnTo>
                <a:lnTo>
                  <a:pt x="104520" y="148844"/>
                </a:lnTo>
                <a:lnTo>
                  <a:pt x="100584" y="153036"/>
                </a:lnTo>
                <a:lnTo>
                  <a:pt x="91820" y="153036"/>
                </a:lnTo>
                <a:lnTo>
                  <a:pt x="87503" y="153036"/>
                </a:lnTo>
                <a:lnTo>
                  <a:pt x="82931" y="153036"/>
                </a:lnTo>
                <a:lnTo>
                  <a:pt x="74041" y="153036"/>
                </a:lnTo>
                <a:lnTo>
                  <a:pt x="70104" y="153036"/>
                </a:lnTo>
                <a:lnTo>
                  <a:pt x="56769" y="153036"/>
                </a:lnTo>
                <a:lnTo>
                  <a:pt x="38988" y="153036"/>
                </a:lnTo>
                <a:lnTo>
                  <a:pt x="34797" y="1530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8" name="Freeform 1698"/>
          <p:cNvSpPr/>
          <p:nvPr/>
        </p:nvSpPr>
        <p:spPr>
          <a:xfrm>
            <a:off x="2265552" y="5925565"/>
            <a:ext cx="104902" cy="78994"/>
          </a:xfrm>
          <a:custGeom>
            <a:avLst/>
            <a:gdLst/>
            <a:ahLst/>
            <a:cxnLst/>
            <a:rect l="0" t="0" r="0" b="0"/>
            <a:pathLst>
              <a:path w="104902" h="78994">
                <a:moveTo>
                  <a:pt x="65533" y="21972"/>
                </a:moveTo>
                <a:lnTo>
                  <a:pt x="65533" y="17780"/>
                </a:lnTo>
                <a:lnTo>
                  <a:pt x="61342" y="17780"/>
                </a:lnTo>
                <a:lnTo>
                  <a:pt x="52452" y="17780"/>
                </a:lnTo>
                <a:lnTo>
                  <a:pt x="39371" y="17780"/>
                </a:lnTo>
                <a:lnTo>
                  <a:pt x="26290" y="21972"/>
                </a:lnTo>
                <a:lnTo>
                  <a:pt x="21971" y="21972"/>
                </a:lnTo>
                <a:lnTo>
                  <a:pt x="13081" y="26543"/>
                </a:lnTo>
                <a:lnTo>
                  <a:pt x="8890" y="30862"/>
                </a:lnTo>
                <a:lnTo>
                  <a:pt x="8890" y="35053"/>
                </a:lnTo>
                <a:lnTo>
                  <a:pt x="0" y="35053"/>
                </a:lnTo>
                <a:lnTo>
                  <a:pt x="0" y="39624"/>
                </a:lnTo>
                <a:lnTo>
                  <a:pt x="0" y="43943"/>
                </a:lnTo>
                <a:lnTo>
                  <a:pt x="0" y="48261"/>
                </a:lnTo>
                <a:lnTo>
                  <a:pt x="0" y="57024"/>
                </a:lnTo>
                <a:lnTo>
                  <a:pt x="8890" y="61342"/>
                </a:lnTo>
                <a:lnTo>
                  <a:pt x="13081" y="61342"/>
                </a:lnTo>
                <a:lnTo>
                  <a:pt x="26290" y="65532"/>
                </a:lnTo>
                <a:lnTo>
                  <a:pt x="35052" y="74423"/>
                </a:lnTo>
                <a:lnTo>
                  <a:pt x="39371" y="74423"/>
                </a:lnTo>
                <a:lnTo>
                  <a:pt x="56770" y="78994"/>
                </a:lnTo>
                <a:lnTo>
                  <a:pt x="70105" y="78994"/>
                </a:lnTo>
                <a:lnTo>
                  <a:pt x="74423" y="78994"/>
                </a:lnTo>
                <a:lnTo>
                  <a:pt x="78995" y="78994"/>
                </a:lnTo>
                <a:lnTo>
                  <a:pt x="82931" y="78994"/>
                </a:lnTo>
                <a:lnTo>
                  <a:pt x="87503" y="78994"/>
                </a:lnTo>
                <a:lnTo>
                  <a:pt x="96012" y="65532"/>
                </a:lnTo>
                <a:lnTo>
                  <a:pt x="100584" y="52832"/>
                </a:lnTo>
                <a:lnTo>
                  <a:pt x="104902" y="43943"/>
                </a:lnTo>
                <a:lnTo>
                  <a:pt x="104902" y="30862"/>
                </a:lnTo>
                <a:lnTo>
                  <a:pt x="104902" y="21972"/>
                </a:lnTo>
                <a:lnTo>
                  <a:pt x="104902" y="13208"/>
                </a:lnTo>
                <a:lnTo>
                  <a:pt x="100584" y="9144"/>
                </a:lnTo>
                <a:lnTo>
                  <a:pt x="96012" y="4573"/>
                </a:lnTo>
                <a:lnTo>
                  <a:pt x="87503" y="4573"/>
                </a:lnTo>
                <a:lnTo>
                  <a:pt x="78995" y="0"/>
                </a:lnTo>
                <a:lnTo>
                  <a:pt x="74423" y="0"/>
                </a:lnTo>
                <a:lnTo>
                  <a:pt x="70105" y="0"/>
                </a:lnTo>
                <a:lnTo>
                  <a:pt x="65533" y="0"/>
                </a:lnTo>
                <a:lnTo>
                  <a:pt x="61342" y="0"/>
                </a:lnTo>
                <a:lnTo>
                  <a:pt x="56770" y="0"/>
                </a:lnTo>
                <a:lnTo>
                  <a:pt x="52452" y="4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99" name="Freeform 1699"/>
          <p:cNvSpPr/>
          <p:nvPr/>
        </p:nvSpPr>
        <p:spPr>
          <a:xfrm>
            <a:off x="2401189" y="5938773"/>
            <a:ext cx="21716" cy="83185"/>
          </a:xfrm>
          <a:custGeom>
            <a:avLst/>
            <a:gdLst/>
            <a:ahLst/>
            <a:cxnLst/>
            <a:rect l="0" t="0" r="0" b="0"/>
            <a:pathLst>
              <a:path w="21716" h="83185">
                <a:moveTo>
                  <a:pt x="21716" y="83185"/>
                </a:moveTo>
                <a:lnTo>
                  <a:pt x="21716" y="78867"/>
                </a:lnTo>
                <a:lnTo>
                  <a:pt x="17399" y="74296"/>
                </a:lnTo>
                <a:lnTo>
                  <a:pt x="17399" y="65786"/>
                </a:lnTo>
                <a:lnTo>
                  <a:pt x="8890" y="43816"/>
                </a:lnTo>
                <a:lnTo>
                  <a:pt x="4318" y="30735"/>
                </a:lnTo>
                <a:lnTo>
                  <a:pt x="4318" y="21845"/>
                </a:lnTo>
                <a:lnTo>
                  <a:pt x="4318" y="8764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0" name="Freeform 1700"/>
          <p:cNvSpPr/>
          <p:nvPr/>
        </p:nvSpPr>
        <p:spPr>
          <a:xfrm>
            <a:off x="2405507" y="5930138"/>
            <a:ext cx="60960" cy="35051"/>
          </a:xfrm>
          <a:custGeom>
            <a:avLst/>
            <a:gdLst/>
            <a:ahLst/>
            <a:cxnLst/>
            <a:rect l="0" t="0" r="0" b="0"/>
            <a:pathLst>
              <a:path w="60960" h="35051">
                <a:moveTo>
                  <a:pt x="0" y="35051"/>
                </a:moveTo>
                <a:lnTo>
                  <a:pt x="4572" y="35051"/>
                </a:lnTo>
                <a:lnTo>
                  <a:pt x="8509" y="35051"/>
                </a:lnTo>
                <a:lnTo>
                  <a:pt x="17398" y="35051"/>
                </a:lnTo>
                <a:lnTo>
                  <a:pt x="21590" y="35051"/>
                </a:lnTo>
                <a:lnTo>
                  <a:pt x="26162" y="35051"/>
                </a:lnTo>
                <a:lnTo>
                  <a:pt x="26162" y="30480"/>
                </a:lnTo>
                <a:lnTo>
                  <a:pt x="30479" y="21970"/>
                </a:lnTo>
                <a:lnTo>
                  <a:pt x="35051" y="13207"/>
                </a:lnTo>
                <a:lnTo>
                  <a:pt x="39243" y="13207"/>
                </a:lnTo>
                <a:lnTo>
                  <a:pt x="48132" y="8635"/>
                </a:lnTo>
                <a:lnTo>
                  <a:pt x="6096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1" name="Freeform 1701"/>
          <p:cNvSpPr/>
          <p:nvPr/>
        </p:nvSpPr>
        <p:spPr>
          <a:xfrm>
            <a:off x="2510282" y="5969508"/>
            <a:ext cx="4572" cy="30480"/>
          </a:xfrm>
          <a:custGeom>
            <a:avLst/>
            <a:gdLst/>
            <a:ahLst/>
            <a:cxnLst/>
            <a:rect l="0" t="0" r="0" b="0"/>
            <a:pathLst>
              <a:path w="4572" h="30480">
                <a:moveTo>
                  <a:pt x="0" y="30480"/>
                </a:moveTo>
                <a:lnTo>
                  <a:pt x="0" y="26162"/>
                </a:lnTo>
                <a:lnTo>
                  <a:pt x="4572" y="13081"/>
                </a:lnTo>
                <a:lnTo>
                  <a:pt x="45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2" name="Freeform 1702"/>
          <p:cNvSpPr/>
          <p:nvPr/>
        </p:nvSpPr>
        <p:spPr>
          <a:xfrm>
            <a:off x="2510282" y="5921375"/>
            <a:ext cx="109473" cy="65532"/>
          </a:xfrm>
          <a:custGeom>
            <a:avLst/>
            <a:gdLst/>
            <a:ahLst/>
            <a:cxnLst/>
            <a:rect l="0" t="0" r="0" b="0"/>
            <a:pathLst>
              <a:path w="109473" h="65532">
                <a:moveTo>
                  <a:pt x="83312" y="0"/>
                </a:moveTo>
                <a:lnTo>
                  <a:pt x="78740" y="0"/>
                </a:lnTo>
                <a:lnTo>
                  <a:pt x="69850" y="0"/>
                </a:lnTo>
                <a:lnTo>
                  <a:pt x="65913" y="0"/>
                </a:lnTo>
                <a:lnTo>
                  <a:pt x="61341" y="0"/>
                </a:lnTo>
                <a:lnTo>
                  <a:pt x="57022" y="0"/>
                </a:lnTo>
                <a:lnTo>
                  <a:pt x="57022" y="4190"/>
                </a:lnTo>
                <a:lnTo>
                  <a:pt x="57022" y="13334"/>
                </a:lnTo>
                <a:lnTo>
                  <a:pt x="57022" y="17398"/>
                </a:lnTo>
                <a:lnTo>
                  <a:pt x="57022" y="21970"/>
                </a:lnTo>
                <a:lnTo>
                  <a:pt x="57022" y="26162"/>
                </a:lnTo>
                <a:lnTo>
                  <a:pt x="57022" y="30733"/>
                </a:lnTo>
                <a:lnTo>
                  <a:pt x="61341" y="30733"/>
                </a:lnTo>
                <a:lnTo>
                  <a:pt x="61341" y="35052"/>
                </a:lnTo>
                <a:lnTo>
                  <a:pt x="65913" y="35052"/>
                </a:lnTo>
                <a:lnTo>
                  <a:pt x="74422" y="35052"/>
                </a:lnTo>
                <a:lnTo>
                  <a:pt x="78740" y="35052"/>
                </a:lnTo>
                <a:lnTo>
                  <a:pt x="83312" y="35052"/>
                </a:lnTo>
                <a:lnTo>
                  <a:pt x="87884" y="35052"/>
                </a:lnTo>
                <a:lnTo>
                  <a:pt x="92075" y="35052"/>
                </a:lnTo>
                <a:lnTo>
                  <a:pt x="96393" y="39243"/>
                </a:lnTo>
                <a:lnTo>
                  <a:pt x="100965" y="39243"/>
                </a:lnTo>
                <a:lnTo>
                  <a:pt x="100965" y="48133"/>
                </a:lnTo>
                <a:lnTo>
                  <a:pt x="109473" y="48133"/>
                </a:lnTo>
                <a:lnTo>
                  <a:pt x="109473" y="52451"/>
                </a:lnTo>
                <a:lnTo>
                  <a:pt x="109473" y="57022"/>
                </a:lnTo>
                <a:lnTo>
                  <a:pt x="109473" y="61214"/>
                </a:lnTo>
                <a:lnTo>
                  <a:pt x="104901" y="61214"/>
                </a:lnTo>
                <a:lnTo>
                  <a:pt x="100965" y="61214"/>
                </a:lnTo>
                <a:lnTo>
                  <a:pt x="92075" y="65532"/>
                </a:lnTo>
                <a:lnTo>
                  <a:pt x="78740" y="65532"/>
                </a:lnTo>
                <a:lnTo>
                  <a:pt x="69850" y="65532"/>
                </a:lnTo>
                <a:lnTo>
                  <a:pt x="43941" y="65532"/>
                </a:lnTo>
                <a:lnTo>
                  <a:pt x="30860" y="65532"/>
                </a:lnTo>
                <a:lnTo>
                  <a:pt x="21970" y="65532"/>
                </a:lnTo>
                <a:lnTo>
                  <a:pt x="0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3" name="Freeform 1703"/>
          <p:cNvSpPr/>
          <p:nvPr/>
        </p:nvSpPr>
        <p:spPr>
          <a:xfrm>
            <a:off x="2514600" y="5882004"/>
            <a:ext cx="254" cy="0"/>
          </a:xfrm>
          <a:custGeom>
            <a:avLst/>
            <a:gdLst/>
            <a:ahLst/>
            <a:cxnLst/>
            <a:rect l="0" t="0" r="0" b="0"/>
            <a:pathLst>
              <a:path w="254">
                <a:moveTo>
                  <a:pt x="0" y="0"/>
                </a:moveTo>
                <a:lnTo>
                  <a:pt x="25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4" name="Freeform 1704"/>
          <p:cNvSpPr/>
          <p:nvPr/>
        </p:nvSpPr>
        <p:spPr>
          <a:xfrm>
            <a:off x="898245" y="5976239"/>
            <a:ext cx="113691" cy="74294"/>
          </a:xfrm>
          <a:custGeom>
            <a:avLst/>
            <a:gdLst/>
            <a:ahLst/>
            <a:cxnLst/>
            <a:rect l="0" t="0" r="0" b="0"/>
            <a:pathLst>
              <a:path w="113691" h="74294">
                <a:moveTo>
                  <a:pt x="0" y="74294"/>
                </a:moveTo>
                <a:lnTo>
                  <a:pt x="0" y="61213"/>
                </a:lnTo>
                <a:lnTo>
                  <a:pt x="0" y="74294"/>
                </a:lnTo>
                <a:lnTo>
                  <a:pt x="0" y="52450"/>
                </a:lnTo>
                <a:lnTo>
                  <a:pt x="0" y="48132"/>
                </a:lnTo>
                <a:lnTo>
                  <a:pt x="8535" y="30480"/>
                </a:lnTo>
                <a:lnTo>
                  <a:pt x="8535" y="26162"/>
                </a:lnTo>
                <a:lnTo>
                  <a:pt x="8535" y="21970"/>
                </a:lnTo>
                <a:lnTo>
                  <a:pt x="13107" y="8763"/>
                </a:lnTo>
                <a:lnTo>
                  <a:pt x="13107" y="4190"/>
                </a:lnTo>
                <a:lnTo>
                  <a:pt x="17374" y="4190"/>
                </a:lnTo>
                <a:lnTo>
                  <a:pt x="17374" y="0"/>
                </a:lnTo>
                <a:lnTo>
                  <a:pt x="21946" y="0"/>
                </a:lnTo>
                <a:lnTo>
                  <a:pt x="39319" y="0"/>
                </a:lnTo>
                <a:lnTo>
                  <a:pt x="43891" y="4190"/>
                </a:lnTo>
                <a:lnTo>
                  <a:pt x="47854" y="8763"/>
                </a:lnTo>
                <a:lnTo>
                  <a:pt x="56693" y="17399"/>
                </a:lnTo>
                <a:lnTo>
                  <a:pt x="56693" y="26162"/>
                </a:lnTo>
                <a:lnTo>
                  <a:pt x="56693" y="39243"/>
                </a:lnTo>
                <a:lnTo>
                  <a:pt x="56693" y="43561"/>
                </a:lnTo>
                <a:lnTo>
                  <a:pt x="56693" y="52450"/>
                </a:lnTo>
                <a:lnTo>
                  <a:pt x="56693" y="56642"/>
                </a:lnTo>
                <a:lnTo>
                  <a:pt x="61265" y="56642"/>
                </a:lnTo>
                <a:lnTo>
                  <a:pt x="65532" y="52450"/>
                </a:lnTo>
                <a:lnTo>
                  <a:pt x="65532" y="43561"/>
                </a:lnTo>
                <a:lnTo>
                  <a:pt x="65532" y="34670"/>
                </a:lnTo>
                <a:lnTo>
                  <a:pt x="70104" y="21970"/>
                </a:lnTo>
                <a:lnTo>
                  <a:pt x="74371" y="13081"/>
                </a:lnTo>
                <a:lnTo>
                  <a:pt x="78943" y="8763"/>
                </a:lnTo>
                <a:lnTo>
                  <a:pt x="87478" y="8763"/>
                </a:lnTo>
                <a:lnTo>
                  <a:pt x="87478" y="4190"/>
                </a:lnTo>
                <a:lnTo>
                  <a:pt x="91745" y="4190"/>
                </a:lnTo>
                <a:lnTo>
                  <a:pt x="96317" y="4190"/>
                </a:lnTo>
                <a:lnTo>
                  <a:pt x="100584" y="8763"/>
                </a:lnTo>
                <a:lnTo>
                  <a:pt x="104851" y="17399"/>
                </a:lnTo>
                <a:lnTo>
                  <a:pt x="104851" y="26162"/>
                </a:lnTo>
                <a:lnTo>
                  <a:pt x="109423" y="30480"/>
                </a:lnTo>
                <a:lnTo>
                  <a:pt x="109423" y="43561"/>
                </a:lnTo>
                <a:lnTo>
                  <a:pt x="109423" y="48132"/>
                </a:lnTo>
                <a:lnTo>
                  <a:pt x="109423" y="56642"/>
                </a:lnTo>
                <a:lnTo>
                  <a:pt x="109423" y="61213"/>
                </a:lnTo>
                <a:lnTo>
                  <a:pt x="109423" y="65531"/>
                </a:lnTo>
                <a:lnTo>
                  <a:pt x="113691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5" name="Freeform 1705"/>
          <p:cNvSpPr/>
          <p:nvPr/>
        </p:nvSpPr>
        <p:spPr>
          <a:xfrm>
            <a:off x="1029614" y="5963158"/>
            <a:ext cx="13106" cy="82804"/>
          </a:xfrm>
          <a:custGeom>
            <a:avLst/>
            <a:gdLst/>
            <a:ahLst/>
            <a:cxnLst/>
            <a:rect l="0" t="0" r="0" b="0"/>
            <a:pathLst>
              <a:path w="13106" h="82804">
                <a:moveTo>
                  <a:pt x="13106" y="82804"/>
                </a:moveTo>
                <a:lnTo>
                  <a:pt x="8534" y="78612"/>
                </a:lnTo>
                <a:lnTo>
                  <a:pt x="8534" y="69723"/>
                </a:lnTo>
                <a:lnTo>
                  <a:pt x="8534" y="65531"/>
                </a:lnTo>
                <a:lnTo>
                  <a:pt x="4267" y="52324"/>
                </a:lnTo>
                <a:lnTo>
                  <a:pt x="4267" y="43561"/>
                </a:lnTo>
                <a:lnTo>
                  <a:pt x="0" y="35051"/>
                </a:lnTo>
                <a:lnTo>
                  <a:pt x="0" y="13081"/>
                </a:lnTo>
                <a:lnTo>
                  <a:pt x="0" y="876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6" name="Freeform 1706"/>
          <p:cNvSpPr/>
          <p:nvPr/>
        </p:nvSpPr>
        <p:spPr>
          <a:xfrm>
            <a:off x="1029614" y="5941187"/>
            <a:ext cx="0" cy="4190"/>
          </a:xfrm>
          <a:custGeom>
            <a:avLst/>
            <a:gdLst/>
            <a:ahLst/>
            <a:cxnLst/>
            <a:rect l="0" t="0" r="0" b="0"/>
            <a:pathLst>
              <a:path h="4190">
                <a:moveTo>
                  <a:pt x="0" y="419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7" name="Freeform 1707"/>
          <p:cNvSpPr/>
          <p:nvPr/>
        </p:nvSpPr>
        <p:spPr>
          <a:xfrm>
            <a:off x="1068628" y="5971666"/>
            <a:ext cx="105156" cy="96267"/>
          </a:xfrm>
          <a:custGeom>
            <a:avLst/>
            <a:gdLst/>
            <a:ahLst/>
            <a:cxnLst/>
            <a:rect l="0" t="0" r="0" b="0"/>
            <a:pathLst>
              <a:path w="105156" h="96267">
                <a:moveTo>
                  <a:pt x="13107" y="30480"/>
                </a:moveTo>
                <a:lnTo>
                  <a:pt x="13107" y="30480"/>
                </a:lnTo>
                <a:lnTo>
                  <a:pt x="17679" y="35053"/>
                </a:lnTo>
                <a:lnTo>
                  <a:pt x="26518" y="35053"/>
                </a:lnTo>
                <a:lnTo>
                  <a:pt x="30480" y="35053"/>
                </a:lnTo>
                <a:lnTo>
                  <a:pt x="35052" y="35053"/>
                </a:lnTo>
                <a:lnTo>
                  <a:pt x="39319" y="35053"/>
                </a:lnTo>
                <a:lnTo>
                  <a:pt x="43891" y="30480"/>
                </a:lnTo>
                <a:lnTo>
                  <a:pt x="43891" y="26162"/>
                </a:lnTo>
                <a:lnTo>
                  <a:pt x="43891" y="13081"/>
                </a:lnTo>
                <a:lnTo>
                  <a:pt x="43891" y="8763"/>
                </a:lnTo>
                <a:lnTo>
                  <a:pt x="43891" y="4573"/>
                </a:lnTo>
                <a:lnTo>
                  <a:pt x="43891" y="0"/>
                </a:lnTo>
                <a:lnTo>
                  <a:pt x="35052" y="0"/>
                </a:lnTo>
                <a:lnTo>
                  <a:pt x="26518" y="0"/>
                </a:lnTo>
                <a:lnTo>
                  <a:pt x="21946" y="0"/>
                </a:lnTo>
                <a:lnTo>
                  <a:pt x="17679" y="4573"/>
                </a:lnTo>
                <a:lnTo>
                  <a:pt x="13107" y="8763"/>
                </a:lnTo>
                <a:lnTo>
                  <a:pt x="8535" y="21972"/>
                </a:lnTo>
                <a:lnTo>
                  <a:pt x="8535" y="26162"/>
                </a:lnTo>
                <a:lnTo>
                  <a:pt x="0" y="35053"/>
                </a:lnTo>
                <a:lnTo>
                  <a:pt x="0" y="48134"/>
                </a:lnTo>
                <a:lnTo>
                  <a:pt x="0" y="56642"/>
                </a:lnTo>
                <a:lnTo>
                  <a:pt x="0" y="69723"/>
                </a:lnTo>
                <a:lnTo>
                  <a:pt x="0" y="74296"/>
                </a:lnTo>
                <a:lnTo>
                  <a:pt x="4572" y="78613"/>
                </a:lnTo>
                <a:lnTo>
                  <a:pt x="8535" y="82931"/>
                </a:lnTo>
                <a:lnTo>
                  <a:pt x="13107" y="92075"/>
                </a:lnTo>
                <a:lnTo>
                  <a:pt x="21946" y="92075"/>
                </a:lnTo>
                <a:lnTo>
                  <a:pt x="26518" y="96267"/>
                </a:lnTo>
                <a:lnTo>
                  <a:pt x="35052" y="96267"/>
                </a:lnTo>
                <a:lnTo>
                  <a:pt x="48159" y="96267"/>
                </a:lnTo>
                <a:lnTo>
                  <a:pt x="56998" y="87504"/>
                </a:lnTo>
                <a:lnTo>
                  <a:pt x="65532" y="82931"/>
                </a:lnTo>
                <a:lnTo>
                  <a:pt x="65532" y="78613"/>
                </a:lnTo>
                <a:lnTo>
                  <a:pt x="65532" y="74296"/>
                </a:lnTo>
                <a:lnTo>
                  <a:pt x="65532" y="69723"/>
                </a:lnTo>
                <a:lnTo>
                  <a:pt x="65532" y="65786"/>
                </a:lnTo>
                <a:lnTo>
                  <a:pt x="65532" y="48134"/>
                </a:lnTo>
                <a:lnTo>
                  <a:pt x="65532" y="43816"/>
                </a:lnTo>
                <a:lnTo>
                  <a:pt x="65532" y="30480"/>
                </a:lnTo>
                <a:lnTo>
                  <a:pt x="65532" y="26162"/>
                </a:lnTo>
                <a:lnTo>
                  <a:pt x="65532" y="21972"/>
                </a:lnTo>
                <a:lnTo>
                  <a:pt x="70104" y="17399"/>
                </a:lnTo>
                <a:lnTo>
                  <a:pt x="74372" y="17399"/>
                </a:lnTo>
                <a:lnTo>
                  <a:pt x="78944" y="13081"/>
                </a:lnTo>
                <a:lnTo>
                  <a:pt x="92050" y="4573"/>
                </a:lnTo>
                <a:lnTo>
                  <a:pt x="96317" y="4573"/>
                </a:lnTo>
                <a:lnTo>
                  <a:pt x="100584" y="0"/>
                </a:lnTo>
                <a:lnTo>
                  <a:pt x="10515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8" name="Freeform 1708"/>
          <p:cNvSpPr/>
          <p:nvPr/>
        </p:nvSpPr>
        <p:spPr>
          <a:xfrm>
            <a:off x="1195425" y="5962777"/>
            <a:ext cx="140233" cy="70104"/>
          </a:xfrm>
          <a:custGeom>
            <a:avLst/>
            <a:gdLst/>
            <a:ahLst/>
            <a:cxnLst/>
            <a:rect l="0" t="0" r="0" b="0"/>
            <a:pathLst>
              <a:path w="140233" h="70104">
                <a:moveTo>
                  <a:pt x="0" y="61341"/>
                </a:moveTo>
                <a:lnTo>
                  <a:pt x="0" y="57023"/>
                </a:lnTo>
                <a:lnTo>
                  <a:pt x="0" y="43942"/>
                </a:lnTo>
                <a:lnTo>
                  <a:pt x="0" y="35051"/>
                </a:lnTo>
                <a:lnTo>
                  <a:pt x="0" y="30861"/>
                </a:lnTo>
                <a:lnTo>
                  <a:pt x="4572" y="21970"/>
                </a:lnTo>
                <a:lnTo>
                  <a:pt x="4572" y="17652"/>
                </a:lnTo>
                <a:lnTo>
                  <a:pt x="8839" y="13462"/>
                </a:lnTo>
                <a:lnTo>
                  <a:pt x="8839" y="8889"/>
                </a:lnTo>
                <a:lnTo>
                  <a:pt x="13411" y="8889"/>
                </a:lnTo>
                <a:lnTo>
                  <a:pt x="26213" y="8889"/>
                </a:lnTo>
                <a:lnTo>
                  <a:pt x="30785" y="8889"/>
                </a:lnTo>
                <a:lnTo>
                  <a:pt x="48463" y="8889"/>
                </a:lnTo>
                <a:lnTo>
                  <a:pt x="52730" y="8889"/>
                </a:lnTo>
                <a:lnTo>
                  <a:pt x="61265" y="13462"/>
                </a:lnTo>
                <a:lnTo>
                  <a:pt x="70409" y="21970"/>
                </a:lnTo>
                <a:lnTo>
                  <a:pt x="74371" y="26288"/>
                </a:lnTo>
                <a:lnTo>
                  <a:pt x="78892" y="43942"/>
                </a:lnTo>
                <a:lnTo>
                  <a:pt x="78892" y="48132"/>
                </a:lnTo>
                <a:lnTo>
                  <a:pt x="78892" y="52705"/>
                </a:lnTo>
                <a:lnTo>
                  <a:pt x="78892" y="43942"/>
                </a:lnTo>
                <a:lnTo>
                  <a:pt x="78892" y="39369"/>
                </a:lnTo>
                <a:lnTo>
                  <a:pt x="78892" y="30861"/>
                </a:lnTo>
                <a:lnTo>
                  <a:pt x="78892" y="26288"/>
                </a:lnTo>
                <a:lnTo>
                  <a:pt x="78892" y="21970"/>
                </a:lnTo>
                <a:lnTo>
                  <a:pt x="78892" y="13462"/>
                </a:lnTo>
                <a:lnTo>
                  <a:pt x="83211" y="8889"/>
                </a:lnTo>
                <a:lnTo>
                  <a:pt x="83211" y="4571"/>
                </a:lnTo>
                <a:lnTo>
                  <a:pt x="87783" y="4571"/>
                </a:lnTo>
                <a:lnTo>
                  <a:pt x="92100" y="4571"/>
                </a:lnTo>
                <a:lnTo>
                  <a:pt x="100863" y="0"/>
                </a:lnTo>
                <a:lnTo>
                  <a:pt x="104800" y="0"/>
                </a:lnTo>
                <a:lnTo>
                  <a:pt x="109372" y="0"/>
                </a:lnTo>
                <a:lnTo>
                  <a:pt x="113944" y="0"/>
                </a:lnTo>
                <a:lnTo>
                  <a:pt x="118263" y="4571"/>
                </a:lnTo>
                <a:lnTo>
                  <a:pt x="118263" y="8889"/>
                </a:lnTo>
                <a:lnTo>
                  <a:pt x="122580" y="26288"/>
                </a:lnTo>
                <a:lnTo>
                  <a:pt x="131344" y="39369"/>
                </a:lnTo>
                <a:lnTo>
                  <a:pt x="135916" y="57023"/>
                </a:lnTo>
                <a:lnTo>
                  <a:pt x="135916" y="65531"/>
                </a:lnTo>
                <a:lnTo>
                  <a:pt x="135916" y="70104"/>
                </a:lnTo>
                <a:lnTo>
                  <a:pt x="140233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9" name="Freeform 1709"/>
          <p:cNvSpPr/>
          <p:nvPr/>
        </p:nvSpPr>
        <p:spPr>
          <a:xfrm>
            <a:off x="1353058" y="5919215"/>
            <a:ext cx="8763" cy="4318"/>
          </a:xfrm>
          <a:custGeom>
            <a:avLst/>
            <a:gdLst/>
            <a:ahLst/>
            <a:cxnLst/>
            <a:rect l="0" t="0" r="0" b="0"/>
            <a:pathLst>
              <a:path w="8763" h="4318">
                <a:moveTo>
                  <a:pt x="8763" y="4318"/>
                </a:moveTo>
                <a:lnTo>
                  <a:pt x="0" y="0"/>
                </a:lnTo>
                <a:lnTo>
                  <a:pt x="8763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0" name="Freeform 1710"/>
          <p:cNvSpPr/>
          <p:nvPr/>
        </p:nvSpPr>
        <p:spPr>
          <a:xfrm>
            <a:off x="1361821" y="5949950"/>
            <a:ext cx="4317" cy="69850"/>
          </a:xfrm>
          <a:custGeom>
            <a:avLst/>
            <a:gdLst/>
            <a:ahLst/>
            <a:cxnLst/>
            <a:rect l="0" t="0" r="0" b="0"/>
            <a:pathLst>
              <a:path w="4317" h="69850">
                <a:moveTo>
                  <a:pt x="0" y="69850"/>
                </a:moveTo>
                <a:lnTo>
                  <a:pt x="4317" y="43688"/>
                </a:lnTo>
                <a:lnTo>
                  <a:pt x="4317" y="39115"/>
                </a:lnTo>
                <a:lnTo>
                  <a:pt x="4317" y="30479"/>
                </a:lnTo>
                <a:lnTo>
                  <a:pt x="4317" y="26289"/>
                </a:lnTo>
                <a:lnTo>
                  <a:pt x="0" y="1282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1" name="Freeform 1711"/>
          <p:cNvSpPr/>
          <p:nvPr/>
        </p:nvSpPr>
        <p:spPr>
          <a:xfrm>
            <a:off x="1401444" y="5962777"/>
            <a:ext cx="69850" cy="70104"/>
          </a:xfrm>
          <a:custGeom>
            <a:avLst/>
            <a:gdLst/>
            <a:ahLst/>
            <a:cxnLst/>
            <a:rect l="0" t="0" r="0" b="0"/>
            <a:pathLst>
              <a:path w="69850" h="70104">
                <a:moveTo>
                  <a:pt x="0" y="70104"/>
                </a:moveTo>
                <a:lnTo>
                  <a:pt x="0" y="65531"/>
                </a:lnTo>
                <a:lnTo>
                  <a:pt x="0" y="61341"/>
                </a:lnTo>
                <a:lnTo>
                  <a:pt x="0" y="52705"/>
                </a:lnTo>
                <a:lnTo>
                  <a:pt x="0" y="48132"/>
                </a:lnTo>
                <a:lnTo>
                  <a:pt x="0" y="35051"/>
                </a:lnTo>
                <a:lnTo>
                  <a:pt x="12828" y="17652"/>
                </a:lnTo>
                <a:lnTo>
                  <a:pt x="12828" y="13462"/>
                </a:lnTo>
                <a:lnTo>
                  <a:pt x="17400" y="8889"/>
                </a:lnTo>
                <a:lnTo>
                  <a:pt x="17400" y="0"/>
                </a:lnTo>
                <a:lnTo>
                  <a:pt x="26289" y="0"/>
                </a:lnTo>
                <a:lnTo>
                  <a:pt x="30481" y="0"/>
                </a:lnTo>
                <a:lnTo>
                  <a:pt x="35053" y="0"/>
                </a:lnTo>
                <a:lnTo>
                  <a:pt x="39370" y="0"/>
                </a:lnTo>
                <a:lnTo>
                  <a:pt x="43561" y="0"/>
                </a:lnTo>
                <a:lnTo>
                  <a:pt x="47880" y="4571"/>
                </a:lnTo>
                <a:lnTo>
                  <a:pt x="52452" y="8889"/>
                </a:lnTo>
                <a:lnTo>
                  <a:pt x="52452" y="13462"/>
                </a:lnTo>
                <a:lnTo>
                  <a:pt x="60961" y="17652"/>
                </a:lnTo>
                <a:lnTo>
                  <a:pt x="60961" y="35051"/>
                </a:lnTo>
                <a:lnTo>
                  <a:pt x="60961" y="39369"/>
                </a:lnTo>
                <a:lnTo>
                  <a:pt x="65533" y="48132"/>
                </a:lnTo>
                <a:lnTo>
                  <a:pt x="65533" y="57023"/>
                </a:lnTo>
                <a:lnTo>
                  <a:pt x="65533" y="61341"/>
                </a:lnTo>
                <a:lnTo>
                  <a:pt x="65533" y="65531"/>
                </a:lnTo>
                <a:lnTo>
                  <a:pt x="69850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2" name="Freeform 1712"/>
          <p:cNvSpPr/>
          <p:nvPr/>
        </p:nvSpPr>
        <p:spPr>
          <a:xfrm>
            <a:off x="1493266" y="5923533"/>
            <a:ext cx="8762" cy="0"/>
          </a:xfrm>
          <a:custGeom>
            <a:avLst/>
            <a:gdLst/>
            <a:ahLst/>
            <a:cxnLst/>
            <a:rect l="0" t="0" r="0" b="0"/>
            <a:pathLst>
              <a:path w="8762">
                <a:moveTo>
                  <a:pt x="876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3" name="Freeform 1713"/>
          <p:cNvSpPr/>
          <p:nvPr/>
        </p:nvSpPr>
        <p:spPr>
          <a:xfrm>
            <a:off x="1502028" y="5936614"/>
            <a:ext cx="0" cy="87504"/>
          </a:xfrm>
          <a:custGeom>
            <a:avLst/>
            <a:gdLst/>
            <a:ahLst/>
            <a:cxnLst/>
            <a:rect l="0" t="0" r="0" b="0"/>
            <a:pathLst>
              <a:path h="87504">
                <a:moveTo>
                  <a:pt x="0" y="87504"/>
                </a:moveTo>
                <a:lnTo>
                  <a:pt x="0" y="78868"/>
                </a:lnTo>
                <a:lnTo>
                  <a:pt x="0" y="74295"/>
                </a:lnTo>
                <a:lnTo>
                  <a:pt x="0" y="70105"/>
                </a:lnTo>
                <a:lnTo>
                  <a:pt x="0" y="61214"/>
                </a:lnTo>
                <a:lnTo>
                  <a:pt x="0" y="48133"/>
                </a:lnTo>
                <a:lnTo>
                  <a:pt x="0" y="30734"/>
                </a:lnTo>
                <a:lnTo>
                  <a:pt x="0" y="17400"/>
                </a:lnTo>
                <a:lnTo>
                  <a:pt x="0" y="8763"/>
                </a:lnTo>
                <a:lnTo>
                  <a:pt x="0" y="419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4" name="Freeform 1714"/>
          <p:cNvSpPr/>
          <p:nvPr/>
        </p:nvSpPr>
        <p:spPr>
          <a:xfrm>
            <a:off x="1536827" y="5949950"/>
            <a:ext cx="52705" cy="96012"/>
          </a:xfrm>
          <a:custGeom>
            <a:avLst/>
            <a:gdLst/>
            <a:ahLst/>
            <a:cxnLst/>
            <a:rect l="0" t="0" r="0" b="0"/>
            <a:pathLst>
              <a:path w="52705" h="96012">
                <a:moveTo>
                  <a:pt x="48133" y="0"/>
                </a:moveTo>
                <a:lnTo>
                  <a:pt x="48133" y="0"/>
                </a:lnTo>
                <a:lnTo>
                  <a:pt x="43814" y="0"/>
                </a:lnTo>
                <a:lnTo>
                  <a:pt x="39623" y="0"/>
                </a:lnTo>
                <a:lnTo>
                  <a:pt x="35051" y="0"/>
                </a:lnTo>
                <a:lnTo>
                  <a:pt x="22225" y="0"/>
                </a:lnTo>
                <a:lnTo>
                  <a:pt x="17653" y="0"/>
                </a:lnTo>
                <a:lnTo>
                  <a:pt x="13334" y="4064"/>
                </a:lnTo>
                <a:lnTo>
                  <a:pt x="0" y="8635"/>
                </a:lnTo>
                <a:lnTo>
                  <a:pt x="0" y="12827"/>
                </a:lnTo>
                <a:lnTo>
                  <a:pt x="0" y="21716"/>
                </a:lnTo>
                <a:lnTo>
                  <a:pt x="0" y="26289"/>
                </a:lnTo>
                <a:lnTo>
                  <a:pt x="4572" y="26289"/>
                </a:lnTo>
                <a:lnTo>
                  <a:pt x="8762" y="30479"/>
                </a:lnTo>
                <a:lnTo>
                  <a:pt x="17653" y="30479"/>
                </a:lnTo>
                <a:lnTo>
                  <a:pt x="22225" y="30479"/>
                </a:lnTo>
                <a:lnTo>
                  <a:pt x="26542" y="30479"/>
                </a:lnTo>
                <a:lnTo>
                  <a:pt x="43814" y="30479"/>
                </a:lnTo>
                <a:lnTo>
                  <a:pt x="48133" y="30479"/>
                </a:lnTo>
                <a:lnTo>
                  <a:pt x="52705" y="30479"/>
                </a:lnTo>
                <a:lnTo>
                  <a:pt x="52705" y="34797"/>
                </a:lnTo>
                <a:lnTo>
                  <a:pt x="52705" y="39115"/>
                </a:lnTo>
                <a:lnTo>
                  <a:pt x="52705" y="47878"/>
                </a:lnTo>
                <a:lnTo>
                  <a:pt x="52705" y="56769"/>
                </a:lnTo>
                <a:lnTo>
                  <a:pt x="52705" y="60959"/>
                </a:lnTo>
                <a:lnTo>
                  <a:pt x="52705" y="65532"/>
                </a:lnTo>
                <a:lnTo>
                  <a:pt x="52705" y="69850"/>
                </a:lnTo>
                <a:lnTo>
                  <a:pt x="52705" y="74168"/>
                </a:lnTo>
                <a:lnTo>
                  <a:pt x="48133" y="74168"/>
                </a:lnTo>
                <a:lnTo>
                  <a:pt x="48133" y="78358"/>
                </a:lnTo>
                <a:lnTo>
                  <a:pt x="39623" y="87502"/>
                </a:lnTo>
                <a:lnTo>
                  <a:pt x="30734" y="87502"/>
                </a:lnTo>
                <a:lnTo>
                  <a:pt x="26542" y="91439"/>
                </a:lnTo>
                <a:lnTo>
                  <a:pt x="22225" y="960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5" name="Freeform 1715"/>
          <p:cNvSpPr/>
          <p:nvPr/>
        </p:nvSpPr>
        <p:spPr>
          <a:xfrm>
            <a:off x="729691" y="5910326"/>
            <a:ext cx="12801" cy="157607"/>
          </a:xfrm>
          <a:custGeom>
            <a:avLst/>
            <a:gdLst/>
            <a:ahLst/>
            <a:cxnLst/>
            <a:rect l="0" t="0" r="0" b="0"/>
            <a:pathLst>
              <a:path w="12801" h="157607">
                <a:moveTo>
                  <a:pt x="12801" y="157607"/>
                </a:moveTo>
                <a:lnTo>
                  <a:pt x="12801" y="157607"/>
                </a:lnTo>
                <a:lnTo>
                  <a:pt x="8534" y="157607"/>
                </a:lnTo>
                <a:lnTo>
                  <a:pt x="3962" y="153415"/>
                </a:lnTo>
                <a:lnTo>
                  <a:pt x="3962" y="148844"/>
                </a:lnTo>
                <a:lnTo>
                  <a:pt x="3962" y="139953"/>
                </a:lnTo>
                <a:lnTo>
                  <a:pt x="3962" y="131063"/>
                </a:lnTo>
                <a:lnTo>
                  <a:pt x="3962" y="117982"/>
                </a:lnTo>
                <a:lnTo>
                  <a:pt x="3962" y="100583"/>
                </a:lnTo>
                <a:lnTo>
                  <a:pt x="3962" y="83312"/>
                </a:lnTo>
                <a:lnTo>
                  <a:pt x="3962" y="70103"/>
                </a:lnTo>
                <a:lnTo>
                  <a:pt x="3962" y="65913"/>
                </a:lnTo>
                <a:lnTo>
                  <a:pt x="3962" y="48259"/>
                </a:lnTo>
                <a:lnTo>
                  <a:pt x="3962" y="39624"/>
                </a:lnTo>
                <a:lnTo>
                  <a:pt x="3962" y="17780"/>
                </a:lnTo>
                <a:lnTo>
                  <a:pt x="3962" y="13207"/>
                </a:lnTo>
                <a:lnTo>
                  <a:pt x="0" y="8889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6" name="Freeform 1716"/>
          <p:cNvSpPr/>
          <p:nvPr/>
        </p:nvSpPr>
        <p:spPr>
          <a:xfrm>
            <a:off x="659587" y="5884164"/>
            <a:ext cx="109118" cy="96265"/>
          </a:xfrm>
          <a:custGeom>
            <a:avLst/>
            <a:gdLst/>
            <a:ahLst/>
            <a:cxnLst/>
            <a:rect l="0" t="0" r="0" b="0"/>
            <a:pathLst>
              <a:path w="109118" h="96265">
                <a:moveTo>
                  <a:pt x="0" y="17399"/>
                </a:moveTo>
                <a:lnTo>
                  <a:pt x="0" y="17399"/>
                </a:lnTo>
                <a:lnTo>
                  <a:pt x="8534" y="17399"/>
                </a:lnTo>
                <a:lnTo>
                  <a:pt x="13106" y="8889"/>
                </a:lnTo>
                <a:lnTo>
                  <a:pt x="17373" y="8889"/>
                </a:lnTo>
                <a:lnTo>
                  <a:pt x="25908" y="4318"/>
                </a:lnTo>
                <a:lnTo>
                  <a:pt x="30480" y="4318"/>
                </a:lnTo>
                <a:lnTo>
                  <a:pt x="39319" y="4318"/>
                </a:lnTo>
                <a:lnTo>
                  <a:pt x="48158" y="0"/>
                </a:lnTo>
                <a:lnTo>
                  <a:pt x="52121" y="0"/>
                </a:lnTo>
                <a:lnTo>
                  <a:pt x="74066" y="0"/>
                </a:lnTo>
                <a:lnTo>
                  <a:pt x="82905" y="0"/>
                </a:lnTo>
                <a:lnTo>
                  <a:pt x="91744" y="0"/>
                </a:lnTo>
                <a:lnTo>
                  <a:pt x="104851" y="8889"/>
                </a:lnTo>
                <a:lnTo>
                  <a:pt x="109118" y="8889"/>
                </a:lnTo>
                <a:lnTo>
                  <a:pt x="109118" y="13081"/>
                </a:lnTo>
                <a:lnTo>
                  <a:pt x="109118" y="17399"/>
                </a:lnTo>
                <a:lnTo>
                  <a:pt x="109118" y="21589"/>
                </a:lnTo>
                <a:lnTo>
                  <a:pt x="109118" y="26162"/>
                </a:lnTo>
                <a:lnTo>
                  <a:pt x="109118" y="30480"/>
                </a:lnTo>
                <a:lnTo>
                  <a:pt x="109118" y="35051"/>
                </a:lnTo>
                <a:lnTo>
                  <a:pt x="109118" y="47879"/>
                </a:lnTo>
                <a:lnTo>
                  <a:pt x="109118" y="52450"/>
                </a:lnTo>
                <a:lnTo>
                  <a:pt x="104851" y="56642"/>
                </a:lnTo>
                <a:lnTo>
                  <a:pt x="91744" y="69850"/>
                </a:lnTo>
                <a:lnTo>
                  <a:pt x="78638" y="74421"/>
                </a:lnTo>
                <a:lnTo>
                  <a:pt x="74066" y="78613"/>
                </a:lnTo>
                <a:lnTo>
                  <a:pt x="70104" y="78613"/>
                </a:lnTo>
                <a:lnTo>
                  <a:pt x="70104" y="83184"/>
                </a:lnTo>
                <a:lnTo>
                  <a:pt x="60960" y="92075"/>
                </a:lnTo>
                <a:lnTo>
                  <a:pt x="52121" y="92075"/>
                </a:lnTo>
                <a:lnTo>
                  <a:pt x="48158" y="92075"/>
                </a:lnTo>
                <a:lnTo>
                  <a:pt x="43586" y="962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7" name="Freeform 1717"/>
          <p:cNvSpPr/>
          <p:nvPr/>
        </p:nvSpPr>
        <p:spPr>
          <a:xfrm>
            <a:off x="773277" y="5967348"/>
            <a:ext cx="17374" cy="105156"/>
          </a:xfrm>
          <a:custGeom>
            <a:avLst/>
            <a:gdLst/>
            <a:ahLst/>
            <a:cxnLst/>
            <a:rect l="0" t="0" r="0" b="0"/>
            <a:pathLst>
              <a:path w="17374" h="105156">
                <a:moveTo>
                  <a:pt x="17374" y="105156"/>
                </a:moveTo>
                <a:lnTo>
                  <a:pt x="8535" y="39371"/>
                </a:lnTo>
                <a:lnTo>
                  <a:pt x="8535" y="26290"/>
                </a:lnTo>
                <a:lnTo>
                  <a:pt x="0" y="8891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8" name="Freeform 1718"/>
          <p:cNvSpPr/>
          <p:nvPr/>
        </p:nvSpPr>
        <p:spPr>
          <a:xfrm>
            <a:off x="777544" y="5976239"/>
            <a:ext cx="30480" cy="21589"/>
          </a:xfrm>
          <a:custGeom>
            <a:avLst/>
            <a:gdLst/>
            <a:ahLst/>
            <a:cxnLst/>
            <a:rect l="0" t="0" r="0" b="0"/>
            <a:pathLst>
              <a:path w="30480" h="21589">
                <a:moveTo>
                  <a:pt x="0" y="21589"/>
                </a:moveTo>
                <a:lnTo>
                  <a:pt x="0" y="21589"/>
                </a:lnTo>
                <a:lnTo>
                  <a:pt x="8839" y="21589"/>
                </a:lnTo>
                <a:lnTo>
                  <a:pt x="13107" y="21589"/>
                </a:lnTo>
                <a:lnTo>
                  <a:pt x="17679" y="12826"/>
                </a:lnTo>
                <a:lnTo>
                  <a:pt x="17679" y="8508"/>
                </a:lnTo>
                <a:lnTo>
                  <a:pt x="21946" y="4190"/>
                </a:lnTo>
                <a:lnTo>
                  <a:pt x="26213" y="4190"/>
                </a:lnTo>
                <a:lnTo>
                  <a:pt x="26213" y="0"/>
                </a:lnTo>
                <a:lnTo>
                  <a:pt x="304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19" name="Freeform 1719"/>
          <p:cNvSpPr/>
          <p:nvPr/>
        </p:nvSpPr>
        <p:spPr>
          <a:xfrm>
            <a:off x="817168" y="5976239"/>
            <a:ext cx="43587" cy="74040"/>
          </a:xfrm>
          <a:custGeom>
            <a:avLst/>
            <a:gdLst/>
            <a:ahLst/>
            <a:cxnLst/>
            <a:rect l="0" t="0" r="0" b="0"/>
            <a:pathLst>
              <a:path w="43587" h="74040">
                <a:moveTo>
                  <a:pt x="8535" y="56642"/>
                </a:moveTo>
                <a:lnTo>
                  <a:pt x="26213" y="61213"/>
                </a:lnTo>
                <a:lnTo>
                  <a:pt x="8535" y="56642"/>
                </a:lnTo>
                <a:lnTo>
                  <a:pt x="30480" y="61213"/>
                </a:lnTo>
                <a:lnTo>
                  <a:pt x="39015" y="61213"/>
                </a:lnTo>
                <a:lnTo>
                  <a:pt x="39015" y="56642"/>
                </a:lnTo>
                <a:lnTo>
                  <a:pt x="39015" y="52069"/>
                </a:lnTo>
                <a:lnTo>
                  <a:pt x="43587" y="39243"/>
                </a:lnTo>
                <a:lnTo>
                  <a:pt x="43587" y="30480"/>
                </a:lnTo>
                <a:lnTo>
                  <a:pt x="43587" y="17399"/>
                </a:lnTo>
                <a:lnTo>
                  <a:pt x="43587" y="4190"/>
                </a:lnTo>
                <a:lnTo>
                  <a:pt x="43587" y="0"/>
                </a:lnTo>
                <a:lnTo>
                  <a:pt x="35052" y="0"/>
                </a:lnTo>
                <a:lnTo>
                  <a:pt x="30480" y="0"/>
                </a:lnTo>
                <a:lnTo>
                  <a:pt x="26213" y="0"/>
                </a:lnTo>
                <a:lnTo>
                  <a:pt x="21641" y="0"/>
                </a:lnTo>
                <a:lnTo>
                  <a:pt x="17069" y="0"/>
                </a:lnTo>
                <a:lnTo>
                  <a:pt x="12802" y="12826"/>
                </a:lnTo>
                <a:lnTo>
                  <a:pt x="4268" y="17399"/>
                </a:lnTo>
                <a:lnTo>
                  <a:pt x="4268" y="21589"/>
                </a:lnTo>
                <a:lnTo>
                  <a:pt x="0" y="34670"/>
                </a:lnTo>
                <a:lnTo>
                  <a:pt x="0" y="39243"/>
                </a:lnTo>
                <a:lnTo>
                  <a:pt x="0" y="43561"/>
                </a:lnTo>
                <a:lnTo>
                  <a:pt x="0" y="47879"/>
                </a:lnTo>
                <a:lnTo>
                  <a:pt x="0" y="52069"/>
                </a:lnTo>
                <a:lnTo>
                  <a:pt x="0" y="56642"/>
                </a:lnTo>
                <a:lnTo>
                  <a:pt x="4268" y="65150"/>
                </a:lnTo>
                <a:lnTo>
                  <a:pt x="12802" y="69723"/>
                </a:lnTo>
                <a:lnTo>
                  <a:pt x="17069" y="69723"/>
                </a:lnTo>
                <a:lnTo>
                  <a:pt x="21641" y="74040"/>
                </a:lnTo>
                <a:lnTo>
                  <a:pt x="26213" y="74040"/>
                </a:lnTo>
                <a:lnTo>
                  <a:pt x="30480" y="74040"/>
                </a:lnTo>
                <a:lnTo>
                  <a:pt x="35052" y="74040"/>
                </a:lnTo>
                <a:lnTo>
                  <a:pt x="39015" y="740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0" name="Freeform 1720"/>
          <p:cNvSpPr/>
          <p:nvPr/>
        </p:nvSpPr>
        <p:spPr>
          <a:xfrm>
            <a:off x="1646554" y="5862573"/>
            <a:ext cx="21972" cy="139828"/>
          </a:xfrm>
          <a:custGeom>
            <a:avLst/>
            <a:gdLst/>
            <a:ahLst/>
            <a:cxnLst/>
            <a:rect l="0" t="0" r="0" b="0"/>
            <a:pathLst>
              <a:path w="21972" h="139828">
                <a:moveTo>
                  <a:pt x="0" y="139828"/>
                </a:moveTo>
                <a:lnTo>
                  <a:pt x="8763" y="122429"/>
                </a:lnTo>
                <a:lnTo>
                  <a:pt x="13081" y="109347"/>
                </a:lnTo>
                <a:lnTo>
                  <a:pt x="21972" y="82804"/>
                </a:lnTo>
                <a:lnTo>
                  <a:pt x="21972" y="60960"/>
                </a:lnTo>
                <a:lnTo>
                  <a:pt x="21972" y="52324"/>
                </a:lnTo>
                <a:lnTo>
                  <a:pt x="21972" y="17272"/>
                </a:lnTo>
                <a:lnTo>
                  <a:pt x="21972" y="13081"/>
                </a:lnTo>
                <a:lnTo>
                  <a:pt x="2197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1" name="Freeform 1721"/>
          <p:cNvSpPr/>
          <p:nvPr/>
        </p:nvSpPr>
        <p:spPr>
          <a:xfrm>
            <a:off x="1663954" y="5914897"/>
            <a:ext cx="65531" cy="35053"/>
          </a:xfrm>
          <a:custGeom>
            <a:avLst/>
            <a:gdLst/>
            <a:ahLst/>
            <a:cxnLst/>
            <a:rect l="0" t="0" r="0" b="0"/>
            <a:pathLst>
              <a:path w="65531" h="35053">
                <a:moveTo>
                  <a:pt x="65531" y="0"/>
                </a:moveTo>
                <a:lnTo>
                  <a:pt x="65531" y="8636"/>
                </a:lnTo>
                <a:lnTo>
                  <a:pt x="65531" y="0"/>
                </a:lnTo>
                <a:lnTo>
                  <a:pt x="61468" y="8636"/>
                </a:lnTo>
                <a:lnTo>
                  <a:pt x="56896" y="8636"/>
                </a:lnTo>
                <a:lnTo>
                  <a:pt x="52704" y="13209"/>
                </a:lnTo>
                <a:lnTo>
                  <a:pt x="35051" y="17399"/>
                </a:lnTo>
                <a:lnTo>
                  <a:pt x="30734" y="21717"/>
                </a:lnTo>
                <a:lnTo>
                  <a:pt x="17272" y="21717"/>
                </a:lnTo>
                <a:lnTo>
                  <a:pt x="4572" y="26290"/>
                </a:lnTo>
                <a:lnTo>
                  <a:pt x="0" y="350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2" name="Freeform 1722"/>
          <p:cNvSpPr/>
          <p:nvPr/>
        </p:nvSpPr>
        <p:spPr>
          <a:xfrm>
            <a:off x="1699005" y="5945377"/>
            <a:ext cx="122428" cy="78994"/>
          </a:xfrm>
          <a:custGeom>
            <a:avLst/>
            <a:gdLst/>
            <a:ahLst/>
            <a:cxnLst/>
            <a:rect l="0" t="0" r="0" b="0"/>
            <a:pathLst>
              <a:path w="122428" h="78994">
                <a:moveTo>
                  <a:pt x="0" y="43943"/>
                </a:moveTo>
                <a:lnTo>
                  <a:pt x="4572" y="43943"/>
                </a:lnTo>
                <a:lnTo>
                  <a:pt x="17653" y="43943"/>
                </a:lnTo>
                <a:lnTo>
                  <a:pt x="21845" y="43943"/>
                </a:lnTo>
                <a:lnTo>
                  <a:pt x="26417" y="43943"/>
                </a:lnTo>
                <a:lnTo>
                  <a:pt x="30480" y="43943"/>
                </a:lnTo>
                <a:lnTo>
                  <a:pt x="35052" y="35052"/>
                </a:lnTo>
                <a:lnTo>
                  <a:pt x="39243" y="30862"/>
                </a:lnTo>
                <a:lnTo>
                  <a:pt x="39243" y="26543"/>
                </a:lnTo>
                <a:lnTo>
                  <a:pt x="48134" y="21971"/>
                </a:lnTo>
                <a:lnTo>
                  <a:pt x="48134" y="17781"/>
                </a:lnTo>
                <a:lnTo>
                  <a:pt x="48134" y="13208"/>
                </a:lnTo>
                <a:lnTo>
                  <a:pt x="48134" y="8637"/>
                </a:lnTo>
                <a:lnTo>
                  <a:pt x="43815" y="8637"/>
                </a:lnTo>
                <a:lnTo>
                  <a:pt x="35052" y="8637"/>
                </a:lnTo>
                <a:lnTo>
                  <a:pt x="30480" y="8637"/>
                </a:lnTo>
                <a:lnTo>
                  <a:pt x="26417" y="8637"/>
                </a:lnTo>
                <a:lnTo>
                  <a:pt x="21845" y="8637"/>
                </a:lnTo>
                <a:lnTo>
                  <a:pt x="13081" y="8637"/>
                </a:lnTo>
                <a:lnTo>
                  <a:pt x="8509" y="13208"/>
                </a:lnTo>
                <a:lnTo>
                  <a:pt x="8509" y="17781"/>
                </a:lnTo>
                <a:lnTo>
                  <a:pt x="8509" y="21971"/>
                </a:lnTo>
                <a:lnTo>
                  <a:pt x="4572" y="30862"/>
                </a:lnTo>
                <a:lnTo>
                  <a:pt x="4572" y="35052"/>
                </a:lnTo>
                <a:lnTo>
                  <a:pt x="4572" y="39625"/>
                </a:lnTo>
                <a:lnTo>
                  <a:pt x="4572" y="43943"/>
                </a:lnTo>
                <a:lnTo>
                  <a:pt x="4572" y="48261"/>
                </a:lnTo>
                <a:lnTo>
                  <a:pt x="4572" y="61342"/>
                </a:lnTo>
                <a:lnTo>
                  <a:pt x="4572" y="65532"/>
                </a:lnTo>
                <a:lnTo>
                  <a:pt x="8509" y="70105"/>
                </a:lnTo>
                <a:lnTo>
                  <a:pt x="17653" y="70105"/>
                </a:lnTo>
                <a:lnTo>
                  <a:pt x="21845" y="74423"/>
                </a:lnTo>
                <a:lnTo>
                  <a:pt x="26417" y="74423"/>
                </a:lnTo>
                <a:lnTo>
                  <a:pt x="30480" y="78994"/>
                </a:lnTo>
                <a:lnTo>
                  <a:pt x="39243" y="78994"/>
                </a:lnTo>
                <a:lnTo>
                  <a:pt x="48134" y="78994"/>
                </a:lnTo>
                <a:lnTo>
                  <a:pt x="52705" y="78994"/>
                </a:lnTo>
                <a:lnTo>
                  <a:pt x="56896" y="78994"/>
                </a:lnTo>
                <a:lnTo>
                  <a:pt x="61215" y="74423"/>
                </a:lnTo>
                <a:lnTo>
                  <a:pt x="65533" y="70105"/>
                </a:lnTo>
                <a:lnTo>
                  <a:pt x="65533" y="65532"/>
                </a:lnTo>
                <a:lnTo>
                  <a:pt x="70105" y="65532"/>
                </a:lnTo>
                <a:lnTo>
                  <a:pt x="74296" y="52832"/>
                </a:lnTo>
                <a:lnTo>
                  <a:pt x="74296" y="48261"/>
                </a:lnTo>
                <a:lnTo>
                  <a:pt x="83186" y="35052"/>
                </a:lnTo>
                <a:lnTo>
                  <a:pt x="83186" y="30862"/>
                </a:lnTo>
                <a:lnTo>
                  <a:pt x="83186" y="26543"/>
                </a:lnTo>
                <a:lnTo>
                  <a:pt x="87377" y="21971"/>
                </a:lnTo>
                <a:lnTo>
                  <a:pt x="87377" y="17781"/>
                </a:lnTo>
                <a:lnTo>
                  <a:pt x="91949" y="17781"/>
                </a:lnTo>
                <a:lnTo>
                  <a:pt x="91949" y="13208"/>
                </a:lnTo>
                <a:lnTo>
                  <a:pt x="96267" y="13208"/>
                </a:lnTo>
                <a:lnTo>
                  <a:pt x="100584" y="8637"/>
                </a:lnTo>
                <a:lnTo>
                  <a:pt x="104775" y="8637"/>
                </a:lnTo>
                <a:lnTo>
                  <a:pt x="113665" y="0"/>
                </a:lnTo>
                <a:lnTo>
                  <a:pt x="118237" y="0"/>
                </a:lnTo>
                <a:lnTo>
                  <a:pt x="12242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3" name="Freeform 1723"/>
          <p:cNvSpPr/>
          <p:nvPr/>
        </p:nvSpPr>
        <p:spPr>
          <a:xfrm>
            <a:off x="1736470" y="6311519"/>
            <a:ext cx="113919" cy="113664"/>
          </a:xfrm>
          <a:custGeom>
            <a:avLst/>
            <a:gdLst/>
            <a:ahLst/>
            <a:cxnLst/>
            <a:rect l="0" t="0" r="0" b="0"/>
            <a:pathLst>
              <a:path w="113919" h="113664">
                <a:moveTo>
                  <a:pt x="66168" y="4190"/>
                </a:moveTo>
                <a:lnTo>
                  <a:pt x="66168" y="0"/>
                </a:lnTo>
                <a:lnTo>
                  <a:pt x="61596" y="0"/>
                </a:lnTo>
                <a:lnTo>
                  <a:pt x="48387" y="0"/>
                </a:lnTo>
                <a:lnTo>
                  <a:pt x="44197" y="0"/>
                </a:lnTo>
                <a:lnTo>
                  <a:pt x="35053" y="0"/>
                </a:lnTo>
                <a:lnTo>
                  <a:pt x="31115" y="8763"/>
                </a:lnTo>
                <a:lnTo>
                  <a:pt x="26544" y="8763"/>
                </a:lnTo>
                <a:lnTo>
                  <a:pt x="17907" y="13081"/>
                </a:lnTo>
                <a:lnTo>
                  <a:pt x="13335" y="13081"/>
                </a:lnTo>
                <a:lnTo>
                  <a:pt x="9144" y="17652"/>
                </a:lnTo>
                <a:lnTo>
                  <a:pt x="4572" y="17652"/>
                </a:lnTo>
                <a:lnTo>
                  <a:pt x="4572" y="21589"/>
                </a:lnTo>
                <a:lnTo>
                  <a:pt x="0" y="26162"/>
                </a:lnTo>
                <a:lnTo>
                  <a:pt x="0" y="30479"/>
                </a:lnTo>
                <a:lnTo>
                  <a:pt x="0" y="35051"/>
                </a:lnTo>
                <a:lnTo>
                  <a:pt x="0" y="43814"/>
                </a:lnTo>
                <a:lnTo>
                  <a:pt x="0" y="48133"/>
                </a:lnTo>
                <a:lnTo>
                  <a:pt x="0" y="52704"/>
                </a:lnTo>
                <a:lnTo>
                  <a:pt x="0" y="56641"/>
                </a:lnTo>
                <a:lnTo>
                  <a:pt x="4572" y="56641"/>
                </a:lnTo>
                <a:lnTo>
                  <a:pt x="9144" y="56641"/>
                </a:lnTo>
                <a:lnTo>
                  <a:pt x="13335" y="56641"/>
                </a:lnTo>
                <a:lnTo>
                  <a:pt x="22225" y="60959"/>
                </a:lnTo>
                <a:lnTo>
                  <a:pt x="26544" y="60959"/>
                </a:lnTo>
                <a:lnTo>
                  <a:pt x="31115" y="60959"/>
                </a:lnTo>
                <a:lnTo>
                  <a:pt x="35053" y="60959"/>
                </a:lnTo>
                <a:lnTo>
                  <a:pt x="44197" y="60959"/>
                </a:lnTo>
                <a:lnTo>
                  <a:pt x="66168" y="69722"/>
                </a:lnTo>
                <a:lnTo>
                  <a:pt x="70105" y="74295"/>
                </a:lnTo>
                <a:lnTo>
                  <a:pt x="78868" y="74295"/>
                </a:lnTo>
                <a:lnTo>
                  <a:pt x="92330" y="74295"/>
                </a:lnTo>
                <a:lnTo>
                  <a:pt x="96647" y="78866"/>
                </a:lnTo>
                <a:lnTo>
                  <a:pt x="105156" y="78866"/>
                </a:lnTo>
                <a:lnTo>
                  <a:pt x="105156" y="83184"/>
                </a:lnTo>
                <a:lnTo>
                  <a:pt x="113919" y="83184"/>
                </a:lnTo>
                <a:lnTo>
                  <a:pt x="113919" y="87121"/>
                </a:lnTo>
                <a:lnTo>
                  <a:pt x="113919" y="91694"/>
                </a:lnTo>
                <a:lnTo>
                  <a:pt x="113919" y="96012"/>
                </a:lnTo>
                <a:lnTo>
                  <a:pt x="109347" y="96012"/>
                </a:lnTo>
                <a:lnTo>
                  <a:pt x="105156" y="96012"/>
                </a:lnTo>
                <a:lnTo>
                  <a:pt x="100584" y="105156"/>
                </a:lnTo>
                <a:lnTo>
                  <a:pt x="96647" y="105156"/>
                </a:lnTo>
                <a:lnTo>
                  <a:pt x="83440" y="109346"/>
                </a:lnTo>
                <a:lnTo>
                  <a:pt x="78868" y="109346"/>
                </a:lnTo>
                <a:lnTo>
                  <a:pt x="74677" y="113664"/>
                </a:lnTo>
                <a:lnTo>
                  <a:pt x="70105" y="113664"/>
                </a:lnTo>
                <a:lnTo>
                  <a:pt x="66168" y="113664"/>
                </a:lnTo>
                <a:lnTo>
                  <a:pt x="48387" y="113664"/>
                </a:lnTo>
                <a:lnTo>
                  <a:pt x="44197" y="113664"/>
                </a:lnTo>
                <a:lnTo>
                  <a:pt x="39625" y="113664"/>
                </a:lnTo>
                <a:lnTo>
                  <a:pt x="35053" y="113664"/>
                </a:lnTo>
                <a:lnTo>
                  <a:pt x="31115" y="1136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4" name="Freeform 1724"/>
          <p:cNvSpPr/>
          <p:nvPr/>
        </p:nvSpPr>
        <p:spPr>
          <a:xfrm>
            <a:off x="1876679" y="6394703"/>
            <a:ext cx="13081" cy="34417"/>
          </a:xfrm>
          <a:custGeom>
            <a:avLst/>
            <a:gdLst/>
            <a:ahLst/>
            <a:cxnLst/>
            <a:rect l="0" t="0" r="0" b="0"/>
            <a:pathLst>
              <a:path w="13081" h="34417">
                <a:moveTo>
                  <a:pt x="0" y="34417"/>
                </a:moveTo>
                <a:lnTo>
                  <a:pt x="0" y="30480"/>
                </a:lnTo>
                <a:lnTo>
                  <a:pt x="0" y="25909"/>
                </a:lnTo>
                <a:lnTo>
                  <a:pt x="0" y="17018"/>
                </a:lnTo>
                <a:lnTo>
                  <a:pt x="4191" y="8510"/>
                </a:lnTo>
                <a:lnTo>
                  <a:pt x="8509" y="3937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5" name="Freeform 1725"/>
          <p:cNvSpPr/>
          <p:nvPr/>
        </p:nvSpPr>
        <p:spPr>
          <a:xfrm>
            <a:off x="1889760" y="6341998"/>
            <a:ext cx="4317" cy="4572"/>
          </a:xfrm>
          <a:custGeom>
            <a:avLst/>
            <a:gdLst/>
            <a:ahLst/>
            <a:cxnLst/>
            <a:rect l="0" t="0" r="0" b="0"/>
            <a:pathLst>
              <a:path w="4317" h="4572">
                <a:moveTo>
                  <a:pt x="4317" y="4572"/>
                </a:moveTo>
                <a:lnTo>
                  <a:pt x="4317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6" name="Freeform 1726"/>
          <p:cNvSpPr/>
          <p:nvPr/>
        </p:nvSpPr>
        <p:spPr>
          <a:xfrm>
            <a:off x="1920239" y="6359652"/>
            <a:ext cx="78613" cy="56642"/>
          </a:xfrm>
          <a:custGeom>
            <a:avLst/>
            <a:gdLst/>
            <a:ahLst/>
            <a:cxnLst/>
            <a:rect l="0" t="0" r="0" b="0"/>
            <a:pathLst>
              <a:path w="78613" h="56642">
                <a:moveTo>
                  <a:pt x="0" y="30480"/>
                </a:moveTo>
                <a:lnTo>
                  <a:pt x="0" y="30480"/>
                </a:lnTo>
                <a:lnTo>
                  <a:pt x="4572" y="35051"/>
                </a:lnTo>
                <a:lnTo>
                  <a:pt x="17653" y="35051"/>
                </a:lnTo>
                <a:lnTo>
                  <a:pt x="21590" y="35051"/>
                </a:lnTo>
                <a:lnTo>
                  <a:pt x="26162" y="35051"/>
                </a:lnTo>
                <a:lnTo>
                  <a:pt x="30481" y="35051"/>
                </a:lnTo>
                <a:lnTo>
                  <a:pt x="35053" y="30480"/>
                </a:lnTo>
                <a:lnTo>
                  <a:pt x="39371" y="30480"/>
                </a:lnTo>
                <a:lnTo>
                  <a:pt x="39371" y="21589"/>
                </a:lnTo>
                <a:lnTo>
                  <a:pt x="39371" y="17399"/>
                </a:lnTo>
                <a:lnTo>
                  <a:pt x="39371" y="12826"/>
                </a:lnTo>
                <a:lnTo>
                  <a:pt x="39371" y="8508"/>
                </a:lnTo>
                <a:lnTo>
                  <a:pt x="39371" y="3937"/>
                </a:lnTo>
                <a:lnTo>
                  <a:pt x="39371" y="0"/>
                </a:lnTo>
                <a:lnTo>
                  <a:pt x="35053" y="0"/>
                </a:lnTo>
                <a:lnTo>
                  <a:pt x="30481" y="0"/>
                </a:lnTo>
                <a:lnTo>
                  <a:pt x="26162" y="0"/>
                </a:lnTo>
                <a:lnTo>
                  <a:pt x="13462" y="0"/>
                </a:lnTo>
                <a:lnTo>
                  <a:pt x="8890" y="0"/>
                </a:lnTo>
                <a:lnTo>
                  <a:pt x="8890" y="3937"/>
                </a:lnTo>
                <a:lnTo>
                  <a:pt x="4572" y="17399"/>
                </a:lnTo>
                <a:lnTo>
                  <a:pt x="4572" y="21589"/>
                </a:lnTo>
                <a:lnTo>
                  <a:pt x="0" y="26162"/>
                </a:lnTo>
                <a:lnTo>
                  <a:pt x="0" y="30480"/>
                </a:lnTo>
                <a:lnTo>
                  <a:pt x="0" y="35051"/>
                </a:lnTo>
                <a:lnTo>
                  <a:pt x="0" y="38988"/>
                </a:lnTo>
                <a:lnTo>
                  <a:pt x="13462" y="52069"/>
                </a:lnTo>
                <a:lnTo>
                  <a:pt x="17653" y="56642"/>
                </a:lnTo>
                <a:lnTo>
                  <a:pt x="21590" y="56642"/>
                </a:lnTo>
                <a:lnTo>
                  <a:pt x="39371" y="56642"/>
                </a:lnTo>
                <a:lnTo>
                  <a:pt x="43943" y="56642"/>
                </a:lnTo>
                <a:lnTo>
                  <a:pt x="48134" y="56642"/>
                </a:lnTo>
                <a:lnTo>
                  <a:pt x="56643" y="56642"/>
                </a:lnTo>
                <a:lnTo>
                  <a:pt x="61215" y="56642"/>
                </a:lnTo>
                <a:lnTo>
                  <a:pt x="70105" y="56642"/>
                </a:lnTo>
                <a:lnTo>
                  <a:pt x="74422" y="56642"/>
                </a:lnTo>
                <a:lnTo>
                  <a:pt x="78613" y="566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7" name="Freeform 1727"/>
          <p:cNvSpPr/>
          <p:nvPr/>
        </p:nvSpPr>
        <p:spPr>
          <a:xfrm>
            <a:off x="2003425" y="6372478"/>
            <a:ext cx="100583" cy="122810"/>
          </a:xfrm>
          <a:custGeom>
            <a:avLst/>
            <a:gdLst/>
            <a:ahLst/>
            <a:cxnLst/>
            <a:rect l="0" t="0" r="0" b="0"/>
            <a:pathLst>
              <a:path w="100583" h="122810">
                <a:moveTo>
                  <a:pt x="35051" y="0"/>
                </a:moveTo>
                <a:lnTo>
                  <a:pt x="35051" y="0"/>
                </a:lnTo>
                <a:lnTo>
                  <a:pt x="30860" y="0"/>
                </a:lnTo>
                <a:lnTo>
                  <a:pt x="26289" y="0"/>
                </a:lnTo>
                <a:lnTo>
                  <a:pt x="17398" y="0"/>
                </a:lnTo>
                <a:lnTo>
                  <a:pt x="13080" y="0"/>
                </a:lnTo>
                <a:lnTo>
                  <a:pt x="8508" y="0"/>
                </a:lnTo>
                <a:lnTo>
                  <a:pt x="4572" y="0"/>
                </a:lnTo>
                <a:lnTo>
                  <a:pt x="4572" y="4573"/>
                </a:lnTo>
                <a:lnTo>
                  <a:pt x="0" y="8763"/>
                </a:lnTo>
                <a:lnTo>
                  <a:pt x="0" y="13336"/>
                </a:lnTo>
                <a:lnTo>
                  <a:pt x="0" y="17654"/>
                </a:lnTo>
                <a:lnTo>
                  <a:pt x="0" y="22225"/>
                </a:lnTo>
                <a:lnTo>
                  <a:pt x="0" y="30735"/>
                </a:lnTo>
                <a:lnTo>
                  <a:pt x="13080" y="35053"/>
                </a:lnTo>
                <a:lnTo>
                  <a:pt x="17398" y="35053"/>
                </a:lnTo>
                <a:lnTo>
                  <a:pt x="35051" y="35053"/>
                </a:lnTo>
                <a:lnTo>
                  <a:pt x="43560" y="35053"/>
                </a:lnTo>
                <a:lnTo>
                  <a:pt x="47879" y="35053"/>
                </a:lnTo>
                <a:lnTo>
                  <a:pt x="61341" y="35053"/>
                </a:lnTo>
                <a:lnTo>
                  <a:pt x="65913" y="35053"/>
                </a:lnTo>
                <a:lnTo>
                  <a:pt x="65913" y="22225"/>
                </a:lnTo>
                <a:lnTo>
                  <a:pt x="65913" y="17654"/>
                </a:lnTo>
                <a:lnTo>
                  <a:pt x="65913" y="13336"/>
                </a:lnTo>
                <a:lnTo>
                  <a:pt x="65913" y="8763"/>
                </a:lnTo>
                <a:lnTo>
                  <a:pt x="65913" y="4573"/>
                </a:lnTo>
                <a:lnTo>
                  <a:pt x="65913" y="8763"/>
                </a:lnTo>
                <a:lnTo>
                  <a:pt x="65913" y="13336"/>
                </a:lnTo>
                <a:lnTo>
                  <a:pt x="65913" y="17654"/>
                </a:lnTo>
                <a:lnTo>
                  <a:pt x="65913" y="35053"/>
                </a:lnTo>
                <a:lnTo>
                  <a:pt x="70104" y="39243"/>
                </a:lnTo>
                <a:lnTo>
                  <a:pt x="74041" y="52705"/>
                </a:lnTo>
                <a:lnTo>
                  <a:pt x="87502" y="70105"/>
                </a:lnTo>
                <a:lnTo>
                  <a:pt x="87502" y="74295"/>
                </a:lnTo>
                <a:lnTo>
                  <a:pt x="96392" y="87757"/>
                </a:lnTo>
                <a:lnTo>
                  <a:pt x="100583" y="91694"/>
                </a:lnTo>
                <a:lnTo>
                  <a:pt x="100583" y="96267"/>
                </a:lnTo>
                <a:lnTo>
                  <a:pt x="100583" y="100585"/>
                </a:lnTo>
                <a:lnTo>
                  <a:pt x="100583" y="105156"/>
                </a:lnTo>
                <a:lnTo>
                  <a:pt x="100583" y="113919"/>
                </a:lnTo>
                <a:lnTo>
                  <a:pt x="92075" y="113919"/>
                </a:lnTo>
                <a:lnTo>
                  <a:pt x="87502" y="118237"/>
                </a:lnTo>
                <a:lnTo>
                  <a:pt x="83185" y="118237"/>
                </a:lnTo>
                <a:lnTo>
                  <a:pt x="74041" y="118237"/>
                </a:lnTo>
                <a:lnTo>
                  <a:pt x="61341" y="122810"/>
                </a:lnTo>
                <a:lnTo>
                  <a:pt x="57023" y="122810"/>
                </a:lnTo>
                <a:lnTo>
                  <a:pt x="43560" y="122810"/>
                </a:lnTo>
                <a:lnTo>
                  <a:pt x="39623" y="122810"/>
                </a:lnTo>
                <a:lnTo>
                  <a:pt x="35051" y="118237"/>
                </a:lnTo>
                <a:lnTo>
                  <a:pt x="35051" y="113919"/>
                </a:lnTo>
                <a:lnTo>
                  <a:pt x="30860" y="10934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8" name="Freeform 1728"/>
          <p:cNvSpPr/>
          <p:nvPr/>
        </p:nvSpPr>
        <p:spPr>
          <a:xfrm>
            <a:off x="760780" y="6329171"/>
            <a:ext cx="157277" cy="135637"/>
          </a:xfrm>
          <a:custGeom>
            <a:avLst/>
            <a:gdLst/>
            <a:ahLst/>
            <a:cxnLst/>
            <a:rect l="0" t="0" r="0" b="0"/>
            <a:pathLst>
              <a:path w="157277" h="135637">
                <a:moveTo>
                  <a:pt x="117653" y="78360"/>
                </a:moveTo>
                <a:lnTo>
                  <a:pt x="117653" y="74042"/>
                </a:lnTo>
                <a:lnTo>
                  <a:pt x="104547" y="69469"/>
                </a:lnTo>
                <a:lnTo>
                  <a:pt x="87173" y="69469"/>
                </a:lnTo>
                <a:lnTo>
                  <a:pt x="78334" y="69469"/>
                </a:lnTo>
                <a:lnTo>
                  <a:pt x="74067" y="60961"/>
                </a:lnTo>
                <a:lnTo>
                  <a:pt x="65532" y="60961"/>
                </a:lnTo>
                <a:lnTo>
                  <a:pt x="56693" y="60961"/>
                </a:lnTo>
                <a:lnTo>
                  <a:pt x="52121" y="60961"/>
                </a:lnTo>
                <a:lnTo>
                  <a:pt x="39015" y="56643"/>
                </a:lnTo>
                <a:lnTo>
                  <a:pt x="30480" y="60961"/>
                </a:lnTo>
                <a:lnTo>
                  <a:pt x="21641" y="65532"/>
                </a:lnTo>
                <a:lnTo>
                  <a:pt x="3963" y="74042"/>
                </a:lnTo>
                <a:lnTo>
                  <a:pt x="0" y="78360"/>
                </a:lnTo>
                <a:lnTo>
                  <a:pt x="0" y="91441"/>
                </a:lnTo>
                <a:lnTo>
                  <a:pt x="0" y="96012"/>
                </a:lnTo>
                <a:lnTo>
                  <a:pt x="0" y="99949"/>
                </a:lnTo>
                <a:lnTo>
                  <a:pt x="0" y="104522"/>
                </a:lnTo>
                <a:lnTo>
                  <a:pt x="0" y="109093"/>
                </a:lnTo>
                <a:lnTo>
                  <a:pt x="0" y="117602"/>
                </a:lnTo>
                <a:lnTo>
                  <a:pt x="0" y="122174"/>
                </a:lnTo>
                <a:lnTo>
                  <a:pt x="8230" y="122174"/>
                </a:lnTo>
                <a:lnTo>
                  <a:pt x="17069" y="126493"/>
                </a:lnTo>
                <a:lnTo>
                  <a:pt x="21641" y="131064"/>
                </a:lnTo>
                <a:lnTo>
                  <a:pt x="25908" y="131064"/>
                </a:lnTo>
                <a:lnTo>
                  <a:pt x="34443" y="135637"/>
                </a:lnTo>
                <a:lnTo>
                  <a:pt x="39015" y="135637"/>
                </a:lnTo>
                <a:lnTo>
                  <a:pt x="43282" y="135637"/>
                </a:lnTo>
                <a:lnTo>
                  <a:pt x="47854" y="135637"/>
                </a:lnTo>
                <a:lnTo>
                  <a:pt x="60960" y="126493"/>
                </a:lnTo>
                <a:lnTo>
                  <a:pt x="69495" y="113412"/>
                </a:lnTo>
                <a:lnTo>
                  <a:pt x="82601" y="104522"/>
                </a:lnTo>
                <a:lnTo>
                  <a:pt x="104547" y="87123"/>
                </a:lnTo>
                <a:lnTo>
                  <a:pt x="108814" y="82931"/>
                </a:lnTo>
                <a:lnTo>
                  <a:pt x="113386" y="74042"/>
                </a:lnTo>
                <a:lnTo>
                  <a:pt x="126492" y="65532"/>
                </a:lnTo>
                <a:lnTo>
                  <a:pt x="131064" y="52070"/>
                </a:lnTo>
                <a:lnTo>
                  <a:pt x="143866" y="34418"/>
                </a:lnTo>
                <a:lnTo>
                  <a:pt x="143866" y="30481"/>
                </a:lnTo>
                <a:lnTo>
                  <a:pt x="148133" y="21591"/>
                </a:lnTo>
                <a:lnTo>
                  <a:pt x="148133" y="12827"/>
                </a:lnTo>
                <a:lnTo>
                  <a:pt x="148133" y="8510"/>
                </a:lnTo>
                <a:lnTo>
                  <a:pt x="148133" y="3937"/>
                </a:lnTo>
                <a:lnTo>
                  <a:pt x="148133" y="0"/>
                </a:lnTo>
                <a:lnTo>
                  <a:pt x="148133" y="3937"/>
                </a:lnTo>
                <a:lnTo>
                  <a:pt x="148133" y="21591"/>
                </a:lnTo>
                <a:lnTo>
                  <a:pt x="139599" y="43307"/>
                </a:lnTo>
                <a:lnTo>
                  <a:pt x="139599" y="52070"/>
                </a:lnTo>
                <a:lnTo>
                  <a:pt x="135027" y="65532"/>
                </a:lnTo>
                <a:lnTo>
                  <a:pt x="135027" y="82931"/>
                </a:lnTo>
                <a:lnTo>
                  <a:pt x="126492" y="104522"/>
                </a:lnTo>
                <a:lnTo>
                  <a:pt x="126492" y="109093"/>
                </a:lnTo>
                <a:lnTo>
                  <a:pt x="126492" y="117602"/>
                </a:lnTo>
                <a:lnTo>
                  <a:pt x="126492" y="122174"/>
                </a:lnTo>
                <a:lnTo>
                  <a:pt x="135027" y="131064"/>
                </a:lnTo>
                <a:lnTo>
                  <a:pt x="139599" y="131064"/>
                </a:lnTo>
                <a:lnTo>
                  <a:pt x="143866" y="135637"/>
                </a:lnTo>
                <a:lnTo>
                  <a:pt x="148133" y="135637"/>
                </a:lnTo>
                <a:lnTo>
                  <a:pt x="152705" y="135637"/>
                </a:lnTo>
                <a:lnTo>
                  <a:pt x="157277" y="1356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29" name="Freeform 1729"/>
          <p:cNvSpPr/>
          <p:nvPr/>
        </p:nvSpPr>
        <p:spPr>
          <a:xfrm>
            <a:off x="944270" y="6390132"/>
            <a:ext cx="56693" cy="105156"/>
          </a:xfrm>
          <a:custGeom>
            <a:avLst/>
            <a:gdLst/>
            <a:ahLst/>
            <a:cxnLst/>
            <a:rect l="0" t="0" r="0" b="0"/>
            <a:pathLst>
              <a:path w="56693" h="105156">
                <a:moveTo>
                  <a:pt x="4267" y="30480"/>
                </a:moveTo>
                <a:lnTo>
                  <a:pt x="17678" y="30480"/>
                </a:lnTo>
                <a:lnTo>
                  <a:pt x="26213" y="30480"/>
                </a:lnTo>
                <a:lnTo>
                  <a:pt x="30480" y="30480"/>
                </a:lnTo>
                <a:lnTo>
                  <a:pt x="35052" y="30480"/>
                </a:lnTo>
                <a:lnTo>
                  <a:pt x="43891" y="30480"/>
                </a:lnTo>
                <a:lnTo>
                  <a:pt x="48158" y="30480"/>
                </a:lnTo>
                <a:lnTo>
                  <a:pt x="52730" y="26162"/>
                </a:lnTo>
                <a:lnTo>
                  <a:pt x="52730" y="21970"/>
                </a:lnTo>
                <a:lnTo>
                  <a:pt x="52730" y="17399"/>
                </a:lnTo>
                <a:lnTo>
                  <a:pt x="52730" y="4571"/>
                </a:lnTo>
                <a:lnTo>
                  <a:pt x="52730" y="0"/>
                </a:lnTo>
                <a:lnTo>
                  <a:pt x="48158" y="0"/>
                </a:lnTo>
                <a:lnTo>
                  <a:pt x="39319" y="0"/>
                </a:lnTo>
                <a:lnTo>
                  <a:pt x="35052" y="0"/>
                </a:lnTo>
                <a:lnTo>
                  <a:pt x="26213" y="8508"/>
                </a:lnTo>
                <a:lnTo>
                  <a:pt x="17678" y="21970"/>
                </a:lnTo>
                <a:lnTo>
                  <a:pt x="13106" y="30480"/>
                </a:lnTo>
                <a:lnTo>
                  <a:pt x="8839" y="43561"/>
                </a:lnTo>
                <a:lnTo>
                  <a:pt x="8839" y="48132"/>
                </a:lnTo>
                <a:lnTo>
                  <a:pt x="0" y="61213"/>
                </a:lnTo>
                <a:lnTo>
                  <a:pt x="0" y="65532"/>
                </a:lnTo>
                <a:lnTo>
                  <a:pt x="0" y="70103"/>
                </a:lnTo>
                <a:lnTo>
                  <a:pt x="0" y="74676"/>
                </a:lnTo>
                <a:lnTo>
                  <a:pt x="0" y="78613"/>
                </a:lnTo>
                <a:lnTo>
                  <a:pt x="0" y="82931"/>
                </a:lnTo>
                <a:lnTo>
                  <a:pt x="0" y="91694"/>
                </a:lnTo>
                <a:lnTo>
                  <a:pt x="8839" y="91694"/>
                </a:lnTo>
                <a:lnTo>
                  <a:pt x="13106" y="96265"/>
                </a:lnTo>
                <a:lnTo>
                  <a:pt x="13106" y="100838"/>
                </a:lnTo>
                <a:lnTo>
                  <a:pt x="21641" y="100838"/>
                </a:lnTo>
                <a:lnTo>
                  <a:pt x="26213" y="105156"/>
                </a:lnTo>
                <a:lnTo>
                  <a:pt x="30480" y="105156"/>
                </a:lnTo>
                <a:lnTo>
                  <a:pt x="43891" y="105156"/>
                </a:lnTo>
                <a:lnTo>
                  <a:pt x="48158" y="100838"/>
                </a:lnTo>
                <a:lnTo>
                  <a:pt x="52730" y="91694"/>
                </a:lnTo>
                <a:lnTo>
                  <a:pt x="56693" y="875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0" name="Freeform 1730"/>
          <p:cNvSpPr/>
          <p:nvPr/>
        </p:nvSpPr>
        <p:spPr>
          <a:xfrm>
            <a:off x="1023213" y="6412102"/>
            <a:ext cx="47854" cy="52706"/>
          </a:xfrm>
          <a:custGeom>
            <a:avLst/>
            <a:gdLst/>
            <a:ahLst/>
            <a:cxnLst/>
            <a:rect l="0" t="0" r="0" b="0"/>
            <a:pathLst>
              <a:path w="47854" h="52706">
                <a:moveTo>
                  <a:pt x="0" y="13081"/>
                </a:moveTo>
                <a:lnTo>
                  <a:pt x="0" y="21591"/>
                </a:lnTo>
                <a:lnTo>
                  <a:pt x="0" y="26162"/>
                </a:lnTo>
                <a:lnTo>
                  <a:pt x="0" y="30481"/>
                </a:lnTo>
                <a:lnTo>
                  <a:pt x="0" y="34671"/>
                </a:lnTo>
                <a:lnTo>
                  <a:pt x="0" y="39243"/>
                </a:lnTo>
                <a:lnTo>
                  <a:pt x="0" y="43562"/>
                </a:lnTo>
                <a:lnTo>
                  <a:pt x="0" y="52706"/>
                </a:lnTo>
                <a:lnTo>
                  <a:pt x="4267" y="52706"/>
                </a:lnTo>
                <a:lnTo>
                  <a:pt x="17069" y="52706"/>
                </a:lnTo>
                <a:lnTo>
                  <a:pt x="21641" y="43562"/>
                </a:lnTo>
                <a:lnTo>
                  <a:pt x="34747" y="34671"/>
                </a:lnTo>
                <a:lnTo>
                  <a:pt x="39319" y="30481"/>
                </a:lnTo>
                <a:lnTo>
                  <a:pt x="43282" y="26162"/>
                </a:lnTo>
                <a:lnTo>
                  <a:pt x="47854" y="17018"/>
                </a:lnTo>
                <a:lnTo>
                  <a:pt x="47854" y="8510"/>
                </a:lnTo>
                <a:lnTo>
                  <a:pt x="47854" y="0"/>
                </a:lnTo>
                <a:lnTo>
                  <a:pt x="43282" y="0"/>
                </a:lnTo>
                <a:lnTo>
                  <a:pt x="39319" y="0"/>
                </a:lnTo>
                <a:lnTo>
                  <a:pt x="34747" y="0"/>
                </a:lnTo>
                <a:lnTo>
                  <a:pt x="30480" y="0"/>
                </a:lnTo>
                <a:lnTo>
                  <a:pt x="30480" y="4192"/>
                </a:lnTo>
                <a:lnTo>
                  <a:pt x="30480" y="17018"/>
                </a:lnTo>
                <a:lnTo>
                  <a:pt x="30480" y="21591"/>
                </a:lnTo>
                <a:lnTo>
                  <a:pt x="30480" y="26162"/>
                </a:lnTo>
                <a:lnTo>
                  <a:pt x="30480" y="30481"/>
                </a:lnTo>
                <a:lnTo>
                  <a:pt x="34747" y="30481"/>
                </a:lnTo>
                <a:lnTo>
                  <a:pt x="34747" y="34671"/>
                </a:lnTo>
                <a:lnTo>
                  <a:pt x="39319" y="346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1" name="Freeform 1731"/>
          <p:cNvSpPr/>
          <p:nvPr/>
        </p:nvSpPr>
        <p:spPr>
          <a:xfrm>
            <a:off x="1062532" y="6377051"/>
            <a:ext cx="126797" cy="0"/>
          </a:xfrm>
          <a:custGeom>
            <a:avLst/>
            <a:gdLst/>
            <a:ahLst/>
            <a:cxnLst/>
            <a:rect l="0" t="0" r="0" b="0"/>
            <a:pathLst>
              <a:path w="126797">
                <a:moveTo>
                  <a:pt x="126797" y="0"/>
                </a:moveTo>
                <a:lnTo>
                  <a:pt x="126797" y="0"/>
                </a:lnTo>
                <a:lnTo>
                  <a:pt x="117958" y="0"/>
                </a:lnTo>
                <a:lnTo>
                  <a:pt x="109423" y="0"/>
                </a:lnTo>
                <a:lnTo>
                  <a:pt x="96012" y="0"/>
                </a:lnTo>
                <a:lnTo>
                  <a:pt x="78943" y="0"/>
                </a:lnTo>
                <a:lnTo>
                  <a:pt x="52426" y="0"/>
                </a:lnTo>
                <a:lnTo>
                  <a:pt x="43587" y="0"/>
                </a:lnTo>
                <a:lnTo>
                  <a:pt x="21641" y="0"/>
                </a:lnTo>
                <a:lnTo>
                  <a:pt x="3963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2" name="Freeform 1732"/>
          <p:cNvSpPr/>
          <p:nvPr/>
        </p:nvSpPr>
        <p:spPr>
          <a:xfrm>
            <a:off x="1106119" y="6329171"/>
            <a:ext cx="13106" cy="117602"/>
          </a:xfrm>
          <a:custGeom>
            <a:avLst/>
            <a:gdLst/>
            <a:ahLst/>
            <a:cxnLst/>
            <a:rect l="0" t="0" r="0" b="0"/>
            <a:pathLst>
              <a:path w="13106" h="117602">
                <a:moveTo>
                  <a:pt x="0" y="117602"/>
                </a:moveTo>
                <a:lnTo>
                  <a:pt x="8839" y="117602"/>
                </a:lnTo>
                <a:lnTo>
                  <a:pt x="8839" y="113412"/>
                </a:lnTo>
                <a:lnTo>
                  <a:pt x="8839" y="104522"/>
                </a:lnTo>
                <a:lnTo>
                  <a:pt x="8839" y="91441"/>
                </a:lnTo>
                <a:lnTo>
                  <a:pt x="8839" y="74042"/>
                </a:lnTo>
                <a:lnTo>
                  <a:pt x="8839" y="47880"/>
                </a:lnTo>
                <a:lnTo>
                  <a:pt x="8839" y="34418"/>
                </a:lnTo>
                <a:lnTo>
                  <a:pt x="8839" y="26162"/>
                </a:lnTo>
                <a:lnTo>
                  <a:pt x="8839" y="12827"/>
                </a:lnTo>
                <a:lnTo>
                  <a:pt x="8839" y="8510"/>
                </a:lnTo>
                <a:lnTo>
                  <a:pt x="13106" y="3937"/>
                </a:lnTo>
                <a:lnTo>
                  <a:pt x="1310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3" name="Freeform 1733"/>
          <p:cNvSpPr/>
          <p:nvPr/>
        </p:nvSpPr>
        <p:spPr>
          <a:xfrm>
            <a:off x="1198168" y="6329171"/>
            <a:ext cx="12802" cy="117602"/>
          </a:xfrm>
          <a:custGeom>
            <a:avLst/>
            <a:gdLst/>
            <a:ahLst/>
            <a:cxnLst/>
            <a:rect l="0" t="0" r="0" b="0"/>
            <a:pathLst>
              <a:path w="12802" h="117602">
                <a:moveTo>
                  <a:pt x="0" y="0"/>
                </a:moveTo>
                <a:lnTo>
                  <a:pt x="4268" y="26162"/>
                </a:lnTo>
                <a:lnTo>
                  <a:pt x="0" y="0"/>
                </a:lnTo>
                <a:lnTo>
                  <a:pt x="4268" y="30481"/>
                </a:lnTo>
                <a:lnTo>
                  <a:pt x="4268" y="43307"/>
                </a:lnTo>
                <a:lnTo>
                  <a:pt x="4268" y="52070"/>
                </a:lnTo>
                <a:lnTo>
                  <a:pt x="4268" y="69469"/>
                </a:lnTo>
                <a:lnTo>
                  <a:pt x="4268" y="74042"/>
                </a:lnTo>
                <a:lnTo>
                  <a:pt x="4268" y="87123"/>
                </a:lnTo>
                <a:lnTo>
                  <a:pt x="4268" y="91441"/>
                </a:lnTo>
                <a:lnTo>
                  <a:pt x="4268" y="96012"/>
                </a:lnTo>
                <a:lnTo>
                  <a:pt x="4268" y="99949"/>
                </a:lnTo>
                <a:lnTo>
                  <a:pt x="4268" y="104522"/>
                </a:lnTo>
                <a:lnTo>
                  <a:pt x="8840" y="113412"/>
                </a:lnTo>
                <a:lnTo>
                  <a:pt x="8840" y="117602"/>
                </a:lnTo>
                <a:lnTo>
                  <a:pt x="12802" y="1176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4" name="Freeform 1734"/>
          <p:cNvSpPr/>
          <p:nvPr/>
        </p:nvSpPr>
        <p:spPr>
          <a:xfrm>
            <a:off x="1237488" y="6416294"/>
            <a:ext cx="0" cy="35051"/>
          </a:xfrm>
          <a:custGeom>
            <a:avLst/>
            <a:gdLst/>
            <a:ahLst/>
            <a:cxnLst/>
            <a:rect l="0" t="0" r="0" b="0"/>
            <a:pathLst>
              <a:path h="35051">
                <a:moveTo>
                  <a:pt x="0" y="35051"/>
                </a:moveTo>
                <a:lnTo>
                  <a:pt x="0" y="30479"/>
                </a:lnTo>
                <a:lnTo>
                  <a:pt x="0" y="21970"/>
                </a:lnTo>
                <a:lnTo>
                  <a:pt x="0" y="17399"/>
                </a:lnTo>
                <a:lnTo>
                  <a:pt x="0" y="12826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5" name="Freeform 1735"/>
          <p:cNvSpPr/>
          <p:nvPr/>
        </p:nvSpPr>
        <p:spPr>
          <a:xfrm>
            <a:off x="1250289" y="6390132"/>
            <a:ext cx="57302" cy="65532"/>
          </a:xfrm>
          <a:custGeom>
            <a:avLst/>
            <a:gdLst/>
            <a:ahLst/>
            <a:cxnLst/>
            <a:rect l="0" t="0" r="0" b="0"/>
            <a:pathLst>
              <a:path w="57302" h="65532">
                <a:moveTo>
                  <a:pt x="35332" y="0"/>
                </a:moveTo>
                <a:lnTo>
                  <a:pt x="30760" y="0"/>
                </a:lnTo>
                <a:lnTo>
                  <a:pt x="26188" y="0"/>
                </a:lnTo>
                <a:lnTo>
                  <a:pt x="22250" y="0"/>
                </a:lnTo>
                <a:lnTo>
                  <a:pt x="13411" y="0"/>
                </a:lnTo>
                <a:lnTo>
                  <a:pt x="9144" y="0"/>
                </a:lnTo>
                <a:lnTo>
                  <a:pt x="4572" y="0"/>
                </a:lnTo>
                <a:lnTo>
                  <a:pt x="0" y="4571"/>
                </a:lnTo>
                <a:lnTo>
                  <a:pt x="0" y="8508"/>
                </a:lnTo>
                <a:lnTo>
                  <a:pt x="0" y="13081"/>
                </a:lnTo>
                <a:lnTo>
                  <a:pt x="0" y="17399"/>
                </a:lnTo>
                <a:lnTo>
                  <a:pt x="0" y="21970"/>
                </a:lnTo>
                <a:lnTo>
                  <a:pt x="0" y="26162"/>
                </a:lnTo>
                <a:lnTo>
                  <a:pt x="0" y="38988"/>
                </a:lnTo>
                <a:lnTo>
                  <a:pt x="4572" y="43561"/>
                </a:lnTo>
                <a:lnTo>
                  <a:pt x="9144" y="48132"/>
                </a:lnTo>
                <a:lnTo>
                  <a:pt x="17983" y="52451"/>
                </a:lnTo>
                <a:lnTo>
                  <a:pt x="22250" y="56641"/>
                </a:lnTo>
                <a:lnTo>
                  <a:pt x="26188" y="56641"/>
                </a:lnTo>
                <a:lnTo>
                  <a:pt x="26188" y="65532"/>
                </a:lnTo>
                <a:lnTo>
                  <a:pt x="30760" y="65532"/>
                </a:lnTo>
                <a:lnTo>
                  <a:pt x="35332" y="65532"/>
                </a:lnTo>
                <a:lnTo>
                  <a:pt x="39649" y="65532"/>
                </a:lnTo>
                <a:lnTo>
                  <a:pt x="44222" y="65532"/>
                </a:lnTo>
                <a:lnTo>
                  <a:pt x="52730" y="65532"/>
                </a:lnTo>
                <a:lnTo>
                  <a:pt x="57302" y="612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6" name="Freeform 1736"/>
          <p:cNvSpPr/>
          <p:nvPr/>
        </p:nvSpPr>
        <p:spPr>
          <a:xfrm>
            <a:off x="1343533" y="6276720"/>
            <a:ext cx="8508" cy="166751"/>
          </a:xfrm>
          <a:custGeom>
            <a:avLst/>
            <a:gdLst/>
            <a:ahLst/>
            <a:cxnLst/>
            <a:rect l="0" t="0" r="0" b="0"/>
            <a:pathLst>
              <a:path w="8508" h="166751">
                <a:moveTo>
                  <a:pt x="8508" y="166751"/>
                </a:moveTo>
                <a:lnTo>
                  <a:pt x="8508" y="162433"/>
                </a:lnTo>
                <a:lnTo>
                  <a:pt x="4317" y="157862"/>
                </a:lnTo>
                <a:lnTo>
                  <a:pt x="4317" y="153289"/>
                </a:lnTo>
                <a:lnTo>
                  <a:pt x="0" y="140208"/>
                </a:lnTo>
                <a:lnTo>
                  <a:pt x="0" y="105157"/>
                </a:lnTo>
                <a:lnTo>
                  <a:pt x="0" y="87757"/>
                </a:lnTo>
                <a:lnTo>
                  <a:pt x="0" y="74676"/>
                </a:lnTo>
                <a:lnTo>
                  <a:pt x="0" y="39625"/>
                </a:lnTo>
                <a:lnTo>
                  <a:pt x="0" y="22225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7" name="Freeform 1737"/>
          <p:cNvSpPr/>
          <p:nvPr/>
        </p:nvSpPr>
        <p:spPr>
          <a:xfrm>
            <a:off x="1374013" y="6360287"/>
            <a:ext cx="35051" cy="60959"/>
          </a:xfrm>
          <a:custGeom>
            <a:avLst/>
            <a:gdLst/>
            <a:ahLst/>
            <a:cxnLst/>
            <a:rect l="0" t="0" r="0" b="0"/>
            <a:pathLst>
              <a:path w="35051" h="60959">
                <a:moveTo>
                  <a:pt x="0" y="0"/>
                </a:moveTo>
                <a:lnTo>
                  <a:pt x="8889" y="0"/>
                </a:lnTo>
                <a:lnTo>
                  <a:pt x="13081" y="0"/>
                </a:lnTo>
                <a:lnTo>
                  <a:pt x="17653" y="0"/>
                </a:lnTo>
                <a:lnTo>
                  <a:pt x="21970" y="0"/>
                </a:lnTo>
                <a:lnTo>
                  <a:pt x="26542" y="0"/>
                </a:lnTo>
                <a:lnTo>
                  <a:pt x="30479" y="4190"/>
                </a:lnTo>
                <a:lnTo>
                  <a:pt x="35051" y="13081"/>
                </a:lnTo>
                <a:lnTo>
                  <a:pt x="35051" y="21590"/>
                </a:lnTo>
                <a:lnTo>
                  <a:pt x="35051" y="39242"/>
                </a:lnTo>
                <a:lnTo>
                  <a:pt x="35051" y="43815"/>
                </a:lnTo>
                <a:lnTo>
                  <a:pt x="35051" y="52704"/>
                </a:lnTo>
                <a:lnTo>
                  <a:pt x="35051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8" name="Freeform 1738"/>
          <p:cNvSpPr/>
          <p:nvPr/>
        </p:nvSpPr>
        <p:spPr>
          <a:xfrm>
            <a:off x="1431036" y="6381877"/>
            <a:ext cx="113411" cy="61594"/>
          </a:xfrm>
          <a:custGeom>
            <a:avLst/>
            <a:gdLst/>
            <a:ahLst/>
            <a:cxnLst/>
            <a:rect l="0" t="0" r="0" b="0"/>
            <a:pathLst>
              <a:path w="113411" h="61594">
                <a:moveTo>
                  <a:pt x="21589" y="43942"/>
                </a:moveTo>
                <a:lnTo>
                  <a:pt x="26161" y="43942"/>
                </a:lnTo>
                <a:lnTo>
                  <a:pt x="26161" y="39369"/>
                </a:lnTo>
                <a:lnTo>
                  <a:pt x="30480" y="39369"/>
                </a:lnTo>
                <a:lnTo>
                  <a:pt x="35052" y="35051"/>
                </a:lnTo>
                <a:lnTo>
                  <a:pt x="38989" y="31114"/>
                </a:lnTo>
                <a:lnTo>
                  <a:pt x="43561" y="22225"/>
                </a:lnTo>
                <a:lnTo>
                  <a:pt x="47878" y="17652"/>
                </a:lnTo>
                <a:lnTo>
                  <a:pt x="47878" y="13462"/>
                </a:lnTo>
                <a:lnTo>
                  <a:pt x="47878" y="8889"/>
                </a:lnTo>
                <a:lnTo>
                  <a:pt x="47878" y="4571"/>
                </a:lnTo>
                <a:lnTo>
                  <a:pt x="43561" y="0"/>
                </a:lnTo>
                <a:lnTo>
                  <a:pt x="38989" y="0"/>
                </a:lnTo>
                <a:lnTo>
                  <a:pt x="26161" y="0"/>
                </a:lnTo>
                <a:lnTo>
                  <a:pt x="21589" y="4571"/>
                </a:lnTo>
                <a:lnTo>
                  <a:pt x="17399" y="4571"/>
                </a:lnTo>
                <a:lnTo>
                  <a:pt x="12827" y="8889"/>
                </a:lnTo>
                <a:lnTo>
                  <a:pt x="8508" y="13462"/>
                </a:lnTo>
                <a:lnTo>
                  <a:pt x="3936" y="22225"/>
                </a:lnTo>
                <a:lnTo>
                  <a:pt x="0" y="26543"/>
                </a:lnTo>
                <a:lnTo>
                  <a:pt x="0" y="31114"/>
                </a:lnTo>
                <a:lnTo>
                  <a:pt x="0" y="35051"/>
                </a:lnTo>
                <a:lnTo>
                  <a:pt x="0" y="39369"/>
                </a:lnTo>
                <a:lnTo>
                  <a:pt x="0" y="43942"/>
                </a:lnTo>
                <a:lnTo>
                  <a:pt x="0" y="48132"/>
                </a:lnTo>
                <a:lnTo>
                  <a:pt x="0" y="57276"/>
                </a:lnTo>
                <a:lnTo>
                  <a:pt x="3936" y="61594"/>
                </a:lnTo>
                <a:lnTo>
                  <a:pt x="8508" y="61594"/>
                </a:lnTo>
                <a:lnTo>
                  <a:pt x="12827" y="61594"/>
                </a:lnTo>
                <a:lnTo>
                  <a:pt x="17399" y="61594"/>
                </a:lnTo>
                <a:lnTo>
                  <a:pt x="21589" y="61594"/>
                </a:lnTo>
                <a:lnTo>
                  <a:pt x="30480" y="61594"/>
                </a:lnTo>
                <a:lnTo>
                  <a:pt x="35052" y="61594"/>
                </a:lnTo>
                <a:lnTo>
                  <a:pt x="38989" y="61594"/>
                </a:lnTo>
                <a:lnTo>
                  <a:pt x="43561" y="52705"/>
                </a:lnTo>
                <a:lnTo>
                  <a:pt x="47878" y="43942"/>
                </a:lnTo>
                <a:lnTo>
                  <a:pt x="52450" y="39369"/>
                </a:lnTo>
                <a:lnTo>
                  <a:pt x="60960" y="35051"/>
                </a:lnTo>
                <a:lnTo>
                  <a:pt x="65531" y="26543"/>
                </a:lnTo>
                <a:lnTo>
                  <a:pt x="65531" y="22225"/>
                </a:lnTo>
                <a:lnTo>
                  <a:pt x="70103" y="17652"/>
                </a:lnTo>
                <a:lnTo>
                  <a:pt x="74041" y="13462"/>
                </a:lnTo>
                <a:lnTo>
                  <a:pt x="78613" y="8889"/>
                </a:lnTo>
                <a:lnTo>
                  <a:pt x="82930" y="8889"/>
                </a:lnTo>
                <a:lnTo>
                  <a:pt x="87122" y="4571"/>
                </a:lnTo>
                <a:lnTo>
                  <a:pt x="91694" y="4571"/>
                </a:lnTo>
                <a:lnTo>
                  <a:pt x="100583" y="4571"/>
                </a:lnTo>
                <a:lnTo>
                  <a:pt x="105155" y="4571"/>
                </a:lnTo>
                <a:lnTo>
                  <a:pt x="109474" y="4571"/>
                </a:lnTo>
                <a:lnTo>
                  <a:pt x="113411" y="45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39" name="Rectangle 1739"/>
          <p:cNvSpPr/>
          <p:nvPr/>
        </p:nvSpPr>
        <p:spPr>
          <a:xfrm>
            <a:off x="315163" y="10484183"/>
            <a:ext cx="2007590" cy="578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>
              <a:tabLst>
                <a:tab pos="1974138" algn="l"/>
              </a:tabLst>
            </a:pPr>
            <a:r>
              <a:rPr lang="en-US" sz="343" b="0" i="0" spc="0" baseline="0" dirty="0">
                <a:latin typeface="Times New Roman"/>
              </a:rPr>
              <a:t>   	  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D65E441D-E66D-4F60-8E4B-7D34288D6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9011"/>
            <a:ext cx="7575550" cy="734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31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Freeform 1740"/>
          <p:cNvSpPr/>
          <p:nvPr/>
        </p:nvSpPr>
        <p:spPr>
          <a:xfrm>
            <a:off x="712622" y="1305179"/>
            <a:ext cx="43586" cy="292862"/>
          </a:xfrm>
          <a:custGeom>
            <a:avLst/>
            <a:gdLst/>
            <a:ahLst/>
            <a:cxnLst/>
            <a:rect l="0" t="0" r="0" b="0"/>
            <a:pathLst>
              <a:path w="43586" h="292862">
                <a:moveTo>
                  <a:pt x="43586" y="292862"/>
                </a:moveTo>
                <a:lnTo>
                  <a:pt x="43586" y="292862"/>
                </a:lnTo>
                <a:lnTo>
                  <a:pt x="43586" y="279780"/>
                </a:lnTo>
                <a:lnTo>
                  <a:pt x="43586" y="275463"/>
                </a:lnTo>
                <a:lnTo>
                  <a:pt x="43586" y="253873"/>
                </a:lnTo>
                <a:lnTo>
                  <a:pt x="39319" y="231648"/>
                </a:lnTo>
                <a:lnTo>
                  <a:pt x="39319" y="223138"/>
                </a:lnTo>
                <a:lnTo>
                  <a:pt x="34747" y="188087"/>
                </a:lnTo>
                <a:lnTo>
                  <a:pt x="25908" y="174878"/>
                </a:lnTo>
                <a:lnTo>
                  <a:pt x="25908" y="157226"/>
                </a:lnTo>
                <a:lnTo>
                  <a:pt x="21946" y="109092"/>
                </a:lnTo>
                <a:lnTo>
                  <a:pt x="12801" y="91693"/>
                </a:lnTo>
                <a:lnTo>
                  <a:pt x="12801" y="56641"/>
                </a:lnTo>
                <a:lnTo>
                  <a:pt x="8534" y="43561"/>
                </a:lnTo>
                <a:lnTo>
                  <a:pt x="8534" y="35051"/>
                </a:lnTo>
                <a:lnTo>
                  <a:pt x="0" y="21589"/>
                </a:lnTo>
                <a:lnTo>
                  <a:pt x="0" y="17399"/>
                </a:lnTo>
                <a:lnTo>
                  <a:pt x="0" y="12826"/>
                </a:lnTo>
                <a:lnTo>
                  <a:pt x="0" y="850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1" name="Freeform 1741"/>
          <p:cNvSpPr/>
          <p:nvPr/>
        </p:nvSpPr>
        <p:spPr>
          <a:xfrm>
            <a:off x="611733" y="1235075"/>
            <a:ext cx="297485" cy="393827"/>
          </a:xfrm>
          <a:custGeom>
            <a:avLst/>
            <a:gdLst/>
            <a:ahLst/>
            <a:cxnLst/>
            <a:rect l="0" t="0" r="0" b="0"/>
            <a:pathLst>
              <a:path w="297485" h="393827">
                <a:moveTo>
                  <a:pt x="0" y="61214"/>
                </a:moveTo>
                <a:lnTo>
                  <a:pt x="0" y="57022"/>
                </a:lnTo>
                <a:lnTo>
                  <a:pt x="0" y="52451"/>
                </a:lnTo>
                <a:lnTo>
                  <a:pt x="4572" y="48132"/>
                </a:lnTo>
                <a:lnTo>
                  <a:pt x="17679" y="43560"/>
                </a:lnTo>
                <a:lnTo>
                  <a:pt x="26518" y="34670"/>
                </a:lnTo>
                <a:lnTo>
                  <a:pt x="48158" y="21970"/>
                </a:lnTo>
                <a:lnTo>
                  <a:pt x="105156" y="8763"/>
                </a:lnTo>
                <a:lnTo>
                  <a:pt x="113690" y="0"/>
                </a:lnTo>
                <a:lnTo>
                  <a:pt x="126797" y="0"/>
                </a:lnTo>
                <a:lnTo>
                  <a:pt x="144475" y="0"/>
                </a:lnTo>
                <a:lnTo>
                  <a:pt x="149047" y="0"/>
                </a:lnTo>
                <a:lnTo>
                  <a:pt x="166421" y="8763"/>
                </a:lnTo>
                <a:lnTo>
                  <a:pt x="179527" y="21970"/>
                </a:lnTo>
                <a:lnTo>
                  <a:pt x="183794" y="26162"/>
                </a:lnTo>
                <a:lnTo>
                  <a:pt x="201168" y="52451"/>
                </a:lnTo>
                <a:lnTo>
                  <a:pt x="214579" y="65531"/>
                </a:lnTo>
                <a:lnTo>
                  <a:pt x="240792" y="100583"/>
                </a:lnTo>
                <a:lnTo>
                  <a:pt x="245364" y="122555"/>
                </a:lnTo>
                <a:lnTo>
                  <a:pt x="249327" y="131064"/>
                </a:lnTo>
                <a:lnTo>
                  <a:pt x="258166" y="170688"/>
                </a:lnTo>
                <a:lnTo>
                  <a:pt x="258166" y="174879"/>
                </a:lnTo>
                <a:lnTo>
                  <a:pt x="258166" y="183768"/>
                </a:lnTo>
                <a:lnTo>
                  <a:pt x="253899" y="188087"/>
                </a:lnTo>
                <a:lnTo>
                  <a:pt x="245364" y="192658"/>
                </a:lnTo>
                <a:lnTo>
                  <a:pt x="236220" y="201167"/>
                </a:lnTo>
                <a:lnTo>
                  <a:pt x="223419" y="205358"/>
                </a:lnTo>
                <a:lnTo>
                  <a:pt x="214579" y="205358"/>
                </a:lnTo>
                <a:lnTo>
                  <a:pt x="210007" y="209930"/>
                </a:lnTo>
                <a:lnTo>
                  <a:pt x="201168" y="209930"/>
                </a:lnTo>
                <a:lnTo>
                  <a:pt x="197206" y="209930"/>
                </a:lnTo>
                <a:lnTo>
                  <a:pt x="197206" y="214248"/>
                </a:lnTo>
                <a:lnTo>
                  <a:pt x="205740" y="214248"/>
                </a:lnTo>
                <a:lnTo>
                  <a:pt x="210007" y="214248"/>
                </a:lnTo>
                <a:lnTo>
                  <a:pt x="218847" y="223139"/>
                </a:lnTo>
                <a:lnTo>
                  <a:pt x="223419" y="223139"/>
                </a:lnTo>
                <a:lnTo>
                  <a:pt x="236220" y="223139"/>
                </a:lnTo>
                <a:lnTo>
                  <a:pt x="240792" y="223139"/>
                </a:lnTo>
                <a:lnTo>
                  <a:pt x="245364" y="223139"/>
                </a:lnTo>
                <a:lnTo>
                  <a:pt x="249327" y="223139"/>
                </a:lnTo>
                <a:lnTo>
                  <a:pt x="262738" y="227330"/>
                </a:lnTo>
                <a:lnTo>
                  <a:pt x="271577" y="231902"/>
                </a:lnTo>
                <a:lnTo>
                  <a:pt x="280111" y="236219"/>
                </a:lnTo>
                <a:lnTo>
                  <a:pt x="288950" y="253618"/>
                </a:lnTo>
                <a:lnTo>
                  <a:pt x="288950" y="266954"/>
                </a:lnTo>
                <a:lnTo>
                  <a:pt x="297485" y="279780"/>
                </a:lnTo>
                <a:lnTo>
                  <a:pt x="297485" y="284353"/>
                </a:lnTo>
                <a:lnTo>
                  <a:pt x="297485" y="288670"/>
                </a:lnTo>
                <a:lnTo>
                  <a:pt x="293218" y="293242"/>
                </a:lnTo>
                <a:lnTo>
                  <a:pt x="293218" y="297433"/>
                </a:lnTo>
                <a:lnTo>
                  <a:pt x="288950" y="301752"/>
                </a:lnTo>
                <a:lnTo>
                  <a:pt x="284683" y="306323"/>
                </a:lnTo>
                <a:lnTo>
                  <a:pt x="280111" y="315087"/>
                </a:lnTo>
                <a:lnTo>
                  <a:pt x="262738" y="323977"/>
                </a:lnTo>
                <a:lnTo>
                  <a:pt x="258166" y="336804"/>
                </a:lnTo>
                <a:lnTo>
                  <a:pt x="218847" y="358775"/>
                </a:lnTo>
                <a:lnTo>
                  <a:pt x="205740" y="362966"/>
                </a:lnTo>
                <a:lnTo>
                  <a:pt x="197206" y="371855"/>
                </a:lnTo>
                <a:lnTo>
                  <a:pt x="149047" y="384937"/>
                </a:lnTo>
                <a:lnTo>
                  <a:pt x="131369" y="384937"/>
                </a:lnTo>
                <a:lnTo>
                  <a:pt x="118262" y="393827"/>
                </a:lnTo>
                <a:lnTo>
                  <a:pt x="100889" y="393827"/>
                </a:lnTo>
                <a:lnTo>
                  <a:pt x="96317" y="393827"/>
                </a:lnTo>
                <a:lnTo>
                  <a:pt x="87478" y="384937"/>
                </a:lnTo>
                <a:lnTo>
                  <a:pt x="87478" y="380618"/>
                </a:lnTo>
                <a:lnTo>
                  <a:pt x="83211" y="371855"/>
                </a:lnTo>
                <a:lnTo>
                  <a:pt x="83211" y="3498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2" name="Freeform 1742"/>
          <p:cNvSpPr/>
          <p:nvPr/>
        </p:nvSpPr>
        <p:spPr>
          <a:xfrm>
            <a:off x="926896" y="1445005"/>
            <a:ext cx="0" cy="179325"/>
          </a:xfrm>
          <a:custGeom>
            <a:avLst/>
            <a:gdLst/>
            <a:ahLst/>
            <a:cxnLst/>
            <a:rect l="0" t="0" r="0" b="0"/>
            <a:pathLst>
              <a:path h="179325">
                <a:moveTo>
                  <a:pt x="0" y="179325"/>
                </a:moveTo>
                <a:lnTo>
                  <a:pt x="0" y="170688"/>
                </a:lnTo>
                <a:lnTo>
                  <a:pt x="0" y="157608"/>
                </a:lnTo>
                <a:lnTo>
                  <a:pt x="0" y="139954"/>
                </a:lnTo>
                <a:lnTo>
                  <a:pt x="0" y="126874"/>
                </a:lnTo>
                <a:lnTo>
                  <a:pt x="0" y="91822"/>
                </a:lnTo>
                <a:lnTo>
                  <a:pt x="0" y="83312"/>
                </a:lnTo>
                <a:lnTo>
                  <a:pt x="0" y="48261"/>
                </a:lnTo>
                <a:lnTo>
                  <a:pt x="0" y="35052"/>
                </a:lnTo>
                <a:lnTo>
                  <a:pt x="0" y="26289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3" name="Freeform 1743"/>
          <p:cNvSpPr/>
          <p:nvPr/>
        </p:nvSpPr>
        <p:spPr>
          <a:xfrm>
            <a:off x="931468" y="1466977"/>
            <a:ext cx="65532" cy="56768"/>
          </a:xfrm>
          <a:custGeom>
            <a:avLst/>
            <a:gdLst/>
            <a:ahLst/>
            <a:cxnLst/>
            <a:rect l="0" t="0" r="0" b="0"/>
            <a:pathLst>
              <a:path w="65532" h="56768">
                <a:moveTo>
                  <a:pt x="0" y="52451"/>
                </a:moveTo>
                <a:lnTo>
                  <a:pt x="0" y="56768"/>
                </a:lnTo>
                <a:lnTo>
                  <a:pt x="8535" y="43941"/>
                </a:lnTo>
                <a:lnTo>
                  <a:pt x="21946" y="39369"/>
                </a:lnTo>
                <a:lnTo>
                  <a:pt x="30480" y="26289"/>
                </a:lnTo>
                <a:lnTo>
                  <a:pt x="56693" y="4317"/>
                </a:lnTo>
                <a:lnTo>
                  <a:pt x="61265" y="4317"/>
                </a:lnTo>
                <a:lnTo>
                  <a:pt x="6553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4" name="Freeform 1744"/>
          <p:cNvSpPr/>
          <p:nvPr/>
        </p:nvSpPr>
        <p:spPr>
          <a:xfrm>
            <a:off x="975055" y="1440433"/>
            <a:ext cx="140208" cy="149098"/>
          </a:xfrm>
          <a:custGeom>
            <a:avLst/>
            <a:gdLst/>
            <a:ahLst/>
            <a:cxnLst/>
            <a:rect l="0" t="0" r="0" b="0"/>
            <a:pathLst>
              <a:path w="140208" h="149098">
                <a:moveTo>
                  <a:pt x="65532" y="109729"/>
                </a:moveTo>
                <a:lnTo>
                  <a:pt x="70104" y="109729"/>
                </a:lnTo>
                <a:lnTo>
                  <a:pt x="74676" y="109729"/>
                </a:lnTo>
                <a:lnTo>
                  <a:pt x="87477" y="114047"/>
                </a:lnTo>
                <a:lnTo>
                  <a:pt x="92049" y="114047"/>
                </a:lnTo>
                <a:lnTo>
                  <a:pt x="96317" y="114047"/>
                </a:lnTo>
                <a:lnTo>
                  <a:pt x="109423" y="114047"/>
                </a:lnTo>
                <a:lnTo>
                  <a:pt x="113690" y="114047"/>
                </a:lnTo>
                <a:lnTo>
                  <a:pt x="118262" y="109729"/>
                </a:lnTo>
                <a:lnTo>
                  <a:pt x="126797" y="96394"/>
                </a:lnTo>
                <a:lnTo>
                  <a:pt x="135636" y="70485"/>
                </a:lnTo>
                <a:lnTo>
                  <a:pt x="140208" y="52833"/>
                </a:lnTo>
                <a:lnTo>
                  <a:pt x="140208" y="39624"/>
                </a:lnTo>
                <a:lnTo>
                  <a:pt x="140208" y="21972"/>
                </a:lnTo>
                <a:lnTo>
                  <a:pt x="140208" y="8890"/>
                </a:lnTo>
                <a:lnTo>
                  <a:pt x="140208" y="4572"/>
                </a:lnTo>
                <a:lnTo>
                  <a:pt x="135636" y="0"/>
                </a:lnTo>
                <a:lnTo>
                  <a:pt x="131369" y="0"/>
                </a:lnTo>
                <a:lnTo>
                  <a:pt x="109423" y="0"/>
                </a:lnTo>
                <a:lnTo>
                  <a:pt x="78638" y="17781"/>
                </a:lnTo>
                <a:lnTo>
                  <a:pt x="61264" y="21972"/>
                </a:lnTo>
                <a:lnTo>
                  <a:pt x="21945" y="57023"/>
                </a:lnTo>
                <a:lnTo>
                  <a:pt x="17678" y="61596"/>
                </a:lnTo>
                <a:lnTo>
                  <a:pt x="13106" y="78995"/>
                </a:lnTo>
                <a:lnTo>
                  <a:pt x="4572" y="83312"/>
                </a:lnTo>
                <a:lnTo>
                  <a:pt x="0" y="87884"/>
                </a:lnTo>
                <a:lnTo>
                  <a:pt x="0" y="96394"/>
                </a:lnTo>
                <a:lnTo>
                  <a:pt x="0" y="100965"/>
                </a:lnTo>
                <a:lnTo>
                  <a:pt x="0" y="114047"/>
                </a:lnTo>
                <a:lnTo>
                  <a:pt x="0" y="118619"/>
                </a:lnTo>
                <a:lnTo>
                  <a:pt x="0" y="122556"/>
                </a:lnTo>
                <a:lnTo>
                  <a:pt x="0" y="127127"/>
                </a:lnTo>
                <a:lnTo>
                  <a:pt x="8839" y="127127"/>
                </a:lnTo>
                <a:lnTo>
                  <a:pt x="30480" y="140209"/>
                </a:lnTo>
                <a:lnTo>
                  <a:pt x="35052" y="140209"/>
                </a:lnTo>
                <a:lnTo>
                  <a:pt x="48158" y="144526"/>
                </a:lnTo>
                <a:lnTo>
                  <a:pt x="65532" y="144526"/>
                </a:lnTo>
                <a:lnTo>
                  <a:pt x="65532" y="149098"/>
                </a:lnTo>
                <a:lnTo>
                  <a:pt x="83210" y="149098"/>
                </a:lnTo>
                <a:lnTo>
                  <a:pt x="87477" y="149098"/>
                </a:lnTo>
                <a:lnTo>
                  <a:pt x="96317" y="149098"/>
                </a:lnTo>
                <a:lnTo>
                  <a:pt x="109423" y="149098"/>
                </a:lnTo>
                <a:lnTo>
                  <a:pt x="113690" y="149098"/>
                </a:lnTo>
                <a:lnTo>
                  <a:pt x="118262" y="149098"/>
                </a:lnTo>
                <a:lnTo>
                  <a:pt x="122529" y="1490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5" name="Freeform 1745"/>
          <p:cNvSpPr/>
          <p:nvPr/>
        </p:nvSpPr>
        <p:spPr>
          <a:xfrm>
            <a:off x="1136903" y="1436242"/>
            <a:ext cx="153035" cy="153289"/>
          </a:xfrm>
          <a:custGeom>
            <a:avLst/>
            <a:gdLst/>
            <a:ahLst/>
            <a:cxnLst/>
            <a:rect l="0" t="0" r="0" b="0"/>
            <a:pathLst>
              <a:path w="153035" h="153289">
                <a:moveTo>
                  <a:pt x="0" y="153289"/>
                </a:moveTo>
                <a:lnTo>
                  <a:pt x="8840" y="153289"/>
                </a:lnTo>
                <a:lnTo>
                  <a:pt x="13107" y="153289"/>
                </a:lnTo>
                <a:lnTo>
                  <a:pt x="17374" y="153289"/>
                </a:lnTo>
                <a:lnTo>
                  <a:pt x="21641" y="148717"/>
                </a:lnTo>
                <a:lnTo>
                  <a:pt x="35052" y="139827"/>
                </a:lnTo>
                <a:lnTo>
                  <a:pt x="48159" y="118238"/>
                </a:lnTo>
                <a:lnTo>
                  <a:pt x="56998" y="105156"/>
                </a:lnTo>
                <a:lnTo>
                  <a:pt x="69800" y="87503"/>
                </a:lnTo>
                <a:lnTo>
                  <a:pt x="100585" y="48134"/>
                </a:lnTo>
                <a:lnTo>
                  <a:pt x="113691" y="43815"/>
                </a:lnTo>
                <a:lnTo>
                  <a:pt x="135636" y="13081"/>
                </a:lnTo>
                <a:lnTo>
                  <a:pt x="139955" y="8763"/>
                </a:lnTo>
                <a:lnTo>
                  <a:pt x="144146" y="4191"/>
                </a:lnTo>
                <a:lnTo>
                  <a:pt x="15303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6" name="Freeform 1746"/>
          <p:cNvSpPr/>
          <p:nvPr/>
        </p:nvSpPr>
        <p:spPr>
          <a:xfrm>
            <a:off x="1150010" y="1466977"/>
            <a:ext cx="118262" cy="83185"/>
          </a:xfrm>
          <a:custGeom>
            <a:avLst/>
            <a:gdLst/>
            <a:ahLst/>
            <a:cxnLst/>
            <a:rect l="0" t="0" r="0" b="0"/>
            <a:pathLst>
              <a:path w="118262" h="83185">
                <a:moveTo>
                  <a:pt x="118262" y="83185"/>
                </a:moveTo>
                <a:lnTo>
                  <a:pt x="109423" y="78613"/>
                </a:lnTo>
                <a:lnTo>
                  <a:pt x="100584" y="78613"/>
                </a:lnTo>
                <a:lnTo>
                  <a:pt x="96317" y="65531"/>
                </a:lnTo>
                <a:lnTo>
                  <a:pt x="74371" y="61340"/>
                </a:lnTo>
                <a:lnTo>
                  <a:pt x="30785" y="35052"/>
                </a:lnTo>
                <a:lnTo>
                  <a:pt x="17373" y="21716"/>
                </a:lnTo>
                <a:lnTo>
                  <a:pt x="4267" y="17399"/>
                </a:lnTo>
                <a:lnTo>
                  <a:pt x="0" y="431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7" name="Freeform 1747"/>
          <p:cNvSpPr/>
          <p:nvPr/>
        </p:nvSpPr>
        <p:spPr>
          <a:xfrm>
            <a:off x="1307591" y="1449323"/>
            <a:ext cx="21972" cy="131319"/>
          </a:xfrm>
          <a:custGeom>
            <a:avLst/>
            <a:gdLst/>
            <a:ahLst/>
            <a:cxnLst/>
            <a:rect l="0" t="0" r="0" b="0"/>
            <a:pathLst>
              <a:path w="21972" h="131319">
                <a:moveTo>
                  <a:pt x="21972" y="131319"/>
                </a:moveTo>
                <a:lnTo>
                  <a:pt x="21972" y="122556"/>
                </a:lnTo>
                <a:lnTo>
                  <a:pt x="21972" y="118237"/>
                </a:lnTo>
                <a:lnTo>
                  <a:pt x="21972" y="105157"/>
                </a:lnTo>
                <a:lnTo>
                  <a:pt x="12828" y="78994"/>
                </a:lnTo>
                <a:lnTo>
                  <a:pt x="8891" y="65532"/>
                </a:lnTo>
                <a:lnTo>
                  <a:pt x="8891" y="57023"/>
                </a:lnTo>
                <a:lnTo>
                  <a:pt x="0" y="17654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8" name="Freeform 1748"/>
          <p:cNvSpPr/>
          <p:nvPr/>
        </p:nvSpPr>
        <p:spPr>
          <a:xfrm>
            <a:off x="1298702" y="1361820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9" name="Freeform 1749"/>
          <p:cNvSpPr/>
          <p:nvPr/>
        </p:nvSpPr>
        <p:spPr>
          <a:xfrm>
            <a:off x="1421257" y="1221613"/>
            <a:ext cx="13081" cy="354456"/>
          </a:xfrm>
          <a:custGeom>
            <a:avLst/>
            <a:gdLst/>
            <a:ahLst/>
            <a:cxnLst/>
            <a:rect l="0" t="0" r="0" b="0"/>
            <a:pathLst>
              <a:path w="13081" h="354456">
                <a:moveTo>
                  <a:pt x="0" y="354456"/>
                </a:moveTo>
                <a:lnTo>
                  <a:pt x="0" y="350266"/>
                </a:lnTo>
                <a:lnTo>
                  <a:pt x="0" y="341376"/>
                </a:lnTo>
                <a:lnTo>
                  <a:pt x="0" y="306324"/>
                </a:lnTo>
                <a:lnTo>
                  <a:pt x="0" y="280162"/>
                </a:lnTo>
                <a:lnTo>
                  <a:pt x="0" y="245109"/>
                </a:lnTo>
                <a:lnTo>
                  <a:pt x="0" y="161925"/>
                </a:lnTo>
                <a:lnTo>
                  <a:pt x="0" y="127127"/>
                </a:lnTo>
                <a:lnTo>
                  <a:pt x="4318" y="109728"/>
                </a:lnTo>
                <a:lnTo>
                  <a:pt x="13081" y="52704"/>
                </a:lnTo>
                <a:lnTo>
                  <a:pt x="13081" y="43942"/>
                </a:lnTo>
                <a:lnTo>
                  <a:pt x="13081" y="39624"/>
                </a:lnTo>
                <a:lnTo>
                  <a:pt x="13081" y="22225"/>
                </a:lnTo>
                <a:lnTo>
                  <a:pt x="13081" y="17653"/>
                </a:lnTo>
                <a:lnTo>
                  <a:pt x="13081" y="4571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0" name="Freeform 1750"/>
          <p:cNvSpPr/>
          <p:nvPr/>
        </p:nvSpPr>
        <p:spPr>
          <a:xfrm>
            <a:off x="1311910" y="1418590"/>
            <a:ext cx="183768" cy="8763"/>
          </a:xfrm>
          <a:custGeom>
            <a:avLst/>
            <a:gdLst/>
            <a:ahLst/>
            <a:cxnLst/>
            <a:rect l="0" t="0" r="0" b="0"/>
            <a:pathLst>
              <a:path w="183768" h="8763">
                <a:moveTo>
                  <a:pt x="183768" y="0"/>
                </a:moveTo>
                <a:lnTo>
                  <a:pt x="183768" y="0"/>
                </a:lnTo>
                <a:lnTo>
                  <a:pt x="139826" y="0"/>
                </a:lnTo>
                <a:lnTo>
                  <a:pt x="113665" y="0"/>
                </a:lnTo>
                <a:lnTo>
                  <a:pt x="43561" y="0"/>
                </a:lnTo>
                <a:lnTo>
                  <a:pt x="26162" y="0"/>
                </a:lnTo>
                <a:lnTo>
                  <a:pt x="13081" y="0"/>
                </a:lnTo>
                <a:lnTo>
                  <a:pt x="0" y="87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1" name="Freeform 1751"/>
          <p:cNvSpPr/>
          <p:nvPr/>
        </p:nvSpPr>
        <p:spPr>
          <a:xfrm>
            <a:off x="1543811" y="1453895"/>
            <a:ext cx="105156" cy="8510"/>
          </a:xfrm>
          <a:custGeom>
            <a:avLst/>
            <a:gdLst/>
            <a:ahLst/>
            <a:cxnLst/>
            <a:rect l="0" t="0" r="0" b="0"/>
            <a:pathLst>
              <a:path w="105156" h="8510">
                <a:moveTo>
                  <a:pt x="0" y="8510"/>
                </a:moveTo>
                <a:lnTo>
                  <a:pt x="4319" y="8510"/>
                </a:lnTo>
                <a:lnTo>
                  <a:pt x="13081" y="8510"/>
                </a:lnTo>
                <a:lnTo>
                  <a:pt x="26163" y="8510"/>
                </a:lnTo>
                <a:lnTo>
                  <a:pt x="61214" y="4319"/>
                </a:lnTo>
                <a:lnTo>
                  <a:pt x="74422" y="4319"/>
                </a:lnTo>
                <a:lnTo>
                  <a:pt x="87503" y="0"/>
                </a:lnTo>
                <a:lnTo>
                  <a:pt x="10515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2" name="Freeform 1752"/>
          <p:cNvSpPr/>
          <p:nvPr/>
        </p:nvSpPr>
        <p:spPr>
          <a:xfrm>
            <a:off x="1763522" y="1160653"/>
            <a:ext cx="415544" cy="411226"/>
          </a:xfrm>
          <a:custGeom>
            <a:avLst/>
            <a:gdLst/>
            <a:ahLst/>
            <a:cxnLst/>
            <a:rect l="0" t="0" r="0" b="0"/>
            <a:pathLst>
              <a:path w="415544" h="411226">
                <a:moveTo>
                  <a:pt x="39370" y="100584"/>
                </a:moveTo>
                <a:lnTo>
                  <a:pt x="34798" y="100584"/>
                </a:lnTo>
                <a:lnTo>
                  <a:pt x="34798" y="109092"/>
                </a:lnTo>
                <a:lnTo>
                  <a:pt x="25907" y="131444"/>
                </a:lnTo>
                <a:lnTo>
                  <a:pt x="21717" y="148716"/>
                </a:lnTo>
                <a:lnTo>
                  <a:pt x="13207" y="170688"/>
                </a:lnTo>
                <a:lnTo>
                  <a:pt x="8635" y="188087"/>
                </a:lnTo>
                <a:lnTo>
                  <a:pt x="8635" y="205486"/>
                </a:lnTo>
                <a:lnTo>
                  <a:pt x="0" y="240538"/>
                </a:lnTo>
                <a:lnTo>
                  <a:pt x="0" y="253618"/>
                </a:lnTo>
                <a:lnTo>
                  <a:pt x="0" y="267080"/>
                </a:lnTo>
                <a:lnTo>
                  <a:pt x="4317" y="310641"/>
                </a:lnTo>
                <a:lnTo>
                  <a:pt x="8635" y="328040"/>
                </a:lnTo>
                <a:lnTo>
                  <a:pt x="17398" y="363092"/>
                </a:lnTo>
                <a:lnTo>
                  <a:pt x="21717" y="376174"/>
                </a:lnTo>
                <a:lnTo>
                  <a:pt x="30479" y="389509"/>
                </a:lnTo>
                <a:lnTo>
                  <a:pt x="34798" y="406907"/>
                </a:lnTo>
                <a:lnTo>
                  <a:pt x="39370" y="411226"/>
                </a:lnTo>
                <a:lnTo>
                  <a:pt x="43688" y="411226"/>
                </a:lnTo>
                <a:lnTo>
                  <a:pt x="52451" y="411226"/>
                </a:lnTo>
                <a:lnTo>
                  <a:pt x="56769" y="411226"/>
                </a:lnTo>
                <a:lnTo>
                  <a:pt x="65532" y="411226"/>
                </a:lnTo>
                <a:lnTo>
                  <a:pt x="87503" y="411226"/>
                </a:lnTo>
                <a:lnTo>
                  <a:pt x="91820" y="406907"/>
                </a:lnTo>
                <a:lnTo>
                  <a:pt x="96011" y="402336"/>
                </a:lnTo>
                <a:lnTo>
                  <a:pt x="104901" y="384937"/>
                </a:lnTo>
                <a:lnTo>
                  <a:pt x="113792" y="371855"/>
                </a:lnTo>
                <a:lnTo>
                  <a:pt x="126873" y="328040"/>
                </a:lnTo>
                <a:lnTo>
                  <a:pt x="144272" y="297561"/>
                </a:lnTo>
                <a:lnTo>
                  <a:pt x="148463" y="279780"/>
                </a:lnTo>
                <a:lnTo>
                  <a:pt x="161925" y="240538"/>
                </a:lnTo>
                <a:lnTo>
                  <a:pt x="170433" y="227456"/>
                </a:lnTo>
                <a:lnTo>
                  <a:pt x="170433" y="245110"/>
                </a:lnTo>
                <a:lnTo>
                  <a:pt x="170433" y="262509"/>
                </a:lnTo>
                <a:lnTo>
                  <a:pt x="175005" y="279780"/>
                </a:lnTo>
                <a:lnTo>
                  <a:pt x="175005" y="301752"/>
                </a:lnTo>
                <a:lnTo>
                  <a:pt x="187832" y="310641"/>
                </a:lnTo>
                <a:lnTo>
                  <a:pt x="210057" y="341376"/>
                </a:lnTo>
                <a:lnTo>
                  <a:pt x="213995" y="345693"/>
                </a:lnTo>
                <a:lnTo>
                  <a:pt x="227457" y="350265"/>
                </a:lnTo>
                <a:lnTo>
                  <a:pt x="244855" y="358775"/>
                </a:lnTo>
                <a:lnTo>
                  <a:pt x="258191" y="358775"/>
                </a:lnTo>
                <a:lnTo>
                  <a:pt x="284098" y="354202"/>
                </a:lnTo>
                <a:lnTo>
                  <a:pt x="297560" y="350265"/>
                </a:lnTo>
                <a:lnTo>
                  <a:pt x="314960" y="328040"/>
                </a:lnTo>
                <a:lnTo>
                  <a:pt x="363092" y="267080"/>
                </a:lnTo>
                <a:lnTo>
                  <a:pt x="376173" y="245110"/>
                </a:lnTo>
                <a:lnTo>
                  <a:pt x="398145" y="210057"/>
                </a:lnTo>
                <a:lnTo>
                  <a:pt x="415544" y="135636"/>
                </a:lnTo>
                <a:lnTo>
                  <a:pt x="415544" y="117982"/>
                </a:lnTo>
                <a:lnTo>
                  <a:pt x="415544" y="52451"/>
                </a:lnTo>
                <a:lnTo>
                  <a:pt x="415544" y="35052"/>
                </a:lnTo>
                <a:lnTo>
                  <a:pt x="415544" y="17399"/>
                </a:lnTo>
                <a:lnTo>
                  <a:pt x="415544" y="4317"/>
                </a:lnTo>
                <a:lnTo>
                  <a:pt x="41554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3" name="Freeform 1753"/>
          <p:cNvSpPr/>
          <p:nvPr/>
        </p:nvSpPr>
        <p:spPr>
          <a:xfrm>
            <a:off x="2196338" y="1405763"/>
            <a:ext cx="157607" cy="179196"/>
          </a:xfrm>
          <a:custGeom>
            <a:avLst/>
            <a:gdLst/>
            <a:ahLst/>
            <a:cxnLst/>
            <a:rect l="0" t="0" r="0" b="0"/>
            <a:pathLst>
              <a:path w="157607" h="179196">
                <a:moveTo>
                  <a:pt x="117982" y="21970"/>
                </a:moveTo>
                <a:lnTo>
                  <a:pt x="114045" y="21970"/>
                </a:lnTo>
                <a:lnTo>
                  <a:pt x="109473" y="21970"/>
                </a:lnTo>
                <a:lnTo>
                  <a:pt x="105156" y="21970"/>
                </a:lnTo>
                <a:lnTo>
                  <a:pt x="96392" y="21970"/>
                </a:lnTo>
                <a:lnTo>
                  <a:pt x="83312" y="21970"/>
                </a:lnTo>
                <a:lnTo>
                  <a:pt x="65913" y="30479"/>
                </a:lnTo>
                <a:lnTo>
                  <a:pt x="43941" y="43560"/>
                </a:lnTo>
                <a:lnTo>
                  <a:pt x="17779" y="61214"/>
                </a:lnTo>
                <a:lnTo>
                  <a:pt x="13207" y="69722"/>
                </a:lnTo>
                <a:lnTo>
                  <a:pt x="4572" y="69722"/>
                </a:lnTo>
                <a:lnTo>
                  <a:pt x="0" y="74294"/>
                </a:lnTo>
                <a:lnTo>
                  <a:pt x="0" y="78613"/>
                </a:lnTo>
                <a:lnTo>
                  <a:pt x="0" y="87503"/>
                </a:lnTo>
                <a:lnTo>
                  <a:pt x="0" y="91693"/>
                </a:lnTo>
                <a:lnTo>
                  <a:pt x="0" y="100583"/>
                </a:lnTo>
                <a:lnTo>
                  <a:pt x="0" y="109092"/>
                </a:lnTo>
                <a:lnTo>
                  <a:pt x="0" y="113665"/>
                </a:lnTo>
                <a:lnTo>
                  <a:pt x="8889" y="126745"/>
                </a:lnTo>
                <a:lnTo>
                  <a:pt x="21970" y="139827"/>
                </a:lnTo>
                <a:lnTo>
                  <a:pt x="30479" y="139827"/>
                </a:lnTo>
                <a:lnTo>
                  <a:pt x="57022" y="139827"/>
                </a:lnTo>
                <a:lnTo>
                  <a:pt x="70104" y="139827"/>
                </a:lnTo>
                <a:lnTo>
                  <a:pt x="87503" y="135635"/>
                </a:lnTo>
                <a:lnTo>
                  <a:pt x="100964" y="131064"/>
                </a:lnTo>
                <a:lnTo>
                  <a:pt x="100964" y="126745"/>
                </a:lnTo>
                <a:lnTo>
                  <a:pt x="114045" y="82930"/>
                </a:lnTo>
                <a:lnTo>
                  <a:pt x="117982" y="65531"/>
                </a:lnTo>
                <a:lnTo>
                  <a:pt x="117982" y="39242"/>
                </a:lnTo>
                <a:lnTo>
                  <a:pt x="126872" y="26162"/>
                </a:lnTo>
                <a:lnTo>
                  <a:pt x="126872" y="21970"/>
                </a:lnTo>
                <a:lnTo>
                  <a:pt x="126872" y="13080"/>
                </a:lnTo>
                <a:lnTo>
                  <a:pt x="126872" y="8508"/>
                </a:lnTo>
                <a:lnTo>
                  <a:pt x="126872" y="0"/>
                </a:lnTo>
                <a:lnTo>
                  <a:pt x="117982" y="8508"/>
                </a:lnTo>
                <a:lnTo>
                  <a:pt x="117982" y="26162"/>
                </a:lnTo>
                <a:lnTo>
                  <a:pt x="117982" y="48132"/>
                </a:lnTo>
                <a:lnTo>
                  <a:pt x="114045" y="65531"/>
                </a:lnTo>
                <a:lnTo>
                  <a:pt x="114045" y="117982"/>
                </a:lnTo>
                <a:lnTo>
                  <a:pt x="114045" y="135635"/>
                </a:lnTo>
                <a:lnTo>
                  <a:pt x="114045" y="166116"/>
                </a:lnTo>
                <a:lnTo>
                  <a:pt x="122554" y="170306"/>
                </a:lnTo>
                <a:lnTo>
                  <a:pt x="122554" y="174879"/>
                </a:lnTo>
                <a:lnTo>
                  <a:pt x="126872" y="179196"/>
                </a:lnTo>
                <a:lnTo>
                  <a:pt x="131444" y="179196"/>
                </a:lnTo>
                <a:lnTo>
                  <a:pt x="135635" y="179196"/>
                </a:lnTo>
                <a:lnTo>
                  <a:pt x="140207" y="174879"/>
                </a:lnTo>
                <a:lnTo>
                  <a:pt x="144526" y="170306"/>
                </a:lnTo>
                <a:lnTo>
                  <a:pt x="157607" y="15722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4" name="Freeform 1754"/>
          <p:cNvSpPr/>
          <p:nvPr/>
        </p:nvSpPr>
        <p:spPr>
          <a:xfrm>
            <a:off x="2340610" y="1147317"/>
            <a:ext cx="74294" cy="407163"/>
          </a:xfrm>
          <a:custGeom>
            <a:avLst/>
            <a:gdLst/>
            <a:ahLst/>
            <a:cxnLst/>
            <a:rect l="0" t="0" r="0" b="0"/>
            <a:pathLst>
              <a:path w="74294" h="407163">
                <a:moveTo>
                  <a:pt x="74294" y="407163"/>
                </a:moveTo>
                <a:lnTo>
                  <a:pt x="74294" y="407163"/>
                </a:lnTo>
                <a:lnTo>
                  <a:pt x="74294" y="389510"/>
                </a:lnTo>
                <a:lnTo>
                  <a:pt x="74294" y="376428"/>
                </a:lnTo>
                <a:lnTo>
                  <a:pt x="65785" y="363221"/>
                </a:lnTo>
                <a:lnTo>
                  <a:pt x="61467" y="328168"/>
                </a:lnTo>
                <a:lnTo>
                  <a:pt x="43815" y="244984"/>
                </a:lnTo>
                <a:lnTo>
                  <a:pt x="35051" y="218822"/>
                </a:lnTo>
                <a:lnTo>
                  <a:pt x="17653" y="144400"/>
                </a:lnTo>
                <a:lnTo>
                  <a:pt x="8763" y="109348"/>
                </a:lnTo>
                <a:lnTo>
                  <a:pt x="8763" y="83186"/>
                </a:lnTo>
                <a:lnTo>
                  <a:pt x="0" y="17653"/>
                </a:lnTo>
                <a:lnTo>
                  <a:pt x="0" y="457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5" name="Freeform 1755"/>
          <p:cNvSpPr/>
          <p:nvPr/>
        </p:nvSpPr>
        <p:spPr>
          <a:xfrm>
            <a:off x="2384425" y="1370330"/>
            <a:ext cx="161925" cy="201549"/>
          </a:xfrm>
          <a:custGeom>
            <a:avLst/>
            <a:gdLst/>
            <a:ahLst/>
            <a:cxnLst/>
            <a:rect l="0" t="0" r="0" b="0"/>
            <a:pathLst>
              <a:path w="161925" h="201549">
                <a:moveTo>
                  <a:pt x="0" y="13208"/>
                </a:moveTo>
                <a:lnTo>
                  <a:pt x="3936" y="13208"/>
                </a:lnTo>
                <a:lnTo>
                  <a:pt x="8508" y="13208"/>
                </a:lnTo>
                <a:lnTo>
                  <a:pt x="21717" y="13208"/>
                </a:lnTo>
                <a:lnTo>
                  <a:pt x="26289" y="8889"/>
                </a:lnTo>
                <a:lnTo>
                  <a:pt x="34798" y="4572"/>
                </a:lnTo>
                <a:lnTo>
                  <a:pt x="38989" y="4572"/>
                </a:lnTo>
                <a:lnTo>
                  <a:pt x="56769" y="0"/>
                </a:lnTo>
                <a:lnTo>
                  <a:pt x="60960" y="0"/>
                </a:lnTo>
                <a:lnTo>
                  <a:pt x="69850" y="0"/>
                </a:lnTo>
                <a:lnTo>
                  <a:pt x="82930" y="0"/>
                </a:lnTo>
                <a:lnTo>
                  <a:pt x="96011" y="4572"/>
                </a:lnTo>
                <a:lnTo>
                  <a:pt x="126492" y="35433"/>
                </a:lnTo>
                <a:lnTo>
                  <a:pt x="131064" y="57023"/>
                </a:lnTo>
                <a:lnTo>
                  <a:pt x="139573" y="74422"/>
                </a:lnTo>
                <a:lnTo>
                  <a:pt x="157352" y="131445"/>
                </a:lnTo>
                <a:lnTo>
                  <a:pt x="157352" y="148843"/>
                </a:lnTo>
                <a:lnTo>
                  <a:pt x="157352" y="175005"/>
                </a:lnTo>
                <a:lnTo>
                  <a:pt x="157352" y="184150"/>
                </a:lnTo>
                <a:lnTo>
                  <a:pt x="157352" y="192659"/>
                </a:lnTo>
                <a:lnTo>
                  <a:pt x="157352" y="201549"/>
                </a:lnTo>
                <a:lnTo>
                  <a:pt x="161925" y="1884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6" name="Freeform 1756"/>
          <p:cNvSpPr/>
          <p:nvPr/>
        </p:nvSpPr>
        <p:spPr>
          <a:xfrm>
            <a:off x="2624582" y="1156080"/>
            <a:ext cx="43941" cy="341376"/>
          </a:xfrm>
          <a:custGeom>
            <a:avLst/>
            <a:gdLst/>
            <a:ahLst/>
            <a:cxnLst/>
            <a:rect l="0" t="0" r="0" b="0"/>
            <a:pathLst>
              <a:path w="43941" h="341376">
                <a:moveTo>
                  <a:pt x="0" y="0"/>
                </a:moveTo>
                <a:lnTo>
                  <a:pt x="0" y="17400"/>
                </a:lnTo>
                <a:lnTo>
                  <a:pt x="0" y="43942"/>
                </a:lnTo>
                <a:lnTo>
                  <a:pt x="0" y="61341"/>
                </a:lnTo>
                <a:lnTo>
                  <a:pt x="0" y="87758"/>
                </a:lnTo>
                <a:lnTo>
                  <a:pt x="0" y="139954"/>
                </a:lnTo>
                <a:lnTo>
                  <a:pt x="0" y="157608"/>
                </a:lnTo>
                <a:lnTo>
                  <a:pt x="0" y="166498"/>
                </a:lnTo>
                <a:lnTo>
                  <a:pt x="0" y="201168"/>
                </a:lnTo>
                <a:lnTo>
                  <a:pt x="0" y="240792"/>
                </a:lnTo>
                <a:lnTo>
                  <a:pt x="0" y="267082"/>
                </a:lnTo>
                <a:lnTo>
                  <a:pt x="0" y="284353"/>
                </a:lnTo>
                <a:lnTo>
                  <a:pt x="8890" y="297815"/>
                </a:lnTo>
                <a:lnTo>
                  <a:pt x="8890" y="306325"/>
                </a:lnTo>
                <a:lnTo>
                  <a:pt x="8890" y="314834"/>
                </a:lnTo>
                <a:lnTo>
                  <a:pt x="8890" y="319405"/>
                </a:lnTo>
                <a:lnTo>
                  <a:pt x="8890" y="323724"/>
                </a:lnTo>
                <a:lnTo>
                  <a:pt x="13207" y="323724"/>
                </a:lnTo>
                <a:lnTo>
                  <a:pt x="17398" y="328296"/>
                </a:lnTo>
                <a:lnTo>
                  <a:pt x="21970" y="332613"/>
                </a:lnTo>
                <a:lnTo>
                  <a:pt x="26288" y="332613"/>
                </a:lnTo>
                <a:lnTo>
                  <a:pt x="30479" y="336804"/>
                </a:lnTo>
                <a:lnTo>
                  <a:pt x="39369" y="336804"/>
                </a:lnTo>
                <a:lnTo>
                  <a:pt x="39369" y="341376"/>
                </a:lnTo>
                <a:lnTo>
                  <a:pt x="43941" y="3413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7" name="Freeform 1757"/>
          <p:cNvSpPr/>
          <p:nvPr/>
        </p:nvSpPr>
        <p:spPr>
          <a:xfrm>
            <a:off x="664159" y="1694942"/>
            <a:ext cx="2200707" cy="74422"/>
          </a:xfrm>
          <a:custGeom>
            <a:avLst/>
            <a:gdLst/>
            <a:ahLst/>
            <a:cxnLst/>
            <a:rect l="0" t="0" r="0" b="0"/>
            <a:pathLst>
              <a:path w="2200707" h="74422">
                <a:moveTo>
                  <a:pt x="0" y="74422"/>
                </a:moveTo>
                <a:lnTo>
                  <a:pt x="0" y="69850"/>
                </a:lnTo>
                <a:lnTo>
                  <a:pt x="13106" y="69850"/>
                </a:lnTo>
                <a:lnTo>
                  <a:pt x="30480" y="69850"/>
                </a:lnTo>
                <a:lnTo>
                  <a:pt x="48158" y="69850"/>
                </a:lnTo>
                <a:lnTo>
                  <a:pt x="61264" y="69850"/>
                </a:lnTo>
                <a:lnTo>
                  <a:pt x="74066" y="69850"/>
                </a:lnTo>
                <a:lnTo>
                  <a:pt x="82905" y="69850"/>
                </a:lnTo>
                <a:lnTo>
                  <a:pt x="96317" y="69850"/>
                </a:lnTo>
                <a:lnTo>
                  <a:pt x="104851" y="69850"/>
                </a:lnTo>
                <a:lnTo>
                  <a:pt x="126796" y="69850"/>
                </a:lnTo>
                <a:lnTo>
                  <a:pt x="157277" y="69850"/>
                </a:lnTo>
                <a:lnTo>
                  <a:pt x="179222" y="69850"/>
                </a:lnTo>
                <a:lnTo>
                  <a:pt x="205435" y="69850"/>
                </a:lnTo>
                <a:lnTo>
                  <a:pt x="210007" y="69850"/>
                </a:lnTo>
                <a:lnTo>
                  <a:pt x="218846" y="69850"/>
                </a:lnTo>
                <a:lnTo>
                  <a:pt x="240487" y="69850"/>
                </a:lnTo>
                <a:lnTo>
                  <a:pt x="249326" y="69850"/>
                </a:lnTo>
                <a:lnTo>
                  <a:pt x="262432" y="61340"/>
                </a:lnTo>
                <a:lnTo>
                  <a:pt x="270967" y="61340"/>
                </a:lnTo>
                <a:lnTo>
                  <a:pt x="284378" y="61340"/>
                </a:lnTo>
                <a:lnTo>
                  <a:pt x="310591" y="61340"/>
                </a:lnTo>
                <a:lnTo>
                  <a:pt x="323697" y="61340"/>
                </a:lnTo>
                <a:lnTo>
                  <a:pt x="349910" y="61340"/>
                </a:lnTo>
                <a:lnTo>
                  <a:pt x="358749" y="61340"/>
                </a:lnTo>
                <a:lnTo>
                  <a:pt x="371856" y="61340"/>
                </a:lnTo>
                <a:lnTo>
                  <a:pt x="398068" y="61340"/>
                </a:lnTo>
                <a:lnTo>
                  <a:pt x="406908" y="61340"/>
                </a:lnTo>
                <a:lnTo>
                  <a:pt x="424281" y="61340"/>
                </a:lnTo>
                <a:lnTo>
                  <a:pt x="437388" y="61340"/>
                </a:lnTo>
                <a:lnTo>
                  <a:pt x="450494" y="61340"/>
                </a:lnTo>
                <a:lnTo>
                  <a:pt x="485546" y="61340"/>
                </a:lnTo>
                <a:lnTo>
                  <a:pt x="494080" y="61340"/>
                </a:lnTo>
                <a:lnTo>
                  <a:pt x="529437" y="61340"/>
                </a:lnTo>
                <a:lnTo>
                  <a:pt x="542239" y="61340"/>
                </a:lnTo>
                <a:lnTo>
                  <a:pt x="559917" y="61340"/>
                </a:lnTo>
                <a:lnTo>
                  <a:pt x="586130" y="61340"/>
                </a:lnTo>
                <a:lnTo>
                  <a:pt x="594969" y="61340"/>
                </a:lnTo>
                <a:lnTo>
                  <a:pt x="616635" y="61340"/>
                </a:lnTo>
                <a:lnTo>
                  <a:pt x="621207" y="61340"/>
                </a:lnTo>
                <a:lnTo>
                  <a:pt x="629971" y="61340"/>
                </a:lnTo>
                <a:lnTo>
                  <a:pt x="651941" y="65531"/>
                </a:lnTo>
                <a:lnTo>
                  <a:pt x="655879" y="65531"/>
                </a:lnTo>
                <a:lnTo>
                  <a:pt x="664768" y="65531"/>
                </a:lnTo>
                <a:lnTo>
                  <a:pt x="691312" y="65531"/>
                </a:lnTo>
                <a:lnTo>
                  <a:pt x="695502" y="65531"/>
                </a:lnTo>
                <a:lnTo>
                  <a:pt x="712902" y="65531"/>
                </a:lnTo>
                <a:lnTo>
                  <a:pt x="726363" y="65531"/>
                </a:lnTo>
                <a:lnTo>
                  <a:pt x="730554" y="65531"/>
                </a:lnTo>
                <a:lnTo>
                  <a:pt x="752271" y="65531"/>
                </a:lnTo>
                <a:lnTo>
                  <a:pt x="765607" y="65531"/>
                </a:lnTo>
                <a:lnTo>
                  <a:pt x="800658" y="65531"/>
                </a:lnTo>
                <a:lnTo>
                  <a:pt x="809294" y="65531"/>
                </a:lnTo>
                <a:lnTo>
                  <a:pt x="822629" y="65531"/>
                </a:lnTo>
                <a:lnTo>
                  <a:pt x="857427" y="65531"/>
                </a:lnTo>
                <a:lnTo>
                  <a:pt x="861999" y="65531"/>
                </a:lnTo>
                <a:lnTo>
                  <a:pt x="879399" y="65531"/>
                </a:lnTo>
                <a:lnTo>
                  <a:pt x="883590" y="65531"/>
                </a:lnTo>
                <a:lnTo>
                  <a:pt x="892479" y="65531"/>
                </a:lnTo>
                <a:lnTo>
                  <a:pt x="927532" y="65531"/>
                </a:lnTo>
                <a:lnTo>
                  <a:pt x="940613" y="65531"/>
                </a:lnTo>
                <a:lnTo>
                  <a:pt x="984555" y="65531"/>
                </a:lnTo>
                <a:lnTo>
                  <a:pt x="997255" y="65531"/>
                </a:lnTo>
                <a:lnTo>
                  <a:pt x="1006145" y="65531"/>
                </a:lnTo>
                <a:lnTo>
                  <a:pt x="1032307" y="65531"/>
                </a:lnTo>
                <a:lnTo>
                  <a:pt x="1045514" y="61340"/>
                </a:lnTo>
                <a:lnTo>
                  <a:pt x="1054277" y="61340"/>
                </a:lnTo>
                <a:lnTo>
                  <a:pt x="1067358" y="61340"/>
                </a:lnTo>
                <a:lnTo>
                  <a:pt x="1076248" y="61340"/>
                </a:lnTo>
                <a:lnTo>
                  <a:pt x="1115873" y="57023"/>
                </a:lnTo>
                <a:lnTo>
                  <a:pt x="1124127" y="57023"/>
                </a:lnTo>
                <a:lnTo>
                  <a:pt x="1150670" y="57023"/>
                </a:lnTo>
                <a:lnTo>
                  <a:pt x="1163751" y="57023"/>
                </a:lnTo>
                <a:lnTo>
                  <a:pt x="1167942" y="57023"/>
                </a:lnTo>
                <a:lnTo>
                  <a:pt x="1189914" y="57023"/>
                </a:lnTo>
                <a:lnTo>
                  <a:pt x="1202995" y="57023"/>
                </a:lnTo>
                <a:lnTo>
                  <a:pt x="1211885" y="57023"/>
                </a:lnTo>
                <a:lnTo>
                  <a:pt x="1216202" y="57023"/>
                </a:lnTo>
                <a:lnTo>
                  <a:pt x="1224966" y="57023"/>
                </a:lnTo>
                <a:lnTo>
                  <a:pt x="1255445" y="57023"/>
                </a:lnTo>
                <a:lnTo>
                  <a:pt x="1273098" y="57023"/>
                </a:lnTo>
                <a:lnTo>
                  <a:pt x="1308151" y="57023"/>
                </a:lnTo>
                <a:lnTo>
                  <a:pt x="1325930" y="57023"/>
                </a:lnTo>
                <a:lnTo>
                  <a:pt x="1338630" y="57023"/>
                </a:lnTo>
                <a:lnTo>
                  <a:pt x="1373683" y="57023"/>
                </a:lnTo>
                <a:lnTo>
                  <a:pt x="1382318" y="48260"/>
                </a:lnTo>
                <a:lnTo>
                  <a:pt x="1395654" y="48260"/>
                </a:lnTo>
                <a:lnTo>
                  <a:pt x="1399971" y="48260"/>
                </a:lnTo>
                <a:lnTo>
                  <a:pt x="1404543" y="48260"/>
                </a:lnTo>
                <a:lnTo>
                  <a:pt x="1417370" y="43688"/>
                </a:lnTo>
                <a:lnTo>
                  <a:pt x="1426133" y="43688"/>
                </a:lnTo>
                <a:lnTo>
                  <a:pt x="1461186" y="39370"/>
                </a:lnTo>
                <a:lnTo>
                  <a:pt x="1483157" y="39370"/>
                </a:lnTo>
                <a:lnTo>
                  <a:pt x="1509318" y="39370"/>
                </a:lnTo>
                <a:lnTo>
                  <a:pt x="1561770" y="39370"/>
                </a:lnTo>
                <a:lnTo>
                  <a:pt x="1579423" y="30861"/>
                </a:lnTo>
                <a:lnTo>
                  <a:pt x="1592630" y="30861"/>
                </a:lnTo>
                <a:lnTo>
                  <a:pt x="1627301" y="21716"/>
                </a:lnTo>
                <a:lnTo>
                  <a:pt x="1640764" y="21716"/>
                </a:lnTo>
                <a:lnTo>
                  <a:pt x="1658163" y="21716"/>
                </a:lnTo>
                <a:lnTo>
                  <a:pt x="1671243" y="21716"/>
                </a:lnTo>
                <a:lnTo>
                  <a:pt x="1680007" y="21716"/>
                </a:lnTo>
                <a:lnTo>
                  <a:pt x="1715058" y="17399"/>
                </a:lnTo>
                <a:lnTo>
                  <a:pt x="1728267" y="17399"/>
                </a:lnTo>
                <a:lnTo>
                  <a:pt x="1762938" y="17399"/>
                </a:lnTo>
                <a:lnTo>
                  <a:pt x="1780591" y="17399"/>
                </a:lnTo>
                <a:lnTo>
                  <a:pt x="1793798" y="17399"/>
                </a:lnTo>
                <a:lnTo>
                  <a:pt x="1811070" y="17399"/>
                </a:lnTo>
                <a:lnTo>
                  <a:pt x="1828851" y="17399"/>
                </a:lnTo>
                <a:lnTo>
                  <a:pt x="1855013" y="17399"/>
                </a:lnTo>
                <a:lnTo>
                  <a:pt x="1868093" y="17399"/>
                </a:lnTo>
                <a:lnTo>
                  <a:pt x="1872411" y="17399"/>
                </a:lnTo>
                <a:lnTo>
                  <a:pt x="1876983" y="17399"/>
                </a:lnTo>
                <a:lnTo>
                  <a:pt x="1881174" y="17399"/>
                </a:lnTo>
                <a:lnTo>
                  <a:pt x="1898955" y="17399"/>
                </a:lnTo>
                <a:lnTo>
                  <a:pt x="1903145" y="17399"/>
                </a:lnTo>
                <a:lnTo>
                  <a:pt x="1916226" y="17399"/>
                </a:lnTo>
                <a:lnTo>
                  <a:pt x="1942516" y="8889"/>
                </a:lnTo>
                <a:lnTo>
                  <a:pt x="1946707" y="8889"/>
                </a:lnTo>
                <a:lnTo>
                  <a:pt x="1968677" y="8889"/>
                </a:lnTo>
                <a:lnTo>
                  <a:pt x="1981758" y="8889"/>
                </a:lnTo>
                <a:lnTo>
                  <a:pt x="1986330" y="8889"/>
                </a:lnTo>
                <a:lnTo>
                  <a:pt x="2003730" y="8889"/>
                </a:lnTo>
                <a:lnTo>
                  <a:pt x="2021129" y="4317"/>
                </a:lnTo>
                <a:lnTo>
                  <a:pt x="2056435" y="4317"/>
                </a:lnTo>
                <a:lnTo>
                  <a:pt x="2073833" y="4317"/>
                </a:lnTo>
                <a:lnTo>
                  <a:pt x="2078151" y="0"/>
                </a:lnTo>
                <a:lnTo>
                  <a:pt x="2091233" y="0"/>
                </a:lnTo>
                <a:lnTo>
                  <a:pt x="2095551" y="0"/>
                </a:lnTo>
                <a:lnTo>
                  <a:pt x="2104314" y="0"/>
                </a:lnTo>
                <a:lnTo>
                  <a:pt x="2113204" y="0"/>
                </a:lnTo>
                <a:lnTo>
                  <a:pt x="2121967" y="0"/>
                </a:lnTo>
                <a:lnTo>
                  <a:pt x="2148255" y="0"/>
                </a:lnTo>
                <a:lnTo>
                  <a:pt x="2161336" y="0"/>
                </a:lnTo>
                <a:lnTo>
                  <a:pt x="2178989" y="0"/>
                </a:lnTo>
                <a:lnTo>
                  <a:pt x="2187498" y="0"/>
                </a:lnTo>
                <a:lnTo>
                  <a:pt x="2196389" y="0"/>
                </a:lnTo>
                <a:lnTo>
                  <a:pt x="220070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8" name="Freeform 1758"/>
          <p:cNvSpPr/>
          <p:nvPr/>
        </p:nvSpPr>
        <p:spPr>
          <a:xfrm>
            <a:off x="4794250" y="3764915"/>
            <a:ext cx="52323" cy="8763"/>
          </a:xfrm>
          <a:custGeom>
            <a:avLst/>
            <a:gdLst/>
            <a:ahLst/>
            <a:cxnLst/>
            <a:rect l="0" t="0" r="0" b="0"/>
            <a:pathLst>
              <a:path w="52323" h="8763">
                <a:moveTo>
                  <a:pt x="52323" y="0"/>
                </a:moveTo>
                <a:lnTo>
                  <a:pt x="52323" y="4190"/>
                </a:lnTo>
                <a:lnTo>
                  <a:pt x="48133" y="4190"/>
                </a:lnTo>
                <a:lnTo>
                  <a:pt x="43560" y="4190"/>
                </a:lnTo>
                <a:lnTo>
                  <a:pt x="34671" y="4190"/>
                </a:lnTo>
                <a:lnTo>
                  <a:pt x="25908" y="8763"/>
                </a:lnTo>
                <a:lnTo>
                  <a:pt x="21844" y="8763"/>
                </a:lnTo>
                <a:lnTo>
                  <a:pt x="17271" y="8763"/>
                </a:lnTo>
                <a:lnTo>
                  <a:pt x="4190" y="8763"/>
                </a:lnTo>
                <a:lnTo>
                  <a:pt x="0" y="87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59" name="Freeform 1759"/>
          <p:cNvSpPr/>
          <p:nvPr/>
        </p:nvSpPr>
        <p:spPr>
          <a:xfrm>
            <a:off x="4798440" y="3721354"/>
            <a:ext cx="4573" cy="139826"/>
          </a:xfrm>
          <a:custGeom>
            <a:avLst/>
            <a:gdLst/>
            <a:ahLst/>
            <a:cxnLst/>
            <a:rect l="0" t="0" r="0" b="0"/>
            <a:pathLst>
              <a:path w="4573" h="139826">
                <a:moveTo>
                  <a:pt x="4573" y="139826"/>
                </a:moveTo>
                <a:lnTo>
                  <a:pt x="4573" y="139826"/>
                </a:lnTo>
                <a:lnTo>
                  <a:pt x="4573" y="126746"/>
                </a:lnTo>
                <a:lnTo>
                  <a:pt x="4573" y="117855"/>
                </a:lnTo>
                <a:lnTo>
                  <a:pt x="4573" y="104775"/>
                </a:lnTo>
                <a:lnTo>
                  <a:pt x="4573" y="69723"/>
                </a:lnTo>
                <a:lnTo>
                  <a:pt x="0" y="61213"/>
                </a:lnTo>
                <a:lnTo>
                  <a:pt x="0" y="35051"/>
                </a:lnTo>
                <a:lnTo>
                  <a:pt x="0" y="21843"/>
                </a:lnTo>
                <a:lnTo>
                  <a:pt x="0" y="172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0" name="Freeform 1760"/>
          <p:cNvSpPr/>
          <p:nvPr/>
        </p:nvSpPr>
        <p:spPr>
          <a:xfrm>
            <a:off x="4842383" y="3813047"/>
            <a:ext cx="109093" cy="26162"/>
          </a:xfrm>
          <a:custGeom>
            <a:avLst/>
            <a:gdLst/>
            <a:ahLst/>
            <a:cxnLst/>
            <a:rect l="0" t="0" r="0" b="0"/>
            <a:pathLst>
              <a:path w="109093" h="26162">
                <a:moveTo>
                  <a:pt x="0" y="26162"/>
                </a:moveTo>
                <a:lnTo>
                  <a:pt x="8508" y="21971"/>
                </a:lnTo>
                <a:lnTo>
                  <a:pt x="17399" y="17654"/>
                </a:lnTo>
                <a:lnTo>
                  <a:pt x="26162" y="8509"/>
                </a:lnTo>
                <a:lnTo>
                  <a:pt x="39243" y="4572"/>
                </a:lnTo>
                <a:lnTo>
                  <a:pt x="47878" y="4572"/>
                </a:lnTo>
                <a:lnTo>
                  <a:pt x="61213" y="0"/>
                </a:lnTo>
                <a:lnTo>
                  <a:pt x="65532" y="0"/>
                </a:lnTo>
                <a:lnTo>
                  <a:pt x="69722" y="0"/>
                </a:lnTo>
                <a:lnTo>
                  <a:pt x="82931" y="0"/>
                </a:lnTo>
                <a:lnTo>
                  <a:pt x="87502" y="0"/>
                </a:lnTo>
                <a:lnTo>
                  <a:pt x="104775" y="0"/>
                </a:lnTo>
                <a:lnTo>
                  <a:pt x="10909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1" name="Freeform 1761"/>
          <p:cNvSpPr/>
          <p:nvPr/>
        </p:nvSpPr>
        <p:spPr>
          <a:xfrm>
            <a:off x="4969128" y="3795394"/>
            <a:ext cx="13081" cy="57023"/>
          </a:xfrm>
          <a:custGeom>
            <a:avLst/>
            <a:gdLst/>
            <a:ahLst/>
            <a:cxnLst/>
            <a:rect l="0" t="0" r="0" b="0"/>
            <a:pathLst>
              <a:path w="13081" h="57023">
                <a:moveTo>
                  <a:pt x="0" y="57023"/>
                </a:moveTo>
                <a:lnTo>
                  <a:pt x="0" y="52706"/>
                </a:lnTo>
                <a:lnTo>
                  <a:pt x="8510" y="39624"/>
                </a:lnTo>
                <a:lnTo>
                  <a:pt x="8510" y="30735"/>
                </a:lnTo>
                <a:lnTo>
                  <a:pt x="8510" y="17653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2" name="Freeform 1762"/>
          <p:cNvSpPr/>
          <p:nvPr/>
        </p:nvSpPr>
        <p:spPr>
          <a:xfrm>
            <a:off x="4973446" y="3730117"/>
            <a:ext cx="4192" cy="0"/>
          </a:xfrm>
          <a:custGeom>
            <a:avLst/>
            <a:gdLst/>
            <a:ahLst/>
            <a:cxnLst/>
            <a:rect l="0" t="0" r="0" b="0"/>
            <a:pathLst>
              <a:path w="4192">
                <a:moveTo>
                  <a:pt x="419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3" name="Freeform 1763"/>
          <p:cNvSpPr/>
          <p:nvPr/>
        </p:nvSpPr>
        <p:spPr>
          <a:xfrm>
            <a:off x="5034660" y="3751833"/>
            <a:ext cx="39370" cy="26162"/>
          </a:xfrm>
          <a:custGeom>
            <a:avLst/>
            <a:gdLst/>
            <a:ahLst/>
            <a:cxnLst/>
            <a:rect l="0" t="0" r="0" b="0"/>
            <a:pathLst>
              <a:path w="39370" h="26162">
                <a:moveTo>
                  <a:pt x="39370" y="0"/>
                </a:moveTo>
                <a:lnTo>
                  <a:pt x="39370" y="4192"/>
                </a:lnTo>
                <a:lnTo>
                  <a:pt x="35053" y="8763"/>
                </a:lnTo>
                <a:lnTo>
                  <a:pt x="30480" y="8763"/>
                </a:lnTo>
                <a:lnTo>
                  <a:pt x="26543" y="13082"/>
                </a:lnTo>
                <a:lnTo>
                  <a:pt x="21972" y="13082"/>
                </a:lnTo>
                <a:lnTo>
                  <a:pt x="17654" y="17272"/>
                </a:lnTo>
                <a:lnTo>
                  <a:pt x="13081" y="17272"/>
                </a:lnTo>
                <a:lnTo>
                  <a:pt x="8891" y="17272"/>
                </a:lnTo>
                <a:lnTo>
                  <a:pt x="0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4" name="Freeform 1764"/>
          <p:cNvSpPr/>
          <p:nvPr/>
        </p:nvSpPr>
        <p:spPr>
          <a:xfrm>
            <a:off x="5052314" y="3708145"/>
            <a:ext cx="13207" cy="127127"/>
          </a:xfrm>
          <a:custGeom>
            <a:avLst/>
            <a:gdLst/>
            <a:ahLst/>
            <a:cxnLst/>
            <a:rect l="0" t="0" r="0" b="0"/>
            <a:pathLst>
              <a:path w="13207" h="127127">
                <a:moveTo>
                  <a:pt x="13207" y="127127"/>
                </a:moveTo>
                <a:lnTo>
                  <a:pt x="13207" y="113793"/>
                </a:lnTo>
                <a:lnTo>
                  <a:pt x="13207" y="104902"/>
                </a:lnTo>
                <a:lnTo>
                  <a:pt x="13207" y="87503"/>
                </a:lnTo>
                <a:lnTo>
                  <a:pt x="4318" y="61342"/>
                </a:lnTo>
                <a:lnTo>
                  <a:pt x="4318" y="48260"/>
                </a:lnTo>
                <a:lnTo>
                  <a:pt x="4318" y="35052"/>
                </a:lnTo>
                <a:lnTo>
                  <a:pt x="0" y="17399"/>
                </a:lnTo>
                <a:lnTo>
                  <a:pt x="0" y="1320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5" name="Freeform 1765"/>
          <p:cNvSpPr/>
          <p:nvPr/>
        </p:nvSpPr>
        <p:spPr>
          <a:xfrm>
            <a:off x="5065140" y="3746880"/>
            <a:ext cx="104902" cy="17653"/>
          </a:xfrm>
          <a:custGeom>
            <a:avLst/>
            <a:gdLst/>
            <a:ahLst/>
            <a:cxnLst/>
            <a:rect l="0" t="0" r="0" b="0"/>
            <a:pathLst>
              <a:path w="104902" h="17653">
                <a:moveTo>
                  <a:pt x="104902" y="0"/>
                </a:moveTo>
                <a:lnTo>
                  <a:pt x="104902" y="4573"/>
                </a:lnTo>
                <a:lnTo>
                  <a:pt x="96013" y="4573"/>
                </a:lnTo>
                <a:lnTo>
                  <a:pt x="83186" y="13462"/>
                </a:lnTo>
                <a:lnTo>
                  <a:pt x="74423" y="13462"/>
                </a:lnTo>
                <a:lnTo>
                  <a:pt x="39370" y="13462"/>
                </a:lnTo>
                <a:lnTo>
                  <a:pt x="17400" y="17653"/>
                </a:lnTo>
                <a:lnTo>
                  <a:pt x="0" y="176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6" name="Freeform 1766"/>
          <p:cNvSpPr/>
          <p:nvPr/>
        </p:nvSpPr>
        <p:spPr>
          <a:xfrm>
            <a:off x="5131053" y="3720972"/>
            <a:ext cx="13081" cy="96394"/>
          </a:xfrm>
          <a:custGeom>
            <a:avLst/>
            <a:gdLst/>
            <a:ahLst/>
            <a:cxnLst/>
            <a:rect l="0" t="0" r="0" b="0"/>
            <a:pathLst>
              <a:path w="13081" h="96394">
                <a:moveTo>
                  <a:pt x="0" y="96394"/>
                </a:moveTo>
                <a:lnTo>
                  <a:pt x="0" y="91821"/>
                </a:lnTo>
                <a:lnTo>
                  <a:pt x="0" y="83185"/>
                </a:lnTo>
                <a:lnTo>
                  <a:pt x="0" y="70105"/>
                </a:lnTo>
                <a:lnTo>
                  <a:pt x="0" y="57023"/>
                </a:lnTo>
                <a:lnTo>
                  <a:pt x="0" y="48133"/>
                </a:lnTo>
                <a:lnTo>
                  <a:pt x="4192" y="35053"/>
                </a:lnTo>
                <a:lnTo>
                  <a:pt x="4192" y="17399"/>
                </a:lnTo>
                <a:lnTo>
                  <a:pt x="4192" y="13082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7" name="Freeform 1767"/>
          <p:cNvSpPr/>
          <p:nvPr/>
        </p:nvSpPr>
        <p:spPr>
          <a:xfrm>
            <a:off x="4416297" y="3708145"/>
            <a:ext cx="144399" cy="122556"/>
          </a:xfrm>
          <a:custGeom>
            <a:avLst/>
            <a:gdLst/>
            <a:ahLst/>
            <a:cxnLst/>
            <a:rect l="0" t="0" r="0" b="0"/>
            <a:pathLst>
              <a:path w="144399" h="122556">
                <a:moveTo>
                  <a:pt x="0" y="109474"/>
                </a:moveTo>
                <a:lnTo>
                  <a:pt x="0" y="104902"/>
                </a:lnTo>
                <a:lnTo>
                  <a:pt x="4573" y="104902"/>
                </a:lnTo>
                <a:lnTo>
                  <a:pt x="4573" y="100585"/>
                </a:lnTo>
                <a:lnTo>
                  <a:pt x="13336" y="96012"/>
                </a:lnTo>
                <a:lnTo>
                  <a:pt x="17654" y="91822"/>
                </a:lnTo>
                <a:lnTo>
                  <a:pt x="21844" y="87503"/>
                </a:lnTo>
                <a:lnTo>
                  <a:pt x="39243" y="74422"/>
                </a:lnTo>
                <a:lnTo>
                  <a:pt x="43816" y="70105"/>
                </a:lnTo>
                <a:lnTo>
                  <a:pt x="48133" y="65533"/>
                </a:lnTo>
                <a:lnTo>
                  <a:pt x="52706" y="52451"/>
                </a:lnTo>
                <a:lnTo>
                  <a:pt x="56897" y="48260"/>
                </a:lnTo>
                <a:lnTo>
                  <a:pt x="65532" y="30481"/>
                </a:lnTo>
                <a:lnTo>
                  <a:pt x="65532" y="26289"/>
                </a:lnTo>
                <a:lnTo>
                  <a:pt x="65532" y="21972"/>
                </a:lnTo>
                <a:lnTo>
                  <a:pt x="65532" y="17399"/>
                </a:lnTo>
                <a:lnTo>
                  <a:pt x="70105" y="13209"/>
                </a:lnTo>
                <a:lnTo>
                  <a:pt x="70105" y="4572"/>
                </a:lnTo>
                <a:lnTo>
                  <a:pt x="74676" y="0"/>
                </a:lnTo>
                <a:lnTo>
                  <a:pt x="78613" y="0"/>
                </a:lnTo>
                <a:lnTo>
                  <a:pt x="83186" y="8636"/>
                </a:lnTo>
                <a:lnTo>
                  <a:pt x="91694" y="21972"/>
                </a:lnTo>
                <a:lnTo>
                  <a:pt x="96267" y="35052"/>
                </a:lnTo>
                <a:lnTo>
                  <a:pt x="100838" y="48260"/>
                </a:lnTo>
                <a:lnTo>
                  <a:pt x="100838" y="52451"/>
                </a:lnTo>
                <a:lnTo>
                  <a:pt x="113666" y="70105"/>
                </a:lnTo>
                <a:lnTo>
                  <a:pt x="113666" y="74422"/>
                </a:lnTo>
                <a:lnTo>
                  <a:pt x="118237" y="87503"/>
                </a:lnTo>
                <a:lnTo>
                  <a:pt x="122429" y="91822"/>
                </a:lnTo>
                <a:lnTo>
                  <a:pt x="122429" y="96012"/>
                </a:lnTo>
                <a:lnTo>
                  <a:pt x="126747" y="100585"/>
                </a:lnTo>
                <a:lnTo>
                  <a:pt x="135637" y="100585"/>
                </a:lnTo>
                <a:lnTo>
                  <a:pt x="140208" y="113793"/>
                </a:lnTo>
                <a:lnTo>
                  <a:pt x="140208" y="117984"/>
                </a:lnTo>
                <a:lnTo>
                  <a:pt x="144399" y="117984"/>
                </a:lnTo>
                <a:lnTo>
                  <a:pt x="144399" y="1225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8" name="Freeform 1768"/>
          <p:cNvSpPr/>
          <p:nvPr/>
        </p:nvSpPr>
        <p:spPr>
          <a:xfrm>
            <a:off x="4464430" y="3799967"/>
            <a:ext cx="78614" cy="0"/>
          </a:xfrm>
          <a:custGeom>
            <a:avLst/>
            <a:gdLst/>
            <a:ahLst/>
            <a:cxnLst/>
            <a:rect l="0" t="0" r="0" b="0"/>
            <a:pathLst>
              <a:path w="78614">
                <a:moveTo>
                  <a:pt x="78614" y="0"/>
                </a:moveTo>
                <a:lnTo>
                  <a:pt x="74296" y="0"/>
                </a:lnTo>
                <a:lnTo>
                  <a:pt x="70104" y="0"/>
                </a:lnTo>
                <a:lnTo>
                  <a:pt x="65533" y="0"/>
                </a:lnTo>
                <a:lnTo>
                  <a:pt x="61596" y="0"/>
                </a:lnTo>
                <a:lnTo>
                  <a:pt x="57023" y="0"/>
                </a:lnTo>
                <a:lnTo>
                  <a:pt x="43561" y="0"/>
                </a:lnTo>
                <a:lnTo>
                  <a:pt x="26543" y="0"/>
                </a:lnTo>
                <a:lnTo>
                  <a:pt x="21972" y="0"/>
                </a:lnTo>
                <a:lnTo>
                  <a:pt x="13081" y="0"/>
                </a:lnTo>
                <a:lnTo>
                  <a:pt x="4573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9" name="Freeform 1769"/>
          <p:cNvSpPr/>
          <p:nvPr/>
        </p:nvSpPr>
        <p:spPr>
          <a:xfrm>
            <a:off x="4565015" y="3795648"/>
            <a:ext cx="118237" cy="74422"/>
          </a:xfrm>
          <a:custGeom>
            <a:avLst/>
            <a:gdLst/>
            <a:ahLst/>
            <a:cxnLst/>
            <a:rect l="0" t="0" r="0" b="0"/>
            <a:pathLst>
              <a:path w="118237" h="74422">
                <a:moveTo>
                  <a:pt x="0" y="0"/>
                </a:moveTo>
                <a:lnTo>
                  <a:pt x="0" y="8509"/>
                </a:lnTo>
                <a:lnTo>
                  <a:pt x="0" y="13082"/>
                </a:lnTo>
                <a:lnTo>
                  <a:pt x="0" y="21971"/>
                </a:lnTo>
                <a:lnTo>
                  <a:pt x="0" y="30481"/>
                </a:lnTo>
                <a:lnTo>
                  <a:pt x="0" y="35053"/>
                </a:lnTo>
                <a:lnTo>
                  <a:pt x="0" y="48133"/>
                </a:lnTo>
                <a:lnTo>
                  <a:pt x="4571" y="57023"/>
                </a:lnTo>
                <a:lnTo>
                  <a:pt x="8763" y="61342"/>
                </a:lnTo>
                <a:lnTo>
                  <a:pt x="13081" y="70105"/>
                </a:lnTo>
                <a:lnTo>
                  <a:pt x="21970" y="70105"/>
                </a:lnTo>
                <a:lnTo>
                  <a:pt x="30733" y="74422"/>
                </a:lnTo>
                <a:lnTo>
                  <a:pt x="35051" y="74422"/>
                </a:lnTo>
                <a:lnTo>
                  <a:pt x="39243" y="74422"/>
                </a:lnTo>
                <a:lnTo>
                  <a:pt x="43814" y="74422"/>
                </a:lnTo>
                <a:lnTo>
                  <a:pt x="57023" y="74422"/>
                </a:lnTo>
                <a:lnTo>
                  <a:pt x="74675" y="61342"/>
                </a:lnTo>
                <a:lnTo>
                  <a:pt x="74675" y="52452"/>
                </a:lnTo>
                <a:lnTo>
                  <a:pt x="74675" y="48133"/>
                </a:lnTo>
                <a:lnTo>
                  <a:pt x="83185" y="39624"/>
                </a:lnTo>
                <a:lnTo>
                  <a:pt x="83185" y="35053"/>
                </a:lnTo>
                <a:lnTo>
                  <a:pt x="87502" y="26290"/>
                </a:lnTo>
                <a:lnTo>
                  <a:pt x="87502" y="21971"/>
                </a:lnTo>
                <a:lnTo>
                  <a:pt x="87502" y="17399"/>
                </a:lnTo>
                <a:lnTo>
                  <a:pt x="87502" y="13082"/>
                </a:lnTo>
                <a:lnTo>
                  <a:pt x="87502" y="17399"/>
                </a:lnTo>
                <a:lnTo>
                  <a:pt x="87502" y="21971"/>
                </a:lnTo>
                <a:lnTo>
                  <a:pt x="87502" y="30481"/>
                </a:lnTo>
                <a:lnTo>
                  <a:pt x="92075" y="48133"/>
                </a:lnTo>
                <a:lnTo>
                  <a:pt x="96265" y="52452"/>
                </a:lnTo>
                <a:lnTo>
                  <a:pt x="100583" y="57023"/>
                </a:lnTo>
                <a:lnTo>
                  <a:pt x="109346" y="61342"/>
                </a:lnTo>
                <a:lnTo>
                  <a:pt x="113919" y="61342"/>
                </a:lnTo>
                <a:lnTo>
                  <a:pt x="118237" y="613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0" name="Freeform 1770"/>
          <p:cNvSpPr/>
          <p:nvPr/>
        </p:nvSpPr>
        <p:spPr>
          <a:xfrm>
            <a:off x="4704841" y="3799967"/>
            <a:ext cx="39624" cy="74295"/>
          </a:xfrm>
          <a:custGeom>
            <a:avLst/>
            <a:gdLst/>
            <a:ahLst/>
            <a:cxnLst/>
            <a:rect l="0" t="0" r="0" b="0"/>
            <a:pathLst>
              <a:path w="39624" h="74295">
                <a:moveTo>
                  <a:pt x="35434" y="0"/>
                </a:moveTo>
                <a:lnTo>
                  <a:pt x="31116" y="0"/>
                </a:lnTo>
                <a:lnTo>
                  <a:pt x="22353" y="0"/>
                </a:lnTo>
                <a:lnTo>
                  <a:pt x="17780" y="0"/>
                </a:lnTo>
                <a:lnTo>
                  <a:pt x="13462" y="0"/>
                </a:lnTo>
                <a:lnTo>
                  <a:pt x="4573" y="4190"/>
                </a:lnTo>
                <a:lnTo>
                  <a:pt x="4573" y="8763"/>
                </a:lnTo>
                <a:lnTo>
                  <a:pt x="0" y="8763"/>
                </a:lnTo>
                <a:lnTo>
                  <a:pt x="0" y="13080"/>
                </a:lnTo>
                <a:lnTo>
                  <a:pt x="0" y="21971"/>
                </a:lnTo>
                <a:lnTo>
                  <a:pt x="0" y="26162"/>
                </a:lnTo>
                <a:lnTo>
                  <a:pt x="4573" y="26162"/>
                </a:lnTo>
                <a:lnTo>
                  <a:pt x="9144" y="26162"/>
                </a:lnTo>
                <a:lnTo>
                  <a:pt x="13462" y="26162"/>
                </a:lnTo>
                <a:lnTo>
                  <a:pt x="17780" y="30734"/>
                </a:lnTo>
                <a:lnTo>
                  <a:pt x="22353" y="30734"/>
                </a:lnTo>
                <a:lnTo>
                  <a:pt x="31116" y="35305"/>
                </a:lnTo>
                <a:lnTo>
                  <a:pt x="39624" y="39242"/>
                </a:lnTo>
                <a:lnTo>
                  <a:pt x="39624" y="43814"/>
                </a:lnTo>
                <a:lnTo>
                  <a:pt x="39624" y="52704"/>
                </a:lnTo>
                <a:lnTo>
                  <a:pt x="39624" y="57023"/>
                </a:lnTo>
                <a:lnTo>
                  <a:pt x="39624" y="61213"/>
                </a:lnTo>
                <a:lnTo>
                  <a:pt x="39624" y="65786"/>
                </a:lnTo>
                <a:lnTo>
                  <a:pt x="35434" y="65786"/>
                </a:lnTo>
                <a:lnTo>
                  <a:pt x="35434" y="70103"/>
                </a:lnTo>
                <a:lnTo>
                  <a:pt x="22353" y="74295"/>
                </a:lnTo>
                <a:lnTo>
                  <a:pt x="17780" y="74295"/>
                </a:lnTo>
                <a:lnTo>
                  <a:pt x="13462" y="74295"/>
                </a:lnTo>
                <a:lnTo>
                  <a:pt x="9144" y="74295"/>
                </a:lnTo>
                <a:lnTo>
                  <a:pt x="4573" y="7429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1" name="Freeform 1771"/>
          <p:cNvSpPr/>
          <p:nvPr/>
        </p:nvSpPr>
        <p:spPr>
          <a:xfrm>
            <a:off x="4635119" y="4074287"/>
            <a:ext cx="65532" cy="117982"/>
          </a:xfrm>
          <a:custGeom>
            <a:avLst/>
            <a:gdLst/>
            <a:ahLst/>
            <a:cxnLst/>
            <a:rect l="0" t="0" r="0" b="0"/>
            <a:pathLst>
              <a:path w="65532" h="117982">
                <a:moveTo>
                  <a:pt x="0" y="8508"/>
                </a:moveTo>
                <a:lnTo>
                  <a:pt x="4571" y="8508"/>
                </a:lnTo>
                <a:lnTo>
                  <a:pt x="8763" y="8508"/>
                </a:lnTo>
                <a:lnTo>
                  <a:pt x="21971" y="0"/>
                </a:lnTo>
                <a:lnTo>
                  <a:pt x="26542" y="0"/>
                </a:lnTo>
                <a:lnTo>
                  <a:pt x="30479" y="0"/>
                </a:lnTo>
                <a:lnTo>
                  <a:pt x="43815" y="0"/>
                </a:lnTo>
                <a:lnTo>
                  <a:pt x="48133" y="0"/>
                </a:lnTo>
                <a:lnTo>
                  <a:pt x="52704" y="0"/>
                </a:lnTo>
                <a:lnTo>
                  <a:pt x="57022" y="8508"/>
                </a:lnTo>
                <a:lnTo>
                  <a:pt x="57022" y="17398"/>
                </a:lnTo>
                <a:lnTo>
                  <a:pt x="57022" y="30480"/>
                </a:lnTo>
                <a:lnTo>
                  <a:pt x="57022" y="38989"/>
                </a:lnTo>
                <a:lnTo>
                  <a:pt x="57022" y="43560"/>
                </a:lnTo>
                <a:lnTo>
                  <a:pt x="57022" y="48132"/>
                </a:lnTo>
                <a:lnTo>
                  <a:pt x="57022" y="60959"/>
                </a:lnTo>
                <a:lnTo>
                  <a:pt x="52704" y="65531"/>
                </a:lnTo>
                <a:lnTo>
                  <a:pt x="43815" y="69722"/>
                </a:lnTo>
                <a:lnTo>
                  <a:pt x="43815" y="74294"/>
                </a:lnTo>
                <a:lnTo>
                  <a:pt x="39242" y="78613"/>
                </a:lnTo>
                <a:lnTo>
                  <a:pt x="30479" y="91693"/>
                </a:lnTo>
                <a:lnTo>
                  <a:pt x="26542" y="96011"/>
                </a:lnTo>
                <a:lnTo>
                  <a:pt x="17398" y="109093"/>
                </a:lnTo>
                <a:lnTo>
                  <a:pt x="13081" y="109093"/>
                </a:lnTo>
                <a:lnTo>
                  <a:pt x="13081" y="113665"/>
                </a:lnTo>
                <a:lnTo>
                  <a:pt x="8763" y="113665"/>
                </a:lnTo>
                <a:lnTo>
                  <a:pt x="4571" y="113665"/>
                </a:lnTo>
                <a:lnTo>
                  <a:pt x="4571" y="117982"/>
                </a:lnTo>
                <a:lnTo>
                  <a:pt x="8763" y="117982"/>
                </a:lnTo>
                <a:lnTo>
                  <a:pt x="13081" y="117982"/>
                </a:lnTo>
                <a:lnTo>
                  <a:pt x="26542" y="117982"/>
                </a:lnTo>
                <a:lnTo>
                  <a:pt x="30479" y="117982"/>
                </a:lnTo>
                <a:lnTo>
                  <a:pt x="35052" y="117982"/>
                </a:lnTo>
                <a:lnTo>
                  <a:pt x="39242" y="117982"/>
                </a:lnTo>
                <a:lnTo>
                  <a:pt x="43815" y="117982"/>
                </a:lnTo>
                <a:lnTo>
                  <a:pt x="48133" y="117982"/>
                </a:lnTo>
                <a:lnTo>
                  <a:pt x="57022" y="117982"/>
                </a:lnTo>
                <a:lnTo>
                  <a:pt x="60959" y="117982"/>
                </a:lnTo>
                <a:lnTo>
                  <a:pt x="60959" y="113665"/>
                </a:lnTo>
                <a:lnTo>
                  <a:pt x="65532" y="1136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2" name="Freeform 1772"/>
          <p:cNvSpPr/>
          <p:nvPr/>
        </p:nvSpPr>
        <p:spPr>
          <a:xfrm>
            <a:off x="4744465" y="4104767"/>
            <a:ext cx="61342" cy="48133"/>
          </a:xfrm>
          <a:custGeom>
            <a:avLst/>
            <a:gdLst/>
            <a:ahLst/>
            <a:cxnLst/>
            <a:rect l="0" t="0" r="0" b="0"/>
            <a:pathLst>
              <a:path w="61342" h="48133">
                <a:moveTo>
                  <a:pt x="0" y="0"/>
                </a:moveTo>
                <a:lnTo>
                  <a:pt x="0" y="4190"/>
                </a:lnTo>
                <a:lnTo>
                  <a:pt x="0" y="8509"/>
                </a:lnTo>
                <a:lnTo>
                  <a:pt x="0" y="13080"/>
                </a:lnTo>
                <a:lnTo>
                  <a:pt x="0" y="17652"/>
                </a:lnTo>
                <a:lnTo>
                  <a:pt x="0" y="21589"/>
                </a:lnTo>
                <a:lnTo>
                  <a:pt x="4319" y="26162"/>
                </a:lnTo>
                <a:lnTo>
                  <a:pt x="4319" y="30479"/>
                </a:lnTo>
                <a:lnTo>
                  <a:pt x="4319" y="39242"/>
                </a:lnTo>
                <a:lnTo>
                  <a:pt x="4319" y="43814"/>
                </a:lnTo>
                <a:lnTo>
                  <a:pt x="8637" y="43814"/>
                </a:lnTo>
                <a:lnTo>
                  <a:pt x="13208" y="48133"/>
                </a:lnTo>
                <a:lnTo>
                  <a:pt x="21971" y="48133"/>
                </a:lnTo>
                <a:lnTo>
                  <a:pt x="26289" y="48133"/>
                </a:lnTo>
                <a:lnTo>
                  <a:pt x="30481" y="48133"/>
                </a:lnTo>
                <a:lnTo>
                  <a:pt x="35052" y="48133"/>
                </a:lnTo>
                <a:lnTo>
                  <a:pt x="39625" y="48133"/>
                </a:lnTo>
                <a:lnTo>
                  <a:pt x="43688" y="48133"/>
                </a:lnTo>
                <a:lnTo>
                  <a:pt x="48261" y="48133"/>
                </a:lnTo>
                <a:lnTo>
                  <a:pt x="57024" y="48133"/>
                </a:lnTo>
                <a:lnTo>
                  <a:pt x="61342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3" name="Freeform 1773"/>
          <p:cNvSpPr/>
          <p:nvPr/>
        </p:nvSpPr>
        <p:spPr>
          <a:xfrm>
            <a:off x="4805807" y="4117847"/>
            <a:ext cx="4190" cy="56643"/>
          </a:xfrm>
          <a:custGeom>
            <a:avLst/>
            <a:gdLst/>
            <a:ahLst/>
            <a:cxnLst/>
            <a:rect l="0" t="0" r="0" b="0"/>
            <a:pathLst>
              <a:path w="4190" h="56643">
                <a:moveTo>
                  <a:pt x="4190" y="0"/>
                </a:moveTo>
                <a:lnTo>
                  <a:pt x="0" y="0"/>
                </a:lnTo>
                <a:lnTo>
                  <a:pt x="0" y="4572"/>
                </a:lnTo>
                <a:lnTo>
                  <a:pt x="0" y="8509"/>
                </a:lnTo>
                <a:lnTo>
                  <a:pt x="0" y="13082"/>
                </a:lnTo>
                <a:lnTo>
                  <a:pt x="0" y="26162"/>
                </a:lnTo>
                <a:lnTo>
                  <a:pt x="0" y="30734"/>
                </a:lnTo>
                <a:lnTo>
                  <a:pt x="0" y="38990"/>
                </a:lnTo>
                <a:lnTo>
                  <a:pt x="0" y="43561"/>
                </a:lnTo>
                <a:lnTo>
                  <a:pt x="0" y="48133"/>
                </a:lnTo>
                <a:lnTo>
                  <a:pt x="0" y="566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4" name="Freeform 1774"/>
          <p:cNvSpPr/>
          <p:nvPr/>
        </p:nvSpPr>
        <p:spPr>
          <a:xfrm>
            <a:off x="4853940" y="4052062"/>
            <a:ext cx="61213" cy="157479"/>
          </a:xfrm>
          <a:custGeom>
            <a:avLst/>
            <a:gdLst/>
            <a:ahLst/>
            <a:cxnLst/>
            <a:rect l="0" t="0" r="0" b="0"/>
            <a:pathLst>
              <a:path w="61213" h="157479">
                <a:moveTo>
                  <a:pt x="0" y="157479"/>
                </a:moveTo>
                <a:lnTo>
                  <a:pt x="4318" y="153289"/>
                </a:lnTo>
                <a:lnTo>
                  <a:pt x="4318" y="148717"/>
                </a:lnTo>
                <a:lnTo>
                  <a:pt x="8889" y="144398"/>
                </a:lnTo>
                <a:lnTo>
                  <a:pt x="17652" y="135890"/>
                </a:lnTo>
                <a:lnTo>
                  <a:pt x="30733" y="113918"/>
                </a:lnTo>
                <a:lnTo>
                  <a:pt x="30733" y="109346"/>
                </a:lnTo>
                <a:lnTo>
                  <a:pt x="35051" y="91947"/>
                </a:lnTo>
                <a:lnTo>
                  <a:pt x="35051" y="87756"/>
                </a:lnTo>
                <a:lnTo>
                  <a:pt x="39369" y="83184"/>
                </a:lnTo>
                <a:lnTo>
                  <a:pt x="43942" y="56895"/>
                </a:lnTo>
                <a:lnTo>
                  <a:pt x="52450" y="52705"/>
                </a:lnTo>
                <a:lnTo>
                  <a:pt x="57023" y="43815"/>
                </a:lnTo>
                <a:lnTo>
                  <a:pt x="61213" y="30733"/>
                </a:lnTo>
                <a:lnTo>
                  <a:pt x="61213" y="26161"/>
                </a:lnTo>
                <a:lnTo>
                  <a:pt x="61213" y="17653"/>
                </a:lnTo>
                <a:lnTo>
                  <a:pt x="61213" y="8763"/>
                </a:lnTo>
                <a:lnTo>
                  <a:pt x="61213" y="4571"/>
                </a:lnTo>
                <a:lnTo>
                  <a:pt x="6121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5" name="Freeform 1775"/>
          <p:cNvSpPr/>
          <p:nvPr/>
        </p:nvSpPr>
        <p:spPr>
          <a:xfrm>
            <a:off x="4849621" y="4100448"/>
            <a:ext cx="0" cy="4319"/>
          </a:xfrm>
          <a:custGeom>
            <a:avLst/>
            <a:gdLst/>
            <a:ahLst/>
            <a:cxnLst/>
            <a:rect l="0" t="0" r="0" b="0"/>
            <a:pathLst>
              <a:path h="4319">
                <a:moveTo>
                  <a:pt x="0" y="0"/>
                </a:moveTo>
                <a:lnTo>
                  <a:pt x="0" y="43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6" name="Freeform 1776"/>
          <p:cNvSpPr/>
          <p:nvPr/>
        </p:nvSpPr>
        <p:spPr>
          <a:xfrm>
            <a:off x="4994147" y="4166362"/>
            <a:ext cx="3937" cy="0"/>
          </a:xfrm>
          <a:custGeom>
            <a:avLst/>
            <a:gdLst/>
            <a:ahLst/>
            <a:cxnLst/>
            <a:rect l="0" t="0" r="0" b="0"/>
            <a:pathLst>
              <a:path w="3937">
                <a:moveTo>
                  <a:pt x="0" y="0"/>
                </a:moveTo>
                <a:lnTo>
                  <a:pt x="393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7" name="Freeform 1777"/>
          <p:cNvSpPr/>
          <p:nvPr/>
        </p:nvSpPr>
        <p:spPr>
          <a:xfrm>
            <a:off x="4688078" y="4380610"/>
            <a:ext cx="39369" cy="113666"/>
          </a:xfrm>
          <a:custGeom>
            <a:avLst/>
            <a:gdLst/>
            <a:ahLst/>
            <a:cxnLst/>
            <a:rect l="0" t="0" r="0" b="0"/>
            <a:pathLst>
              <a:path w="39369" h="113666">
                <a:moveTo>
                  <a:pt x="0" y="0"/>
                </a:moveTo>
                <a:lnTo>
                  <a:pt x="4318" y="0"/>
                </a:lnTo>
                <a:lnTo>
                  <a:pt x="13207" y="0"/>
                </a:lnTo>
                <a:lnTo>
                  <a:pt x="17399" y="0"/>
                </a:lnTo>
                <a:lnTo>
                  <a:pt x="21717" y="0"/>
                </a:lnTo>
                <a:lnTo>
                  <a:pt x="26288" y="0"/>
                </a:lnTo>
                <a:lnTo>
                  <a:pt x="30480" y="0"/>
                </a:lnTo>
                <a:lnTo>
                  <a:pt x="34798" y="0"/>
                </a:lnTo>
                <a:lnTo>
                  <a:pt x="39369" y="0"/>
                </a:lnTo>
                <a:lnTo>
                  <a:pt x="39369" y="4192"/>
                </a:lnTo>
                <a:lnTo>
                  <a:pt x="34798" y="4192"/>
                </a:lnTo>
                <a:lnTo>
                  <a:pt x="30480" y="8510"/>
                </a:lnTo>
                <a:lnTo>
                  <a:pt x="26288" y="8510"/>
                </a:lnTo>
                <a:lnTo>
                  <a:pt x="21717" y="12828"/>
                </a:lnTo>
                <a:lnTo>
                  <a:pt x="17399" y="17399"/>
                </a:lnTo>
                <a:lnTo>
                  <a:pt x="8636" y="17399"/>
                </a:lnTo>
                <a:lnTo>
                  <a:pt x="8636" y="26162"/>
                </a:lnTo>
                <a:lnTo>
                  <a:pt x="4318" y="26162"/>
                </a:lnTo>
                <a:lnTo>
                  <a:pt x="4318" y="30480"/>
                </a:lnTo>
                <a:lnTo>
                  <a:pt x="0" y="30480"/>
                </a:lnTo>
                <a:lnTo>
                  <a:pt x="0" y="35053"/>
                </a:lnTo>
                <a:lnTo>
                  <a:pt x="4318" y="38990"/>
                </a:lnTo>
                <a:lnTo>
                  <a:pt x="13207" y="38990"/>
                </a:lnTo>
                <a:lnTo>
                  <a:pt x="17399" y="43561"/>
                </a:lnTo>
                <a:lnTo>
                  <a:pt x="21717" y="43561"/>
                </a:lnTo>
                <a:lnTo>
                  <a:pt x="21717" y="47879"/>
                </a:lnTo>
                <a:lnTo>
                  <a:pt x="26288" y="47879"/>
                </a:lnTo>
                <a:lnTo>
                  <a:pt x="26288" y="52452"/>
                </a:lnTo>
                <a:lnTo>
                  <a:pt x="30480" y="52452"/>
                </a:lnTo>
                <a:lnTo>
                  <a:pt x="30480" y="57023"/>
                </a:lnTo>
                <a:lnTo>
                  <a:pt x="30480" y="65533"/>
                </a:lnTo>
                <a:lnTo>
                  <a:pt x="30480" y="69723"/>
                </a:lnTo>
                <a:lnTo>
                  <a:pt x="30480" y="74042"/>
                </a:lnTo>
                <a:lnTo>
                  <a:pt x="30480" y="78613"/>
                </a:lnTo>
                <a:lnTo>
                  <a:pt x="30480" y="83185"/>
                </a:lnTo>
                <a:lnTo>
                  <a:pt x="30480" y="87504"/>
                </a:lnTo>
                <a:lnTo>
                  <a:pt x="30480" y="91441"/>
                </a:lnTo>
                <a:lnTo>
                  <a:pt x="26288" y="91441"/>
                </a:lnTo>
                <a:lnTo>
                  <a:pt x="26288" y="100585"/>
                </a:lnTo>
                <a:lnTo>
                  <a:pt x="13207" y="104775"/>
                </a:lnTo>
                <a:lnTo>
                  <a:pt x="8636" y="104775"/>
                </a:lnTo>
                <a:lnTo>
                  <a:pt x="4318" y="109093"/>
                </a:lnTo>
                <a:lnTo>
                  <a:pt x="4318" y="113666"/>
                </a:lnTo>
                <a:lnTo>
                  <a:pt x="0" y="11366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8" name="Freeform 1778"/>
          <p:cNvSpPr/>
          <p:nvPr/>
        </p:nvSpPr>
        <p:spPr>
          <a:xfrm>
            <a:off x="4753609" y="4384802"/>
            <a:ext cx="65532" cy="104901"/>
          </a:xfrm>
          <a:custGeom>
            <a:avLst/>
            <a:gdLst/>
            <a:ahLst/>
            <a:cxnLst/>
            <a:rect l="0" t="0" r="0" b="0"/>
            <a:pathLst>
              <a:path w="65532" h="104901">
                <a:moveTo>
                  <a:pt x="0" y="43687"/>
                </a:moveTo>
                <a:lnTo>
                  <a:pt x="4573" y="43687"/>
                </a:lnTo>
                <a:lnTo>
                  <a:pt x="8637" y="43687"/>
                </a:lnTo>
                <a:lnTo>
                  <a:pt x="13208" y="43687"/>
                </a:lnTo>
                <a:lnTo>
                  <a:pt x="21971" y="43687"/>
                </a:lnTo>
                <a:lnTo>
                  <a:pt x="26289" y="39369"/>
                </a:lnTo>
                <a:lnTo>
                  <a:pt x="30862" y="39369"/>
                </a:lnTo>
                <a:lnTo>
                  <a:pt x="35052" y="39369"/>
                </a:lnTo>
                <a:lnTo>
                  <a:pt x="39625" y="34798"/>
                </a:lnTo>
                <a:lnTo>
                  <a:pt x="43688" y="34798"/>
                </a:lnTo>
                <a:lnTo>
                  <a:pt x="43688" y="30861"/>
                </a:lnTo>
                <a:lnTo>
                  <a:pt x="48261" y="30861"/>
                </a:lnTo>
                <a:lnTo>
                  <a:pt x="48261" y="21970"/>
                </a:lnTo>
                <a:lnTo>
                  <a:pt x="57024" y="21970"/>
                </a:lnTo>
                <a:lnTo>
                  <a:pt x="57024" y="17399"/>
                </a:lnTo>
                <a:lnTo>
                  <a:pt x="57024" y="13207"/>
                </a:lnTo>
                <a:lnTo>
                  <a:pt x="57024" y="8636"/>
                </a:lnTo>
                <a:lnTo>
                  <a:pt x="57024" y="4318"/>
                </a:lnTo>
                <a:lnTo>
                  <a:pt x="57024" y="0"/>
                </a:lnTo>
                <a:lnTo>
                  <a:pt x="52451" y="0"/>
                </a:lnTo>
                <a:lnTo>
                  <a:pt x="48261" y="0"/>
                </a:lnTo>
                <a:lnTo>
                  <a:pt x="43688" y="0"/>
                </a:lnTo>
                <a:lnTo>
                  <a:pt x="39625" y="0"/>
                </a:lnTo>
                <a:lnTo>
                  <a:pt x="35052" y="0"/>
                </a:lnTo>
                <a:lnTo>
                  <a:pt x="30862" y="0"/>
                </a:lnTo>
                <a:lnTo>
                  <a:pt x="26289" y="0"/>
                </a:lnTo>
                <a:lnTo>
                  <a:pt x="17400" y="4318"/>
                </a:lnTo>
                <a:lnTo>
                  <a:pt x="17400" y="8636"/>
                </a:lnTo>
                <a:lnTo>
                  <a:pt x="17400" y="13207"/>
                </a:lnTo>
                <a:lnTo>
                  <a:pt x="13208" y="17399"/>
                </a:lnTo>
                <a:lnTo>
                  <a:pt x="13208" y="26288"/>
                </a:lnTo>
                <a:lnTo>
                  <a:pt x="8637" y="30861"/>
                </a:lnTo>
                <a:lnTo>
                  <a:pt x="8637" y="34798"/>
                </a:lnTo>
                <a:lnTo>
                  <a:pt x="8637" y="39369"/>
                </a:lnTo>
                <a:lnTo>
                  <a:pt x="8637" y="43687"/>
                </a:lnTo>
                <a:lnTo>
                  <a:pt x="13208" y="43687"/>
                </a:lnTo>
                <a:lnTo>
                  <a:pt x="21971" y="43687"/>
                </a:lnTo>
                <a:lnTo>
                  <a:pt x="26289" y="43687"/>
                </a:lnTo>
                <a:lnTo>
                  <a:pt x="30862" y="43687"/>
                </a:lnTo>
                <a:lnTo>
                  <a:pt x="35052" y="39369"/>
                </a:lnTo>
                <a:lnTo>
                  <a:pt x="39625" y="34798"/>
                </a:lnTo>
                <a:lnTo>
                  <a:pt x="39625" y="39369"/>
                </a:lnTo>
                <a:lnTo>
                  <a:pt x="39625" y="43687"/>
                </a:lnTo>
                <a:lnTo>
                  <a:pt x="43688" y="48260"/>
                </a:lnTo>
                <a:lnTo>
                  <a:pt x="48261" y="52831"/>
                </a:lnTo>
                <a:lnTo>
                  <a:pt x="57024" y="69850"/>
                </a:lnTo>
                <a:lnTo>
                  <a:pt x="61342" y="74421"/>
                </a:lnTo>
                <a:lnTo>
                  <a:pt x="61342" y="83312"/>
                </a:lnTo>
                <a:lnTo>
                  <a:pt x="65532" y="87249"/>
                </a:lnTo>
                <a:lnTo>
                  <a:pt x="61342" y="87249"/>
                </a:lnTo>
                <a:lnTo>
                  <a:pt x="57024" y="87249"/>
                </a:lnTo>
                <a:lnTo>
                  <a:pt x="48261" y="91820"/>
                </a:lnTo>
                <a:lnTo>
                  <a:pt x="43688" y="91820"/>
                </a:lnTo>
                <a:lnTo>
                  <a:pt x="39625" y="96393"/>
                </a:lnTo>
                <a:lnTo>
                  <a:pt x="35052" y="96393"/>
                </a:lnTo>
                <a:lnTo>
                  <a:pt x="30862" y="100583"/>
                </a:lnTo>
                <a:lnTo>
                  <a:pt x="26289" y="100583"/>
                </a:lnTo>
                <a:lnTo>
                  <a:pt x="21971" y="100583"/>
                </a:lnTo>
                <a:lnTo>
                  <a:pt x="13208" y="100583"/>
                </a:lnTo>
                <a:lnTo>
                  <a:pt x="8637" y="104901"/>
                </a:lnTo>
                <a:lnTo>
                  <a:pt x="4573" y="10490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79" name="Freeform 1779"/>
          <p:cNvSpPr/>
          <p:nvPr/>
        </p:nvSpPr>
        <p:spPr>
          <a:xfrm>
            <a:off x="4858511" y="4340987"/>
            <a:ext cx="92075" cy="140208"/>
          </a:xfrm>
          <a:custGeom>
            <a:avLst/>
            <a:gdLst/>
            <a:ahLst/>
            <a:cxnLst/>
            <a:rect l="0" t="0" r="0" b="0"/>
            <a:pathLst>
              <a:path w="92075" h="140208">
                <a:moveTo>
                  <a:pt x="0" y="140208"/>
                </a:moveTo>
                <a:lnTo>
                  <a:pt x="0" y="135635"/>
                </a:lnTo>
                <a:lnTo>
                  <a:pt x="4573" y="131064"/>
                </a:lnTo>
                <a:lnTo>
                  <a:pt x="4573" y="122808"/>
                </a:lnTo>
                <a:lnTo>
                  <a:pt x="13081" y="113665"/>
                </a:lnTo>
                <a:lnTo>
                  <a:pt x="26162" y="92075"/>
                </a:lnTo>
                <a:lnTo>
                  <a:pt x="30735" y="83184"/>
                </a:lnTo>
                <a:lnTo>
                  <a:pt x="52705" y="61214"/>
                </a:lnTo>
                <a:lnTo>
                  <a:pt x="57023" y="57022"/>
                </a:lnTo>
                <a:lnTo>
                  <a:pt x="61215" y="43815"/>
                </a:lnTo>
                <a:lnTo>
                  <a:pt x="74677" y="26161"/>
                </a:lnTo>
                <a:lnTo>
                  <a:pt x="78994" y="21971"/>
                </a:lnTo>
                <a:lnTo>
                  <a:pt x="92075" y="4571"/>
                </a:lnTo>
                <a:lnTo>
                  <a:pt x="9207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0" name="Freeform 1780"/>
          <p:cNvSpPr/>
          <p:nvPr/>
        </p:nvSpPr>
        <p:spPr>
          <a:xfrm>
            <a:off x="4858511" y="4380610"/>
            <a:ext cx="4573" cy="0"/>
          </a:xfrm>
          <a:custGeom>
            <a:avLst/>
            <a:gdLst/>
            <a:ahLst/>
            <a:cxnLst/>
            <a:rect l="0" t="0" r="0" b="0"/>
            <a:pathLst>
              <a:path w="4573">
                <a:moveTo>
                  <a:pt x="4573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1" name="Freeform 1781"/>
          <p:cNvSpPr/>
          <p:nvPr/>
        </p:nvSpPr>
        <p:spPr>
          <a:xfrm>
            <a:off x="4674742" y="4739385"/>
            <a:ext cx="52452" cy="91694"/>
          </a:xfrm>
          <a:custGeom>
            <a:avLst/>
            <a:gdLst/>
            <a:ahLst/>
            <a:cxnLst/>
            <a:rect l="0" t="0" r="0" b="0"/>
            <a:pathLst>
              <a:path w="52452" h="91694">
                <a:moveTo>
                  <a:pt x="4192" y="0"/>
                </a:moveTo>
                <a:lnTo>
                  <a:pt x="0" y="0"/>
                </a:lnTo>
                <a:lnTo>
                  <a:pt x="0" y="4192"/>
                </a:lnTo>
                <a:lnTo>
                  <a:pt x="0" y="17273"/>
                </a:lnTo>
                <a:lnTo>
                  <a:pt x="0" y="35053"/>
                </a:lnTo>
                <a:lnTo>
                  <a:pt x="0" y="61215"/>
                </a:lnTo>
                <a:lnTo>
                  <a:pt x="0" y="65533"/>
                </a:lnTo>
                <a:lnTo>
                  <a:pt x="0" y="78867"/>
                </a:lnTo>
                <a:lnTo>
                  <a:pt x="0" y="87377"/>
                </a:lnTo>
                <a:lnTo>
                  <a:pt x="0" y="91694"/>
                </a:lnTo>
                <a:lnTo>
                  <a:pt x="13081" y="91694"/>
                </a:lnTo>
                <a:lnTo>
                  <a:pt x="17399" y="91694"/>
                </a:lnTo>
                <a:lnTo>
                  <a:pt x="30480" y="91694"/>
                </a:lnTo>
                <a:lnTo>
                  <a:pt x="35053" y="87377"/>
                </a:lnTo>
                <a:lnTo>
                  <a:pt x="43816" y="87377"/>
                </a:lnTo>
                <a:lnTo>
                  <a:pt x="47879" y="87377"/>
                </a:lnTo>
                <a:lnTo>
                  <a:pt x="47879" y="83185"/>
                </a:lnTo>
                <a:lnTo>
                  <a:pt x="52452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2" name="Freeform 1782"/>
          <p:cNvSpPr/>
          <p:nvPr/>
        </p:nvSpPr>
        <p:spPr>
          <a:xfrm>
            <a:off x="4705222" y="4747895"/>
            <a:ext cx="8763" cy="87757"/>
          </a:xfrm>
          <a:custGeom>
            <a:avLst/>
            <a:gdLst/>
            <a:ahLst/>
            <a:cxnLst/>
            <a:rect l="0" t="0" r="0" b="0"/>
            <a:pathLst>
              <a:path w="8763" h="87757">
                <a:moveTo>
                  <a:pt x="8763" y="0"/>
                </a:moveTo>
                <a:lnTo>
                  <a:pt x="0" y="0"/>
                </a:lnTo>
                <a:lnTo>
                  <a:pt x="0" y="13334"/>
                </a:lnTo>
                <a:lnTo>
                  <a:pt x="0" y="17652"/>
                </a:lnTo>
                <a:lnTo>
                  <a:pt x="0" y="26543"/>
                </a:lnTo>
                <a:lnTo>
                  <a:pt x="0" y="35306"/>
                </a:lnTo>
                <a:lnTo>
                  <a:pt x="0" y="39243"/>
                </a:lnTo>
                <a:lnTo>
                  <a:pt x="0" y="52705"/>
                </a:lnTo>
                <a:lnTo>
                  <a:pt x="0" y="61594"/>
                </a:lnTo>
                <a:lnTo>
                  <a:pt x="0" y="70357"/>
                </a:lnTo>
                <a:lnTo>
                  <a:pt x="0" y="83184"/>
                </a:lnTo>
                <a:lnTo>
                  <a:pt x="0" y="87757"/>
                </a:lnTo>
                <a:lnTo>
                  <a:pt x="4573" y="87757"/>
                </a:lnTo>
                <a:lnTo>
                  <a:pt x="8763" y="8775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3" name="Freeform 1783"/>
          <p:cNvSpPr/>
          <p:nvPr/>
        </p:nvSpPr>
        <p:spPr>
          <a:xfrm>
            <a:off x="4762246" y="4726177"/>
            <a:ext cx="43814" cy="113793"/>
          </a:xfrm>
          <a:custGeom>
            <a:avLst/>
            <a:gdLst/>
            <a:ahLst/>
            <a:cxnLst/>
            <a:rect l="0" t="0" r="0" b="0"/>
            <a:pathLst>
              <a:path w="43814" h="113793">
                <a:moveTo>
                  <a:pt x="0" y="60961"/>
                </a:moveTo>
                <a:lnTo>
                  <a:pt x="8763" y="60961"/>
                </a:lnTo>
                <a:lnTo>
                  <a:pt x="13081" y="60961"/>
                </a:lnTo>
                <a:lnTo>
                  <a:pt x="17271" y="60961"/>
                </a:lnTo>
                <a:lnTo>
                  <a:pt x="21844" y="57024"/>
                </a:lnTo>
                <a:lnTo>
                  <a:pt x="26162" y="57024"/>
                </a:lnTo>
                <a:lnTo>
                  <a:pt x="30733" y="52451"/>
                </a:lnTo>
                <a:lnTo>
                  <a:pt x="35051" y="48261"/>
                </a:lnTo>
                <a:lnTo>
                  <a:pt x="35051" y="39370"/>
                </a:lnTo>
                <a:lnTo>
                  <a:pt x="39243" y="35052"/>
                </a:lnTo>
                <a:lnTo>
                  <a:pt x="39243" y="26289"/>
                </a:lnTo>
                <a:lnTo>
                  <a:pt x="39243" y="21718"/>
                </a:lnTo>
                <a:lnTo>
                  <a:pt x="39243" y="8637"/>
                </a:lnTo>
                <a:lnTo>
                  <a:pt x="39243" y="4573"/>
                </a:lnTo>
                <a:lnTo>
                  <a:pt x="39243" y="0"/>
                </a:lnTo>
                <a:lnTo>
                  <a:pt x="35051" y="0"/>
                </a:lnTo>
                <a:lnTo>
                  <a:pt x="30733" y="0"/>
                </a:lnTo>
                <a:lnTo>
                  <a:pt x="26162" y="0"/>
                </a:lnTo>
                <a:lnTo>
                  <a:pt x="21844" y="0"/>
                </a:lnTo>
                <a:lnTo>
                  <a:pt x="17271" y="0"/>
                </a:lnTo>
                <a:lnTo>
                  <a:pt x="13081" y="0"/>
                </a:lnTo>
                <a:lnTo>
                  <a:pt x="4571" y="4573"/>
                </a:lnTo>
                <a:lnTo>
                  <a:pt x="0" y="4573"/>
                </a:lnTo>
                <a:lnTo>
                  <a:pt x="0" y="8637"/>
                </a:lnTo>
                <a:lnTo>
                  <a:pt x="0" y="17400"/>
                </a:lnTo>
                <a:lnTo>
                  <a:pt x="0" y="21718"/>
                </a:lnTo>
                <a:lnTo>
                  <a:pt x="0" y="26289"/>
                </a:lnTo>
                <a:lnTo>
                  <a:pt x="0" y="30481"/>
                </a:lnTo>
                <a:lnTo>
                  <a:pt x="0" y="35052"/>
                </a:lnTo>
                <a:lnTo>
                  <a:pt x="0" y="39370"/>
                </a:lnTo>
                <a:lnTo>
                  <a:pt x="0" y="43688"/>
                </a:lnTo>
                <a:lnTo>
                  <a:pt x="0" y="52451"/>
                </a:lnTo>
                <a:lnTo>
                  <a:pt x="0" y="57024"/>
                </a:lnTo>
                <a:lnTo>
                  <a:pt x="0" y="60961"/>
                </a:lnTo>
                <a:lnTo>
                  <a:pt x="0" y="65532"/>
                </a:lnTo>
                <a:lnTo>
                  <a:pt x="8763" y="65532"/>
                </a:lnTo>
                <a:lnTo>
                  <a:pt x="8763" y="70105"/>
                </a:lnTo>
                <a:lnTo>
                  <a:pt x="13081" y="70105"/>
                </a:lnTo>
                <a:lnTo>
                  <a:pt x="17271" y="70105"/>
                </a:lnTo>
                <a:lnTo>
                  <a:pt x="21844" y="70105"/>
                </a:lnTo>
                <a:lnTo>
                  <a:pt x="26162" y="70105"/>
                </a:lnTo>
                <a:lnTo>
                  <a:pt x="30733" y="57024"/>
                </a:lnTo>
                <a:lnTo>
                  <a:pt x="35051" y="52451"/>
                </a:lnTo>
                <a:lnTo>
                  <a:pt x="35051" y="48261"/>
                </a:lnTo>
                <a:lnTo>
                  <a:pt x="43814" y="43688"/>
                </a:lnTo>
                <a:lnTo>
                  <a:pt x="43814" y="35052"/>
                </a:lnTo>
                <a:lnTo>
                  <a:pt x="43814" y="26289"/>
                </a:lnTo>
                <a:lnTo>
                  <a:pt x="43814" y="21718"/>
                </a:lnTo>
                <a:lnTo>
                  <a:pt x="39243" y="21718"/>
                </a:lnTo>
                <a:lnTo>
                  <a:pt x="39243" y="30481"/>
                </a:lnTo>
                <a:lnTo>
                  <a:pt x="39243" y="35052"/>
                </a:lnTo>
                <a:lnTo>
                  <a:pt x="39243" y="39370"/>
                </a:lnTo>
                <a:lnTo>
                  <a:pt x="39243" y="43688"/>
                </a:lnTo>
                <a:lnTo>
                  <a:pt x="39243" y="48261"/>
                </a:lnTo>
                <a:lnTo>
                  <a:pt x="39243" y="60961"/>
                </a:lnTo>
                <a:lnTo>
                  <a:pt x="39243" y="65532"/>
                </a:lnTo>
                <a:lnTo>
                  <a:pt x="39243" y="70105"/>
                </a:lnTo>
                <a:lnTo>
                  <a:pt x="39243" y="74423"/>
                </a:lnTo>
                <a:lnTo>
                  <a:pt x="39243" y="78741"/>
                </a:lnTo>
                <a:lnTo>
                  <a:pt x="39243" y="92075"/>
                </a:lnTo>
                <a:lnTo>
                  <a:pt x="39243" y="96393"/>
                </a:lnTo>
                <a:lnTo>
                  <a:pt x="39243" y="100585"/>
                </a:lnTo>
                <a:lnTo>
                  <a:pt x="35051" y="104902"/>
                </a:lnTo>
                <a:lnTo>
                  <a:pt x="30733" y="109475"/>
                </a:lnTo>
                <a:lnTo>
                  <a:pt x="26162" y="109475"/>
                </a:lnTo>
                <a:lnTo>
                  <a:pt x="21844" y="109475"/>
                </a:lnTo>
                <a:lnTo>
                  <a:pt x="21844" y="113793"/>
                </a:lnTo>
                <a:lnTo>
                  <a:pt x="17271" y="113793"/>
                </a:lnTo>
                <a:lnTo>
                  <a:pt x="13081" y="113793"/>
                </a:lnTo>
                <a:lnTo>
                  <a:pt x="8763" y="113793"/>
                </a:lnTo>
                <a:lnTo>
                  <a:pt x="0" y="1137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4" name="Freeform 1784"/>
          <p:cNvSpPr/>
          <p:nvPr/>
        </p:nvSpPr>
        <p:spPr>
          <a:xfrm>
            <a:off x="4845050" y="4673853"/>
            <a:ext cx="83565" cy="139828"/>
          </a:xfrm>
          <a:custGeom>
            <a:avLst/>
            <a:gdLst/>
            <a:ahLst/>
            <a:cxnLst/>
            <a:rect l="0" t="0" r="0" b="0"/>
            <a:pathLst>
              <a:path w="83565" h="139828">
                <a:moveTo>
                  <a:pt x="8890" y="139828"/>
                </a:moveTo>
                <a:lnTo>
                  <a:pt x="4571" y="139828"/>
                </a:lnTo>
                <a:lnTo>
                  <a:pt x="0" y="139828"/>
                </a:lnTo>
                <a:lnTo>
                  <a:pt x="0" y="131065"/>
                </a:lnTo>
                <a:lnTo>
                  <a:pt x="4571" y="117856"/>
                </a:lnTo>
                <a:lnTo>
                  <a:pt x="8890" y="104775"/>
                </a:lnTo>
                <a:lnTo>
                  <a:pt x="21971" y="91694"/>
                </a:lnTo>
                <a:lnTo>
                  <a:pt x="39623" y="74042"/>
                </a:lnTo>
                <a:lnTo>
                  <a:pt x="48259" y="60961"/>
                </a:lnTo>
                <a:lnTo>
                  <a:pt x="52832" y="48134"/>
                </a:lnTo>
                <a:lnTo>
                  <a:pt x="52832" y="43561"/>
                </a:lnTo>
                <a:lnTo>
                  <a:pt x="57022" y="43561"/>
                </a:lnTo>
                <a:lnTo>
                  <a:pt x="65913" y="34672"/>
                </a:lnTo>
                <a:lnTo>
                  <a:pt x="65913" y="26162"/>
                </a:lnTo>
                <a:lnTo>
                  <a:pt x="74676" y="21844"/>
                </a:lnTo>
                <a:lnTo>
                  <a:pt x="74676" y="17273"/>
                </a:lnTo>
                <a:lnTo>
                  <a:pt x="78994" y="13081"/>
                </a:lnTo>
                <a:lnTo>
                  <a:pt x="8356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5" name="Freeform 1785"/>
          <p:cNvSpPr/>
          <p:nvPr/>
        </p:nvSpPr>
        <p:spPr>
          <a:xfrm>
            <a:off x="4691507" y="5158994"/>
            <a:ext cx="87502" cy="70103"/>
          </a:xfrm>
          <a:custGeom>
            <a:avLst/>
            <a:gdLst/>
            <a:ahLst/>
            <a:cxnLst/>
            <a:rect l="0" t="0" r="0" b="0"/>
            <a:pathLst>
              <a:path w="87502" h="70103">
                <a:moveTo>
                  <a:pt x="8763" y="0"/>
                </a:moveTo>
                <a:lnTo>
                  <a:pt x="13081" y="4318"/>
                </a:lnTo>
                <a:lnTo>
                  <a:pt x="17398" y="8889"/>
                </a:lnTo>
                <a:lnTo>
                  <a:pt x="17398" y="13208"/>
                </a:lnTo>
                <a:lnTo>
                  <a:pt x="21971" y="13208"/>
                </a:lnTo>
                <a:lnTo>
                  <a:pt x="21971" y="21970"/>
                </a:lnTo>
                <a:lnTo>
                  <a:pt x="26162" y="21970"/>
                </a:lnTo>
                <a:lnTo>
                  <a:pt x="30479" y="21970"/>
                </a:lnTo>
                <a:lnTo>
                  <a:pt x="35052" y="21970"/>
                </a:lnTo>
                <a:lnTo>
                  <a:pt x="48133" y="21970"/>
                </a:lnTo>
                <a:lnTo>
                  <a:pt x="52451" y="21970"/>
                </a:lnTo>
                <a:lnTo>
                  <a:pt x="56641" y="21970"/>
                </a:lnTo>
                <a:lnTo>
                  <a:pt x="69722" y="21970"/>
                </a:lnTo>
                <a:lnTo>
                  <a:pt x="74295" y="21970"/>
                </a:lnTo>
                <a:lnTo>
                  <a:pt x="78613" y="21970"/>
                </a:lnTo>
                <a:lnTo>
                  <a:pt x="87502" y="21970"/>
                </a:lnTo>
                <a:lnTo>
                  <a:pt x="87502" y="26289"/>
                </a:lnTo>
                <a:lnTo>
                  <a:pt x="87502" y="30479"/>
                </a:lnTo>
                <a:lnTo>
                  <a:pt x="87502" y="35051"/>
                </a:lnTo>
                <a:lnTo>
                  <a:pt x="87502" y="39370"/>
                </a:lnTo>
                <a:lnTo>
                  <a:pt x="87502" y="43941"/>
                </a:lnTo>
                <a:lnTo>
                  <a:pt x="87502" y="48259"/>
                </a:lnTo>
                <a:lnTo>
                  <a:pt x="82931" y="52451"/>
                </a:lnTo>
                <a:lnTo>
                  <a:pt x="78613" y="61340"/>
                </a:lnTo>
                <a:lnTo>
                  <a:pt x="74295" y="61340"/>
                </a:lnTo>
                <a:lnTo>
                  <a:pt x="69722" y="61340"/>
                </a:lnTo>
                <a:lnTo>
                  <a:pt x="61214" y="65532"/>
                </a:lnTo>
                <a:lnTo>
                  <a:pt x="56641" y="65532"/>
                </a:lnTo>
                <a:lnTo>
                  <a:pt x="52451" y="70103"/>
                </a:lnTo>
                <a:lnTo>
                  <a:pt x="43814" y="70103"/>
                </a:lnTo>
                <a:lnTo>
                  <a:pt x="39243" y="70103"/>
                </a:lnTo>
                <a:lnTo>
                  <a:pt x="35052" y="70103"/>
                </a:lnTo>
                <a:lnTo>
                  <a:pt x="26162" y="70103"/>
                </a:lnTo>
                <a:lnTo>
                  <a:pt x="21971" y="70103"/>
                </a:lnTo>
                <a:lnTo>
                  <a:pt x="13081" y="70103"/>
                </a:lnTo>
                <a:lnTo>
                  <a:pt x="0" y="70103"/>
                </a:lnTo>
                <a:lnTo>
                  <a:pt x="0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6" name="Freeform 1786"/>
          <p:cNvSpPr/>
          <p:nvPr/>
        </p:nvSpPr>
        <p:spPr>
          <a:xfrm>
            <a:off x="4695697" y="5132832"/>
            <a:ext cx="74423" cy="26162"/>
          </a:xfrm>
          <a:custGeom>
            <a:avLst/>
            <a:gdLst/>
            <a:ahLst/>
            <a:cxnLst/>
            <a:rect l="0" t="0" r="0" b="0"/>
            <a:pathLst>
              <a:path w="74423" h="26162">
                <a:moveTo>
                  <a:pt x="0" y="26162"/>
                </a:moveTo>
                <a:lnTo>
                  <a:pt x="0" y="21589"/>
                </a:lnTo>
                <a:lnTo>
                  <a:pt x="4573" y="21589"/>
                </a:lnTo>
                <a:lnTo>
                  <a:pt x="8891" y="13081"/>
                </a:lnTo>
                <a:lnTo>
                  <a:pt x="13208" y="13081"/>
                </a:lnTo>
                <a:lnTo>
                  <a:pt x="17781" y="8889"/>
                </a:lnTo>
                <a:lnTo>
                  <a:pt x="21972" y="8889"/>
                </a:lnTo>
                <a:lnTo>
                  <a:pt x="26289" y="8889"/>
                </a:lnTo>
                <a:lnTo>
                  <a:pt x="30862" y="4318"/>
                </a:lnTo>
                <a:lnTo>
                  <a:pt x="39624" y="4318"/>
                </a:lnTo>
                <a:lnTo>
                  <a:pt x="43943" y="4318"/>
                </a:lnTo>
                <a:lnTo>
                  <a:pt x="48261" y="4318"/>
                </a:lnTo>
                <a:lnTo>
                  <a:pt x="52451" y="4318"/>
                </a:lnTo>
                <a:lnTo>
                  <a:pt x="65532" y="0"/>
                </a:lnTo>
                <a:lnTo>
                  <a:pt x="70105" y="0"/>
                </a:lnTo>
                <a:lnTo>
                  <a:pt x="7442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7" name="Freeform 1787"/>
          <p:cNvSpPr/>
          <p:nvPr/>
        </p:nvSpPr>
        <p:spPr>
          <a:xfrm>
            <a:off x="4809490" y="5102097"/>
            <a:ext cx="52705" cy="192532"/>
          </a:xfrm>
          <a:custGeom>
            <a:avLst/>
            <a:gdLst/>
            <a:ahLst/>
            <a:cxnLst/>
            <a:rect l="0" t="0" r="0" b="0"/>
            <a:pathLst>
              <a:path w="52705" h="192532">
                <a:moveTo>
                  <a:pt x="13335" y="74296"/>
                </a:moveTo>
                <a:lnTo>
                  <a:pt x="13335" y="83186"/>
                </a:lnTo>
                <a:lnTo>
                  <a:pt x="13335" y="87376"/>
                </a:lnTo>
                <a:lnTo>
                  <a:pt x="21844" y="87376"/>
                </a:lnTo>
                <a:lnTo>
                  <a:pt x="26415" y="87376"/>
                </a:lnTo>
                <a:lnTo>
                  <a:pt x="30733" y="87376"/>
                </a:lnTo>
                <a:lnTo>
                  <a:pt x="35051" y="87376"/>
                </a:lnTo>
                <a:lnTo>
                  <a:pt x="39624" y="74296"/>
                </a:lnTo>
                <a:lnTo>
                  <a:pt x="39624" y="70105"/>
                </a:lnTo>
                <a:lnTo>
                  <a:pt x="43814" y="65786"/>
                </a:lnTo>
                <a:lnTo>
                  <a:pt x="43814" y="61215"/>
                </a:lnTo>
                <a:lnTo>
                  <a:pt x="52705" y="48134"/>
                </a:lnTo>
                <a:lnTo>
                  <a:pt x="52705" y="43816"/>
                </a:lnTo>
                <a:lnTo>
                  <a:pt x="52705" y="39624"/>
                </a:lnTo>
                <a:lnTo>
                  <a:pt x="52705" y="21844"/>
                </a:lnTo>
                <a:lnTo>
                  <a:pt x="52705" y="17273"/>
                </a:lnTo>
                <a:lnTo>
                  <a:pt x="52705" y="13336"/>
                </a:lnTo>
                <a:lnTo>
                  <a:pt x="52705" y="8763"/>
                </a:lnTo>
                <a:lnTo>
                  <a:pt x="43814" y="8763"/>
                </a:lnTo>
                <a:lnTo>
                  <a:pt x="35051" y="0"/>
                </a:lnTo>
                <a:lnTo>
                  <a:pt x="30733" y="0"/>
                </a:lnTo>
                <a:lnTo>
                  <a:pt x="26415" y="0"/>
                </a:lnTo>
                <a:lnTo>
                  <a:pt x="17652" y="0"/>
                </a:lnTo>
                <a:lnTo>
                  <a:pt x="13335" y="0"/>
                </a:lnTo>
                <a:lnTo>
                  <a:pt x="8763" y="4573"/>
                </a:lnTo>
                <a:lnTo>
                  <a:pt x="8763" y="13336"/>
                </a:lnTo>
                <a:lnTo>
                  <a:pt x="8763" y="17273"/>
                </a:lnTo>
                <a:lnTo>
                  <a:pt x="4571" y="21844"/>
                </a:lnTo>
                <a:lnTo>
                  <a:pt x="4571" y="26162"/>
                </a:lnTo>
                <a:lnTo>
                  <a:pt x="4571" y="35053"/>
                </a:lnTo>
                <a:lnTo>
                  <a:pt x="4571" y="43816"/>
                </a:lnTo>
                <a:lnTo>
                  <a:pt x="4571" y="48134"/>
                </a:lnTo>
                <a:lnTo>
                  <a:pt x="4571" y="61215"/>
                </a:lnTo>
                <a:lnTo>
                  <a:pt x="4571" y="70105"/>
                </a:lnTo>
                <a:lnTo>
                  <a:pt x="4571" y="83186"/>
                </a:lnTo>
                <a:lnTo>
                  <a:pt x="4571" y="87376"/>
                </a:lnTo>
                <a:lnTo>
                  <a:pt x="4571" y="91948"/>
                </a:lnTo>
                <a:lnTo>
                  <a:pt x="8763" y="96267"/>
                </a:lnTo>
                <a:lnTo>
                  <a:pt x="13335" y="100838"/>
                </a:lnTo>
                <a:lnTo>
                  <a:pt x="21844" y="100838"/>
                </a:lnTo>
                <a:lnTo>
                  <a:pt x="26415" y="105156"/>
                </a:lnTo>
                <a:lnTo>
                  <a:pt x="30733" y="105156"/>
                </a:lnTo>
                <a:lnTo>
                  <a:pt x="35051" y="105156"/>
                </a:lnTo>
                <a:lnTo>
                  <a:pt x="39624" y="105156"/>
                </a:lnTo>
                <a:lnTo>
                  <a:pt x="43814" y="105156"/>
                </a:lnTo>
                <a:lnTo>
                  <a:pt x="43814" y="109348"/>
                </a:lnTo>
                <a:lnTo>
                  <a:pt x="48132" y="109348"/>
                </a:lnTo>
                <a:lnTo>
                  <a:pt x="48132" y="122429"/>
                </a:lnTo>
                <a:lnTo>
                  <a:pt x="48132" y="127000"/>
                </a:lnTo>
                <a:lnTo>
                  <a:pt x="39624" y="139828"/>
                </a:lnTo>
                <a:lnTo>
                  <a:pt x="30733" y="148717"/>
                </a:lnTo>
                <a:lnTo>
                  <a:pt x="26415" y="161798"/>
                </a:lnTo>
                <a:lnTo>
                  <a:pt x="13335" y="174880"/>
                </a:lnTo>
                <a:lnTo>
                  <a:pt x="8763" y="188342"/>
                </a:lnTo>
                <a:lnTo>
                  <a:pt x="4571" y="188342"/>
                </a:lnTo>
                <a:lnTo>
                  <a:pt x="0" y="192532"/>
                </a:lnTo>
                <a:lnTo>
                  <a:pt x="0" y="184023"/>
                </a:lnTo>
                <a:lnTo>
                  <a:pt x="0" y="174880"/>
                </a:lnTo>
                <a:lnTo>
                  <a:pt x="0" y="157861"/>
                </a:lnTo>
                <a:lnTo>
                  <a:pt x="0" y="144399"/>
                </a:lnTo>
                <a:lnTo>
                  <a:pt x="4571" y="131318"/>
                </a:lnTo>
                <a:lnTo>
                  <a:pt x="4571" y="122429"/>
                </a:lnTo>
                <a:lnTo>
                  <a:pt x="4571" y="118237"/>
                </a:lnTo>
                <a:lnTo>
                  <a:pt x="8763" y="113666"/>
                </a:lnTo>
                <a:lnTo>
                  <a:pt x="8763" y="105156"/>
                </a:lnTo>
                <a:lnTo>
                  <a:pt x="8763" y="100838"/>
                </a:lnTo>
                <a:lnTo>
                  <a:pt x="8763" y="96267"/>
                </a:lnTo>
                <a:lnTo>
                  <a:pt x="17652" y="91948"/>
                </a:lnTo>
                <a:lnTo>
                  <a:pt x="17652" y="87376"/>
                </a:lnTo>
                <a:lnTo>
                  <a:pt x="17652" y="83186"/>
                </a:lnTo>
                <a:lnTo>
                  <a:pt x="17652" y="78867"/>
                </a:lnTo>
                <a:lnTo>
                  <a:pt x="17652" y="70105"/>
                </a:lnTo>
                <a:lnTo>
                  <a:pt x="17652" y="657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8" name="Freeform 1788"/>
          <p:cNvSpPr/>
          <p:nvPr/>
        </p:nvSpPr>
        <p:spPr>
          <a:xfrm>
            <a:off x="4901438" y="5110860"/>
            <a:ext cx="57022" cy="135636"/>
          </a:xfrm>
          <a:custGeom>
            <a:avLst/>
            <a:gdLst/>
            <a:ahLst/>
            <a:cxnLst/>
            <a:rect l="0" t="0" r="0" b="0"/>
            <a:pathLst>
              <a:path w="57022" h="135636">
                <a:moveTo>
                  <a:pt x="0" y="135636"/>
                </a:moveTo>
                <a:lnTo>
                  <a:pt x="0" y="131065"/>
                </a:lnTo>
                <a:lnTo>
                  <a:pt x="4571" y="127128"/>
                </a:lnTo>
                <a:lnTo>
                  <a:pt x="4571" y="118237"/>
                </a:lnTo>
                <a:lnTo>
                  <a:pt x="8890" y="104903"/>
                </a:lnTo>
                <a:lnTo>
                  <a:pt x="8890" y="96393"/>
                </a:lnTo>
                <a:lnTo>
                  <a:pt x="21971" y="74423"/>
                </a:lnTo>
                <a:lnTo>
                  <a:pt x="26542" y="70104"/>
                </a:lnTo>
                <a:lnTo>
                  <a:pt x="26542" y="57023"/>
                </a:lnTo>
                <a:lnTo>
                  <a:pt x="39370" y="39371"/>
                </a:lnTo>
                <a:lnTo>
                  <a:pt x="48259" y="26290"/>
                </a:lnTo>
                <a:lnTo>
                  <a:pt x="52832" y="8510"/>
                </a:lnTo>
                <a:lnTo>
                  <a:pt x="57022" y="4573"/>
                </a:lnTo>
                <a:lnTo>
                  <a:pt x="5702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89" name="Freeform 1789"/>
          <p:cNvSpPr/>
          <p:nvPr/>
        </p:nvSpPr>
        <p:spPr>
          <a:xfrm>
            <a:off x="2569464" y="5180329"/>
            <a:ext cx="69850" cy="96393"/>
          </a:xfrm>
          <a:custGeom>
            <a:avLst/>
            <a:gdLst/>
            <a:ahLst/>
            <a:cxnLst/>
            <a:rect l="0" t="0" r="0" b="0"/>
            <a:pathLst>
              <a:path w="69850" h="96393">
                <a:moveTo>
                  <a:pt x="0" y="4573"/>
                </a:moveTo>
                <a:lnTo>
                  <a:pt x="4318" y="4573"/>
                </a:lnTo>
                <a:lnTo>
                  <a:pt x="8890" y="0"/>
                </a:lnTo>
                <a:lnTo>
                  <a:pt x="13081" y="0"/>
                </a:lnTo>
                <a:lnTo>
                  <a:pt x="17653" y="0"/>
                </a:lnTo>
                <a:lnTo>
                  <a:pt x="21971" y="0"/>
                </a:lnTo>
                <a:lnTo>
                  <a:pt x="25908" y="0"/>
                </a:lnTo>
                <a:lnTo>
                  <a:pt x="35052" y="0"/>
                </a:lnTo>
                <a:lnTo>
                  <a:pt x="39369" y="0"/>
                </a:lnTo>
                <a:lnTo>
                  <a:pt x="43561" y="0"/>
                </a:lnTo>
                <a:lnTo>
                  <a:pt x="48133" y="0"/>
                </a:lnTo>
                <a:lnTo>
                  <a:pt x="52450" y="0"/>
                </a:lnTo>
                <a:lnTo>
                  <a:pt x="52450" y="4573"/>
                </a:lnTo>
                <a:lnTo>
                  <a:pt x="57022" y="8891"/>
                </a:lnTo>
                <a:lnTo>
                  <a:pt x="57022" y="13209"/>
                </a:lnTo>
                <a:lnTo>
                  <a:pt x="57022" y="17780"/>
                </a:lnTo>
                <a:lnTo>
                  <a:pt x="57022" y="26290"/>
                </a:lnTo>
                <a:lnTo>
                  <a:pt x="57022" y="30861"/>
                </a:lnTo>
                <a:lnTo>
                  <a:pt x="57022" y="35053"/>
                </a:lnTo>
                <a:lnTo>
                  <a:pt x="52450" y="39371"/>
                </a:lnTo>
                <a:lnTo>
                  <a:pt x="52450" y="43942"/>
                </a:lnTo>
                <a:lnTo>
                  <a:pt x="48133" y="48515"/>
                </a:lnTo>
                <a:lnTo>
                  <a:pt x="43561" y="52452"/>
                </a:lnTo>
                <a:lnTo>
                  <a:pt x="43561" y="61341"/>
                </a:lnTo>
                <a:lnTo>
                  <a:pt x="39369" y="61341"/>
                </a:lnTo>
                <a:lnTo>
                  <a:pt x="39369" y="65914"/>
                </a:lnTo>
                <a:lnTo>
                  <a:pt x="43561" y="65914"/>
                </a:lnTo>
                <a:lnTo>
                  <a:pt x="48133" y="65914"/>
                </a:lnTo>
                <a:lnTo>
                  <a:pt x="52450" y="65914"/>
                </a:lnTo>
                <a:lnTo>
                  <a:pt x="57022" y="65914"/>
                </a:lnTo>
                <a:lnTo>
                  <a:pt x="61213" y="65914"/>
                </a:lnTo>
                <a:lnTo>
                  <a:pt x="69850" y="65914"/>
                </a:lnTo>
                <a:lnTo>
                  <a:pt x="69850" y="70104"/>
                </a:lnTo>
                <a:lnTo>
                  <a:pt x="69850" y="74677"/>
                </a:lnTo>
                <a:lnTo>
                  <a:pt x="65531" y="74677"/>
                </a:lnTo>
                <a:lnTo>
                  <a:pt x="65531" y="78994"/>
                </a:lnTo>
                <a:lnTo>
                  <a:pt x="61213" y="78994"/>
                </a:lnTo>
                <a:lnTo>
                  <a:pt x="57022" y="83312"/>
                </a:lnTo>
                <a:lnTo>
                  <a:pt x="48133" y="87504"/>
                </a:lnTo>
                <a:lnTo>
                  <a:pt x="39369" y="87504"/>
                </a:lnTo>
                <a:lnTo>
                  <a:pt x="35052" y="96393"/>
                </a:lnTo>
                <a:lnTo>
                  <a:pt x="30480" y="96393"/>
                </a:lnTo>
                <a:lnTo>
                  <a:pt x="21971" y="96393"/>
                </a:lnTo>
                <a:lnTo>
                  <a:pt x="17653" y="96393"/>
                </a:lnTo>
                <a:lnTo>
                  <a:pt x="13081" y="96393"/>
                </a:lnTo>
                <a:lnTo>
                  <a:pt x="4318" y="963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0" name="Freeform 1790"/>
          <p:cNvSpPr/>
          <p:nvPr/>
        </p:nvSpPr>
        <p:spPr>
          <a:xfrm>
            <a:off x="2652395" y="5171820"/>
            <a:ext cx="61594" cy="109475"/>
          </a:xfrm>
          <a:custGeom>
            <a:avLst/>
            <a:gdLst/>
            <a:ahLst/>
            <a:cxnLst/>
            <a:rect l="0" t="0" r="0" b="0"/>
            <a:pathLst>
              <a:path w="61594" h="109475">
                <a:moveTo>
                  <a:pt x="0" y="13082"/>
                </a:moveTo>
                <a:lnTo>
                  <a:pt x="0" y="8509"/>
                </a:lnTo>
                <a:lnTo>
                  <a:pt x="8762" y="8509"/>
                </a:lnTo>
                <a:lnTo>
                  <a:pt x="8762" y="4319"/>
                </a:lnTo>
                <a:lnTo>
                  <a:pt x="13334" y="4319"/>
                </a:lnTo>
                <a:lnTo>
                  <a:pt x="17653" y="4319"/>
                </a:lnTo>
                <a:lnTo>
                  <a:pt x="17653" y="0"/>
                </a:lnTo>
                <a:lnTo>
                  <a:pt x="26543" y="0"/>
                </a:lnTo>
                <a:lnTo>
                  <a:pt x="31115" y="0"/>
                </a:lnTo>
                <a:lnTo>
                  <a:pt x="39624" y="0"/>
                </a:lnTo>
                <a:lnTo>
                  <a:pt x="43815" y="0"/>
                </a:lnTo>
                <a:lnTo>
                  <a:pt x="48387" y="0"/>
                </a:lnTo>
                <a:lnTo>
                  <a:pt x="48387" y="4319"/>
                </a:lnTo>
                <a:lnTo>
                  <a:pt x="52705" y="4319"/>
                </a:lnTo>
                <a:lnTo>
                  <a:pt x="52705" y="8509"/>
                </a:lnTo>
                <a:lnTo>
                  <a:pt x="52705" y="13082"/>
                </a:lnTo>
                <a:lnTo>
                  <a:pt x="52705" y="17400"/>
                </a:lnTo>
                <a:lnTo>
                  <a:pt x="52705" y="26289"/>
                </a:lnTo>
                <a:lnTo>
                  <a:pt x="52705" y="30481"/>
                </a:lnTo>
                <a:lnTo>
                  <a:pt x="48387" y="34799"/>
                </a:lnTo>
                <a:lnTo>
                  <a:pt x="48387" y="39370"/>
                </a:lnTo>
                <a:lnTo>
                  <a:pt x="43815" y="39370"/>
                </a:lnTo>
                <a:lnTo>
                  <a:pt x="43815" y="43562"/>
                </a:lnTo>
                <a:lnTo>
                  <a:pt x="35052" y="43562"/>
                </a:lnTo>
                <a:lnTo>
                  <a:pt x="31115" y="47880"/>
                </a:lnTo>
                <a:lnTo>
                  <a:pt x="31115" y="52451"/>
                </a:lnTo>
                <a:lnTo>
                  <a:pt x="39624" y="52451"/>
                </a:lnTo>
                <a:lnTo>
                  <a:pt x="48387" y="52451"/>
                </a:lnTo>
                <a:lnTo>
                  <a:pt x="52705" y="60961"/>
                </a:lnTo>
                <a:lnTo>
                  <a:pt x="57022" y="60961"/>
                </a:lnTo>
                <a:lnTo>
                  <a:pt x="61594" y="60961"/>
                </a:lnTo>
                <a:lnTo>
                  <a:pt x="61594" y="65532"/>
                </a:lnTo>
                <a:lnTo>
                  <a:pt x="61594" y="69850"/>
                </a:lnTo>
                <a:lnTo>
                  <a:pt x="61594" y="74423"/>
                </a:lnTo>
                <a:lnTo>
                  <a:pt x="61594" y="78613"/>
                </a:lnTo>
                <a:lnTo>
                  <a:pt x="61594" y="83186"/>
                </a:lnTo>
                <a:lnTo>
                  <a:pt x="61594" y="87503"/>
                </a:lnTo>
                <a:lnTo>
                  <a:pt x="57022" y="96013"/>
                </a:lnTo>
                <a:lnTo>
                  <a:pt x="52705" y="100584"/>
                </a:lnTo>
                <a:lnTo>
                  <a:pt x="48387" y="100584"/>
                </a:lnTo>
                <a:lnTo>
                  <a:pt x="48387" y="104902"/>
                </a:lnTo>
                <a:lnTo>
                  <a:pt x="43815" y="104902"/>
                </a:lnTo>
                <a:lnTo>
                  <a:pt x="39624" y="104902"/>
                </a:lnTo>
                <a:lnTo>
                  <a:pt x="39624" y="1094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1" name="Freeform 1791"/>
          <p:cNvSpPr/>
          <p:nvPr/>
        </p:nvSpPr>
        <p:spPr>
          <a:xfrm>
            <a:off x="2761742" y="5119115"/>
            <a:ext cx="78993" cy="135891"/>
          </a:xfrm>
          <a:custGeom>
            <a:avLst/>
            <a:gdLst/>
            <a:ahLst/>
            <a:cxnLst/>
            <a:rect l="0" t="0" r="0" b="0"/>
            <a:pathLst>
              <a:path w="78993" h="135891">
                <a:moveTo>
                  <a:pt x="0" y="135891"/>
                </a:moveTo>
                <a:lnTo>
                  <a:pt x="4572" y="131318"/>
                </a:lnTo>
                <a:lnTo>
                  <a:pt x="4572" y="127128"/>
                </a:lnTo>
                <a:lnTo>
                  <a:pt x="4572" y="122555"/>
                </a:lnTo>
                <a:lnTo>
                  <a:pt x="9143" y="113666"/>
                </a:lnTo>
                <a:lnTo>
                  <a:pt x="13208" y="109729"/>
                </a:lnTo>
                <a:lnTo>
                  <a:pt x="21971" y="105156"/>
                </a:lnTo>
                <a:lnTo>
                  <a:pt x="26288" y="100585"/>
                </a:lnTo>
                <a:lnTo>
                  <a:pt x="26288" y="92075"/>
                </a:lnTo>
                <a:lnTo>
                  <a:pt x="39624" y="78994"/>
                </a:lnTo>
                <a:lnTo>
                  <a:pt x="39624" y="74423"/>
                </a:lnTo>
                <a:lnTo>
                  <a:pt x="43687" y="70105"/>
                </a:lnTo>
                <a:lnTo>
                  <a:pt x="48259" y="52705"/>
                </a:lnTo>
                <a:lnTo>
                  <a:pt x="48259" y="43943"/>
                </a:lnTo>
                <a:lnTo>
                  <a:pt x="61340" y="30735"/>
                </a:lnTo>
                <a:lnTo>
                  <a:pt x="61340" y="22225"/>
                </a:lnTo>
                <a:lnTo>
                  <a:pt x="65912" y="17654"/>
                </a:lnTo>
                <a:lnTo>
                  <a:pt x="65912" y="13462"/>
                </a:lnTo>
                <a:lnTo>
                  <a:pt x="70103" y="8891"/>
                </a:lnTo>
                <a:lnTo>
                  <a:pt x="74675" y="4573"/>
                </a:lnTo>
                <a:lnTo>
                  <a:pt x="74675" y="0"/>
                </a:lnTo>
                <a:lnTo>
                  <a:pt x="7899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2" name="Freeform 1792"/>
          <p:cNvSpPr/>
          <p:nvPr/>
        </p:nvSpPr>
        <p:spPr>
          <a:xfrm>
            <a:off x="3381121" y="6415404"/>
            <a:ext cx="214630" cy="306705"/>
          </a:xfrm>
          <a:custGeom>
            <a:avLst/>
            <a:gdLst/>
            <a:ahLst/>
            <a:cxnLst/>
            <a:rect l="0" t="0" r="0" b="0"/>
            <a:pathLst>
              <a:path w="214630" h="306705">
                <a:moveTo>
                  <a:pt x="0" y="306705"/>
                </a:moveTo>
                <a:lnTo>
                  <a:pt x="0" y="306705"/>
                </a:lnTo>
                <a:lnTo>
                  <a:pt x="0" y="302387"/>
                </a:lnTo>
                <a:lnTo>
                  <a:pt x="4571" y="288925"/>
                </a:lnTo>
                <a:lnTo>
                  <a:pt x="4571" y="280162"/>
                </a:lnTo>
                <a:lnTo>
                  <a:pt x="13462" y="267335"/>
                </a:lnTo>
                <a:lnTo>
                  <a:pt x="17652" y="240792"/>
                </a:lnTo>
                <a:lnTo>
                  <a:pt x="17652" y="223393"/>
                </a:lnTo>
                <a:lnTo>
                  <a:pt x="31114" y="184150"/>
                </a:lnTo>
                <a:lnTo>
                  <a:pt x="43942" y="166752"/>
                </a:lnTo>
                <a:lnTo>
                  <a:pt x="57276" y="144780"/>
                </a:lnTo>
                <a:lnTo>
                  <a:pt x="101219" y="96648"/>
                </a:lnTo>
                <a:lnTo>
                  <a:pt x="114045" y="78994"/>
                </a:lnTo>
                <a:lnTo>
                  <a:pt x="136017" y="48515"/>
                </a:lnTo>
                <a:lnTo>
                  <a:pt x="140588" y="31116"/>
                </a:lnTo>
                <a:lnTo>
                  <a:pt x="144525" y="17654"/>
                </a:lnTo>
                <a:lnTo>
                  <a:pt x="144525" y="4573"/>
                </a:lnTo>
                <a:lnTo>
                  <a:pt x="144525" y="0"/>
                </a:lnTo>
                <a:lnTo>
                  <a:pt x="149098" y="0"/>
                </a:lnTo>
                <a:lnTo>
                  <a:pt x="149098" y="13462"/>
                </a:lnTo>
                <a:lnTo>
                  <a:pt x="149098" y="22225"/>
                </a:lnTo>
                <a:lnTo>
                  <a:pt x="157861" y="43942"/>
                </a:lnTo>
                <a:lnTo>
                  <a:pt x="157861" y="52705"/>
                </a:lnTo>
                <a:lnTo>
                  <a:pt x="175640" y="109474"/>
                </a:lnTo>
                <a:lnTo>
                  <a:pt x="179577" y="122810"/>
                </a:lnTo>
                <a:lnTo>
                  <a:pt x="188340" y="157861"/>
                </a:lnTo>
                <a:lnTo>
                  <a:pt x="192658" y="170689"/>
                </a:lnTo>
                <a:lnTo>
                  <a:pt x="192658" y="175260"/>
                </a:lnTo>
                <a:lnTo>
                  <a:pt x="197231" y="192914"/>
                </a:lnTo>
                <a:lnTo>
                  <a:pt x="197231" y="197231"/>
                </a:lnTo>
                <a:lnTo>
                  <a:pt x="206120" y="214630"/>
                </a:lnTo>
                <a:lnTo>
                  <a:pt x="210693" y="218822"/>
                </a:lnTo>
                <a:lnTo>
                  <a:pt x="210693" y="223393"/>
                </a:lnTo>
                <a:lnTo>
                  <a:pt x="210693" y="227711"/>
                </a:lnTo>
                <a:lnTo>
                  <a:pt x="214630" y="232284"/>
                </a:lnTo>
                <a:lnTo>
                  <a:pt x="214630" y="23622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3" name="Freeform 1793"/>
          <p:cNvSpPr/>
          <p:nvPr/>
        </p:nvSpPr>
        <p:spPr>
          <a:xfrm>
            <a:off x="3499739" y="6594983"/>
            <a:ext cx="69722" cy="8762"/>
          </a:xfrm>
          <a:custGeom>
            <a:avLst/>
            <a:gdLst/>
            <a:ahLst/>
            <a:cxnLst/>
            <a:rect l="0" t="0" r="0" b="0"/>
            <a:pathLst>
              <a:path w="69722" h="8762">
                <a:moveTo>
                  <a:pt x="69722" y="8762"/>
                </a:moveTo>
                <a:lnTo>
                  <a:pt x="69722" y="0"/>
                </a:lnTo>
                <a:lnTo>
                  <a:pt x="65532" y="0"/>
                </a:lnTo>
                <a:lnTo>
                  <a:pt x="57022" y="0"/>
                </a:lnTo>
                <a:lnTo>
                  <a:pt x="52451" y="0"/>
                </a:lnTo>
                <a:lnTo>
                  <a:pt x="48132" y="0"/>
                </a:lnTo>
                <a:lnTo>
                  <a:pt x="39243" y="0"/>
                </a:lnTo>
                <a:lnTo>
                  <a:pt x="25907" y="0"/>
                </a:lnTo>
                <a:lnTo>
                  <a:pt x="8763" y="0"/>
                </a:lnTo>
                <a:lnTo>
                  <a:pt x="4190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4" name="Freeform 1794"/>
          <p:cNvSpPr/>
          <p:nvPr/>
        </p:nvSpPr>
        <p:spPr>
          <a:xfrm>
            <a:off x="3648202" y="6608318"/>
            <a:ext cx="166369" cy="78740"/>
          </a:xfrm>
          <a:custGeom>
            <a:avLst/>
            <a:gdLst/>
            <a:ahLst/>
            <a:cxnLst/>
            <a:rect l="0" t="0" r="0" b="0"/>
            <a:pathLst>
              <a:path w="166369" h="78740">
                <a:moveTo>
                  <a:pt x="0" y="0"/>
                </a:moveTo>
                <a:lnTo>
                  <a:pt x="0" y="8890"/>
                </a:lnTo>
                <a:lnTo>
                  <a:pt x="0" y="17145"/>
                </a:lnTo>
                <a:lnTo>
                  <a:pt x="0" y="25908"/>
                </a:lnTo>
                <a:lnTo>
                  <a:pt x="0" y="39370"/>
                </a:lnTo>
                <a:lnTo>
                  <a:pt x="0" y="43307"/>
                </a:lnTo>
                <a:lnTo>
                  <a:pt x="4571" y="52196"/>
                </a:lnTo>
                <a:lnTo>
                  <a:pt x="17652" y="60959"/>
                </a:lnTo>
                <a:lnTo>
                  <a:pt x="21844" y="65532"/>
                </a:lnTo>
                <a:lnTo>
                  <a:pt x="30733" y="69850"/>
                </a:lnTo>
                <a:lnTo>
                  <a:pt x="39624" y="74421"/>
                </a:lnTo>
                <a:lnTo>
                  <a:pt x="48132" y="74421"/>
                </a:lnTo>
                <a:lnTo>
                  <a:pt x="52324" y="74421"/>
                </a:lnTo>
                <a:lnTo>
                  <a:pt x="56895" y="74421"/>
                </a:lnTo>
                <a:lnTo>
                  <a:pt x="65786" y="69850"/>
                </a:lnTo>
                <a:lnTo>
                  <a:pt x="70103" y="65532"/>
                </a:lnTo>
                <a:lnTo>
                  <a:pt x="74676" y="52196"/>
                </a:lnTo>
                <a:lnTo>
                  <a:pt x="78613" y="39370"/>
                </a:lnTo>
                <a:lnTo>
                  <a:pt x="91948" y="21716"/>
                </a:lnTo>
                <a:lnTo>
                  <a:pt x="91948" y="8890"/>
                </a:lnTo>
                <a:lnTo>
                  <a:pt x="91948" y="4317"/>
                </a:lnTo>
                <a:lnTo>
                  <a:pt x="91948" y="0"/>
                </a:lnTo>
                <a:lnTo>
                  <a:pt x="91948" y="4317"/>
                </a:lnTo>
                <a:lnTo>
                  <a:pt x="91948" y="12827"/>
                </a:lnTo>
                <a:lnTo>
                  <a:pt x="91948" y="21716"/>
                </a:lnTo>
                <a:lnTo>
                  <a:pt x="100838" y="34797"/>
                </a:lnTo>
                <a:lnTo>
                  <a:pt x="118237" y="47878"/>
                </a:lnTo>
                <a:lnTo>
                  <a:pt x="122427" y="52196"/>
                </a:lnTo>
                <a:lnTo>
                  <a:pt x="127000" y="56769"/>
                </a:lnTo>
                <a:lnTo>
                  <a:pt x="140207" y="69850"/>
                </a:lnTo>
                <a:lnTo>
                  <a:pt x="144399" y="69850"/>
                </a:lnTo>
                <a:lnTo>
                  <a:pt x="157480" y="74421"/>
                </a:lnTo>
                <a:lnTo>
                  <a:pt x="161798" y="78740"/>
                </a:lnTo>
                <a:lnTo>
                  <a:pt x="166369" y="7874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5" name="Freeform 1795"/>
          <p:cNvSpPr/>
          <p:nvPr/>
        </p:nvSpPr>
        <p:spPr>
          <a:xfrm>
            <a:off x="3766439" y="6612635"/>
            <a:ext cx="87502" cy="82931"/>
          </a:xfrm>
          <a:custGeom>
            <a:avLst/>
            <a:gdLst/>
            <a:ahLst/>
            <a:cxnLst/>
            <a:rect l="0" t="0" r="0" b="0"/>
            <a:pathLst>
              <a:path w="87502" h="82931">
                <a:moveTo>
                  <a:pt x="78613" y="0"/>
                </a:moveTo>
                <a:lnTo>
                  <a:pt x="65786" y="0"/>
                </a:lnTo>
                <a:lnTo>
                  <a:pt x="57022" y="0"/>
                </a:lnTo>
                <a:lnTo>
                  <a:pt x="48132" y="0"/>
                </a:lnTo>
                <a:lnTo>
                  <a:pt x="39243" y="0"/>
                </a:lnTo>
                <a:lnTo>
                  <a:pt x="21970" y="0"/>
                </a:lnTo>
                <a:lnTo>
                  <a:pt x="8763" y="0"/>
                </a:lnTo>
                <a:lnTo>
                  <a:pt x="4190" y="0"/>
                </a:lnTo>
                <a:lnTo>
                  <a:pt x="0" y="0"/>
                </a:lnTo>
                <a:lnTo>
                  <a:pt x="0" y="4573"/>
                </a:lnTo>
                <a:lnTo>
                  <a:pt x="0" y="8510"/>
                </a:lnTo>
                <a:lnTo>
                  <a:pt x="0" y="12828"/>
                </a:lnTo>
                <a:lnTo>
                  <a:pt x="0" y="17399"/>
                </a:lnTo>
                <a:lnTo>
                  <a:pt x="0" y="26162"/>
                </a:lnTo>
                <a:lnTo>
                  <a:pt x="4190" y="30480"/>
                </a:lnTo>
                <a:lnTo>
                  <a:pt x="8763" y="30480"/>
                </a:lnTo>
                <a:lnTo>
                  <a:pt x="21970" y="35053"/>
                </a:lnTo>
                <a:lnTo>
                  <a:pt x="26162" y="38990"/>
                </a:lnTo>
                <a:lnTo>
                  <a:pt x="34670" y="38990"/>
                </a:lnTo>
                <a:lnTo>
                  <a:pt x="48132" y="38990"/>
                </a:lnTo>
                <a:lnTo>
                  <a:pt x="52451" y="38990"/>
                </a:lnTo>
                <a:lnTo>
                  <a:pt x="65786" y="43561"/>
                </a:lnTo>
                <a:lnTo>
                  <a:pt x="69722" y="43561"/>
                </a:lnTo>
                <a:lnTo>
                  <a:pt x="78613" y="43561"/>
                </a:lnTo>
                <a:lnTo>
                  <a:pt x="83184" y="47879"/>
                </a:lnTo>
                <a:lnTo>
                  <a:pt x="87502" y="47879"/>
                </a:lnTo>
                <a:lnTo>
                  <a:pt x="87502" y="56642"/>
                </a:lnTo>
                <a:lnTo>
                  <a:pt x="87502" y="61215"/>
                </a:lnTo>
                <a:lnTo>
                  <a:pt x="87502" y="65533"/>
                </a:lnTo>
                <a:lnTo>
                  <a:pt x="87502" y="70104"/>
                </a:lnTo>
                <a:lnTo>
                  <a:pt x="83184" y="70104"/>
                </a:lnTo>
                <a:lnTo>
                  <a:pt x="74040" y="74423"/>
                </a:lnTo>
                <a:lnTo>
                  <a:pt x="69722" y="74423"/>
                </a:lnTo>
                <a:lnTo>
                  <a:pt x="57022" y="82931"/>
                </a:lnTo>
                <a:lnTo>
                  <a:pt x="52451" y="82931"/>
                </a:lnTo>
                <a:lnTo>
                  <a:pt x="48132" y="829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6" name="Freeform 1796"/>
          <p:cNvSpPr/>
          <p:nvPr/>
        </p:nvSpPr>
        <p:spPr>
          <a:xfrm>
            <a:off x="3871214" y="6542785"/>
            <a:ext cx="127126" cy="21717"/>
          </a:xfrm>
          <a:custGeom>
            <a:avLst/>
            <a:gdLst/>
            <a:ahLst/>
            <a:cxnLst/>
            <a:rect l="0" t="0" r="0" b="0"/>
            <a:pathLst>
              <a:path w="127126" h="21717">
                <a:moveTo>
                  <a:pt x="127126" y="0"/>
                </a:moveTo>
                <a:lnTo>
                  <a:pt x="35051" y="17399"/>
                </a:lnTo>
                <a:lnTo>
                  <a:pt x="21970" y="17399"/>
                </a:lnTo>
                <a:lnTo>
                  <a:pt x="13462" y="17399"/>
                </a:lnTo>
                <a:lnTo>
                  <a:pt x="0" y="17399"/>
                </a:lnTo>
                <a:lnTo>
                  <a:pt x="0" y="2171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7" name="Freeform 1797"/>
          <p:cNvSpPr/>
          <p:nvPr/>
        </p:nvSpPr>
        <p:spPr>
          <a:xfrm>
            <a:off x="3915155" y="6411468"/>
            <a:ext cx="13081" cy="275590"/>
          </a:xfrm>
          <a:custGeom>
            <a:avLst/>
            <a:gdLst/>
            <a:ahLst/>
            <a:cxnLst/>
            <a:rect l="0" t="0" r="0" b="0"/>
            <a:pathLst>
              <a:path w="13081" h="275590">
                <a:moveTo>
                  <a:pt x="13081" y="275590"/>
                </a:moveTo>
                <a:lnTo>
                  <a:pt x="13081" y="271271"/>
                </a:lnTo>
                <a:lnTo>
                  <a:pt x="13081" y="253619"/>
                </a:lnTo>
                <a:lnTo>
                  <a:pt x="13081" y="236220"/>
                </a:lnTo>
                <a:lnTo>
                  <a:pt x="13081" y="222758"/>
                </a:lnTo>
                <a:lnTo>
                  <a:pt x="13081" y="161797"/>
                </a:lnTo>
                <a:lnTo>
                  <a:pt x="13081" y="135635"/>
                </a:lnTo>
                <a:lnTo>
                  <a:pt x="13081" y="109092"/>
                </a:lnTo>
                <a:lnTo>
                  <a:pt x="13081" y="52451"/>
                </a:lnTo>
                <a:lnTo>
                  <a:pt x="13081" y="35052"/>
                </a:lnTo>
                <a:lnTo>
                  <a:pt x="4318" y="8509"/>
                </a:lnTo>
                <a:lnTo>
                  <a:pt x="4318" y="3936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8" name="Freeform 1798"/>
          <p:cNvSpPr/>
          <p:nvPr/>
        </p:nvSpPr>
        <p:spPr>
          <a:xfrm>
            <a:off x="3993769" y="6586093"/>
            <a:ext cx="65913" cy="70103"/>
          </a:xfrm>
          <a:custGeom>
            <a:avLst/>
            <a:gdLst/>
            <a:ahLst/>
            <a:cxnLst/>
            <a:rect l="0" t="0" r="0" b="0"/>
            <a:pathLst>
              <a:path w="65913" h="70103">
                <a:moveTo>
                  <a:pt x="13081" y="70103"/>
                </a:moveTo>
                <a:lnTo>
                  <a:pt x="8509" y="70103"/>
                </a:lnTo>
                <a:lnTo>
                  <a:pt x="8509" y="65532"/>
                </a:lnTo>
                <a:lnTo>
                  <a:pt x="4571" y="57022"/>
                </a:lnTo>
                <a:lnTo>
                  <a:pt x="4571" y="52704"/>
                </a:lnTo>
                <a:lnTo>
                  <a:pt x="0" y="48133"/>
                </a:lnTo>
                <a:lnTo>
                  <a:pt x="0" y="43941"/>
                </a:lnTo>
                <a:lnTo>
                  <a:pt x="0" y="35052"/>
                </a:lnTo>
                <a:lnTo>
                  <a:pt x="0" y="26542"/>
                </a:lnTo>
                <a:lnTo>
                  <a:pt x="0" y="22225"/>
                </a:lnTo>
                <a:lnTo>
                  <a:pt x="0" y="13461"/>
                </a:lnTo>
                <a:lnTo>
                  <a:pt x="4571" y="13461"/>
                </a:lnTo>
                <a:lnTo>
                  <a:pt x="30860" y="4571"/>
                </a:lnTo>
                <a:lnTo>
                  <a:pt x="35052" y="0"/>
                </a:lnTo>
                <a:lnTo>
                  <a:pt x="43560" y="0"/>
                </a:lnTo>
                <a:lnTo>
                  <a:pt x="57022" y="0"/>
                </a:lnTo>
                <a:lnTo>
                  <a:pt x="61340" y="0"/>
                </a:lnTo>
                <a:lnTo>
                  <a:pt x="6591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99" name="Freeform 1799"/>
          <p:cNvSpPr/>
          <p:nvPr/>
        </p:nvSpPr>
        <p:spPr>
          <a:xfrm>
            <a:off x="4098925" y="6577583"/>
            <a:ext cx="17398" cy="78613"/>
          </a:xfrm>
          <a:custGeom>
            <a:avLst/>
            <a:gdLst/>
            <a:ahLst/>
            <a:cxnLst/>
            <a:rect l="0" t="0" r="0" b="0"/>
            <a:pathLst>
              <a:path w="17398" h="78613">
                <a:moveTo>
                  <a:pt x="17398" y="78613"/>
                </a:moveTo>
                <a:lnTo>
                  <a:pt x="17398" y="70105"/>
                </a:lnTo>
                <a:lnTo>
                  <a:pt x="17398" y="61214"/>
                </a:lnTo>
                <a:lnTo>
                  <a:pt x="17398" y="56643"/>
                </a:lnTo>
                <a:lnTo>
                  <a:pt x="12827" y="43562"/>
                </a:lnTo>
                <a:lnTo>
                  <a:pt x="12827" y="35052"/>
                </a:lnTo>
                <a:lnTo>
                  <a:pt x="12827" y="21971"/>
                </a:lnTo>
                <a:lnTo>
                  <a:pt x="8509" y="1740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0" name="Freeform 1800"/>
          <p:cNvSpPr/>
          <p:nvPr/>
        </p:nvSpPr>
        <p:spPr>
          <a:xfrm>
            <a:off x="4068445" y="6507733"/>
            <a:ext cx="0" cy="4319"/>
          </a:xfrm>
          <a:custGeom>
            <a:avLst/>
            <a:gdLst/>
            <a:ahLst/>
            <a:cxnLst/>
            <a:rect l="0" t="0" r="0" b="0"/>
            <a:pathLst>
              <a:path h="4319">
                <a:moveTo>
                  <a:pt x="0" y="4319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1" name="Freeform 1801"/>
          <p:cNvSpPr/>
          <p:nvPr/>
        </p:nvSpPr>
        <p:spPr>
          <a:xfrm>
            <a:off x="4195317" y="6416039"/>
            <a:ext cx="8763" cy="209677"/>
          </a:xfrm>
          <a:custGeom>
            <a:avLst/>
            <a:gdLst/>
            <a:ahLst/>
            <a:cxnLst/>
            <a:rect l="0" t="0" r="0" b="0"/>
            <a:pathLst>
              <a:path w="8763" h="209677">
                <a:moveTo>
                  <a:pt x="8763" y="209677"/>
                </a:moveTo>
                <a:lnTo>
                  <a:pt x="8763" y="201169"/>
                </a:lnTo>
                <a:lnTo>
                  <a:pt x="4573" y="187706"/>
                </a:lnTo>
                <a:lnTo>
                  <a:pt x="4573" y="170688"/>
                </a:lnTo>
                <a:lnTo>
                  <a:pt x="0" y="148463"/>
                </a:lnTo>
                <a:lnTo>
                  <a:pt x="0" y="122175"/>
                </a:lnTo>
                <a:lnTo>
                  <a:pt x="0" y="60961"/>
                </a:lnTo>
                <a:lnTo>
                  <a:pt x="0" y="34418"/>
                </a:lnTo>
                <a:lnTo>
                  <a:pt x="0" y="30481"/>
                </a:lnTo>
                <a:lnTo>
                  <a:pt x="0" y="8256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2" name="Freeform 1802"/>
          <p:cNvSpPr/>
          <p:nvPr/>
        </p:nvSpPr>
        <p:spPr>
          <a:xfrm>
            <a:off x="4111752" y="6529451"/>
            <a:ext cx="105156" cy="17652"/>
          </a:xfrm>
          <a:custGeom>
            <a:avLst/>
            <a:gdLst/>
            <a:ahLst/>
            <a:cxnLst/>
            <a:rect l="0" t="0" r="0" b="0"/>
            <a:pathLst>
              <a:path w="105156" h="17652">
                <a:moveTo>
                  <a:pt x="105156" y="0"/>
                </a:moveTo>
                <a:lnTo>
                  <a:pt x="105156" y="0"/>
                </a:lnTo>
                <a:lnTo>
                  <a:pt x="87757" y="0"/>
                </a:lnTo>
                <a:lnTo>
                  <a:pt x="74676" y="4571"/>
                </a:lnTo>
                <a:lnTo>
                  <a:pt x="66167" y="4571"/>
                </a:lnTo>
                <a:lnTo>
                  <a:pt x="30733" y="13334"/>
                </a:lnTo>
                <a:lnTo>
                  <a:pt x="18033" y="17652"/>
                </a:lnTo>
                <a:lnTo>
                  <a:pt x="13462" y="17652"/>
                </a:lnTo>
                <a:lnTo>
                  <a:pt x="9144" y="17652"/>
                </a:lnTo>
                <a:lnTo>
                  <a:pt x="0" y="176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3" name="Freeform 1803"/>
          <p:cNvSpPr/>
          <p:nvPr/>
        </p:nvSpPr>
        <p:spPr>
          <a:xfrm>
            <a:off x="4177919" y="6450457"/>
            <a:ext cx="113410" cy="13462"/>
          </a:xfrm>
          <a:custGeom>
            <a:avLst/>
            <a:gdLst/>
            <a:ahLst/>
            <a:cxnLst/>
            <a:rect l="0" t="0" r="0" b="0"/>
            <a:pathLst>
              <a:path w="113410" h="13462">
                <a:moveTo>
                  <a:pt x="113410" y="0"/>
                </a:moveTo>
                <a:lnTo>
                  <a:pt x="113410" y="0"/>
                </a:lnTo>
                <a:lnTo>
                  <a:pt x="70103" y="0"/>
                </a:lnTo>
                <a:lnTo>
                  <a:pt x="52070" y="8889"/>
                </a:lnTo>
                <a:lnTo>
                  <a:pt x="17398" y="13462"/>
                </a:lnTo>
                <a:lnTo>
                  <a:pt x="3936" y="13462"/>
                </a:lnTo>
                <a:lnTo>
                  <a:pt x="0" y="134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4" name="Freeform 1804"/>
          <p:cNvSpPr/>
          <p:nvPr/>
        </p:nvSpPr>
        <p:spPr>
          <a:xfrm>
            <a:off x="4260850" y="6363334"/>
            <a:ext cx="52704" cy="275463"/>
          </a:xfrm>
          <a:custGeom>
            <a:avLst/>
            <a:gdLst/>
            <a:ahLst/>
            <a:cxnLst/>
            <a:rect l="0" t="0" r="0" b="0"/>
            <a:pathLst>
              <a:path w="52704" h="275463">
                <a:moveTo>
                  <a:pt x="52704" y="275463"/>
                </a:moveTo>
                <a:lnTo>
                  <a:pt x="52704" y="266700"/>
                </a:lnTo>
                <a:lnTo>
                  <a:pt x="52704" y="249301"/>
                </a:lnTo>
                <a:lnTo>
                  <a:pt x="43815" y="227330"/>
                </a:lnTo>
                <a:lnTo>
                  <a:pt x="30479" y="183769"/>
                </a:lnTo>
                <a:lnTo>
                  <a:pt x="30479" y="166117"/>
                </a:lnTo>
                <a:lnTo>
                  <a:pt x="21590" y="135255"/>
                </a:lnTo>
                <a:lnTo>
                  <a:pt x="13334" y="87123"/>
                </a:lnTo>
                <a:lnTo>
                  <a:pt x="13334" y="69724"/>
                </a:lnTo>
                <a:lnTo>
                  <a:pt x="0" y="30480"/>
                </a:lnTo>
                <a:lnTo>
                  <a:pt x="0" y="21591"/>
                </a:lnTo>
                <a:lnTo>
                  <a:pt x="0" y="876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5" name="Freeform 1805"/>
          <p:cNvSpPr/>
          <p:nvPr/>
        </p:nvSpPr>
        <p:spPr>
          <a:xfrm>
            <a:off x="2795651" y="6410833"/>
            <a:ext cx="87122" cy="372237"/>
          </a:xfrm>
          <a:custGeom>
            <a:avLst/>
            <a:gdLst/>
            <a:ahLst/>
            <a:cxnLst/>
            <a:rect l="0" t="0" r="0" b="0"/>
            <a:pathLst>
              <a:path w="87122" h="372237">
                <a:moveTo>
                  <a:pt x="0" y="166115"/>
                </a:moveTo>
                <a:lnTo>
                  <a:pt x="8254" y="166115"/>
                </a:lnTo>
                <a:lnTo>
                  <a:pt x="12826" y="166115"/>
                </a:lnTo>
                <a:lnTo>
                  <a:pt x="17399" y="166115"/>
                </a:lnTo>
                <a:lnTo>
                  <a:pt x="17399" y="162179"/>
                </a:lnTo>
                <a:lnTo>
                  <a:pt x="26162" y="157861"/>
                </a:lnTo>
                <a:lnTo>
                  <a:pt x="30479" y="153288"/>
                </a:lnTo>
                <a:lnTo>
                  <a:pt x="39243" y="140207"/>
                </a:lnTo>
                <a:lnTo>
                  <a:pt x="47878" y="135636"/>
                </a:lnTo>
                <a:lnTo>
                  <a:pt x="47878" y="122808"/>
                </a:lnTo>
                <a:lnTo>
                  <a:pt x="60959" y="105156"/>
                </a:lnTo>
                <a:lnTo>
                  <a:pt x="69722" y="92075"/>
                </a:lnTo>
                <a:lnTo>
                  <a:pt x="74294" y="78994"/>
                </a:lnTo>
                <a:lnTo>
                  <a:pt x="74294" y="74421"/>
                </a:lnTo>
                <a:lnTo>
                  <a:pt x="78359" y="70104"/>
                </a:lnTo>
                <a:lnTo>
                  <a:pt x="87122" y="61594"/>
                </a:lnTo>
                <a:lnTo>
                  <a:pt x="87122" y="48132"/>
                </a:lnTo>
                <a:lnTo>
                  <a:pt x="87122" y="31114"/>
                </a:lnTo>
                <a:lnTo>
                  <a:pt x="87122" y="26543"/>
                </a:lnTo>
                <a:lnTo>
                  <a:pt x="82931" y="21970"/>
                </a:lnTo>
                <a:lnTo>
                  <a:pt x="78359" y="8889"/>
                </a:lnTo>
                <a:lnTo>
                  <a:pt x="78359" y="4571"/>
                </a:lnTo>
                <a:lnTo>
                  <a:pt x="74294" y="4571"/>
                </a:lnTo>
                <a:lnTo>
                  <a:pt x="69722" y="4571"/>
                </a:lnTo>
                <a:lnTo>
                  <a:pt x="65531" y="0"/>
                </a:lnTo>
                <a:lnTo>
                  <a:pt x="34671" y="0"/>
                </a:lnTo>
                <a:lnTo>
                  <a:pt x="30479" y="0"/>
                </a:lnTo>
                <a:lnTo>
                  <a:pt x="26162" y="0"/>
                </a:lnTo>
                <a:lnTo>
                  <a:pt x="17399" y="0"/>
                </a:lnTo>
                <a:lnTo>
                  <a:pt x="12826" y="0"/>
                </a:lnTo>
                <a:lnTo>
                  <a:pt x="12826" y="4571"/>
                </a:lnTo>
                <a:lnTo>
                  <a:pt x="8254" y="8889"/>
                </a:lnTo>
                <a:lnTo>
                  <a:pt x="4191" y="21970"/>
                </a:lnTo>
                <a:lnTo>
                  <a:pt x="4191" y="31114"/>
                </a:lnTo>
                <a:lnTo>
                  <a:pt x="4191" y="43942"/>
                </a:lnTo>
                <a:lnTo>
                  <a:pt x="4191" y="70104"/>
                </a:lnTo>
                <a:lnTo>
                  <a:pt x="4191" y="87756"/>
                </a:lnTo>
                <a:lnTo>
                  <a:pt x="4191" y="100583"/>
                </a:lnTo>
                <a:lnTo>
                  <a:pt x="12826" y="144525"/>
                </a:lnTo>
                <a:lnTo>
                  <a:pt x="12826" y="162179"/>
                </a:lnTo>
                <a:lnTo>
                  <a:pt x="21590" y="201168"/>
                </a:lnTo>
                <a:lnTo>
                  <a:pt x="26162" y="210057"/>
                </a:lnTo>
                <a:lnTo>
                  <a:pt x="34671" y="223393"/>
                </a:lnTo>
                <a:lnTo>
                  <a:pt x="39243" y="249681"/>
                </a:lnTo>
                <a:lnTo>
                  <a:pt x="43306" y="253873"/>
                </a:lnTo>
                <a:lnTo>
                  <a:pt x="52069" y="280162"/>
                </a:lnTo>
                <a:lnTo>
                  <a:pt x="56641" y="288925"/>
                </a:lnTo>
                <a:lnTo>
                  <a:pt x="56641" y="310642"/>
                </a:lnTo>
                <a:lnTo>
                  <a:pt x="56641" y="319405"/>
                </a:lnTo>
                <a:lnTo>
                  <a:pt x="56641" y="323976"/>
                </a:lnTo>
                <a:lnTo>
                  <a:pt x="60959" y="337185"/>
                </a:lnTo>
                <a:lnTo>
                  <a:pt x="60959" y="341756"/>
                </a:lnTo>
                <a:lnTo>
                  <a:pt x="60959" y="345694"/>
                </a:lnTo>
                <a:lnTo>
                  <a:pt x="60959" y="359029"/>
                </a:lnTo>
                <a:lnTo>
                  <a:pt x="69722" y="363346"/>
                </a:lnTo>
                <a:lnTo>
                  <a:pt x="69722" y="367919"/>
                </a:lnTo>
                <a:lnTo>
                  <a:pt x="69722" y="372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6" name="Freeform 1806"/>
          <p:cNvSpPr/>
          <p:nvPr/>
        </p:nvSpPr>
        <p:spPr>
          <a:xfrm>
            <a:off x="2826130" y="6634226"/>
            <a:ext cx="52452" cy="17399"/>
          </a:xfrm>
          <a:custGeom>
            <a:avLst/>
            <a:gdLst/>
            <a:ahLst/>
            <a:cxnLst/>
            <a:rect l="0" t="0" r="0" b="0"/>
            <a:pathLst>
              <a:path w="52452" h="17399">
                <a:moveTo>
                  <a:pt x="52452" y="8255"/>
                </a:moveTo>
                <a:lnTo>
                  <a:pt x="52452" y="8255"/>
                </a:lnTo>
                <a:lnTo>
                  <a:pt x="47880" y="0"/>
                </a:lnTo>
                <a:lnTo>
                  <a:pt x="43815" y="0"/>
                </a:lnTo>
                <a:lnTo>
                  <a:pt x="39243" y="0"/>
                </a:lnTo>
                <a:lnTo>
                  <a:pt x="26162" y="0"/>
                </a:lnTo>
                <a:lnTo>
                  <a:pt x="12827" y="4318"/>
                </a:lnTo>
                <a:lnTo>
                  <a:pt x="8764" y="8255"/>
                </a:lnTo>
                <a:lnTo>
                  <a:pt x="4192" y="12826"/>
                </a:lnTo>
                <a:lnTo>
                  <a:pt x="0" y="12826"/>
                </a:lnTo>
                <a:lnTo>
                  <a:pt x="0" y="173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7" name="Freeform 1807"/>
          <p:cNvSpPr/>
          <p:nvPr/>
        </p:nvSpPr>
        <p:spPr>
          <a:xfrm>
            <a:off x="2930905" y="6616572"/>
            <a:ext cx="157608" cy="100966"/>
          </a:xfrm>
          <a:custGeom>
            <a:avLst/>
            <a:gdLst/>
            <a:ahLst/>
            <a:cxnLst/>
            <a:rect l="0" t="0" r="0" b="0"/>
            <a:pathLst>
              <a:path w="157608" h="100966">
                <a:moveTo>
                  <a:pt x="0" y="13081"/>
                </a:moveTo>
                <a:lnTo>
                  <a:pt x="0" y="21972"/>
                </a:lnTo>
                <a:lnTo>
                  <a:pt x="0" y="25909"/>
                </a:lnTo>
                <a:lnTo>
                  <a:pt x="0" y="35053"/>
                </a:lnTo>
                <a:lnTo>
                  <a:pt x="0" y="48134"/>
                </a:lnTo>
                <a:lnTo>
                  <a:pt x="0" y="52451"/>
                </a:lnTo>
                <a:lnTo>
                  <a:pt x="0" y="61596"/>
                </a:lnTo>
                <a:lnTo>
                  <a:pt x="4572" y="65913"/>
                </a:lnTo>
                <a:lnTo>
                  <a:pt x="13209" y="83186"/>
                </a:lnTo>
                <a:lnTo>
                  <a:pt x="17399" y="87757"/>
                </a:lnTo>
                <a:lnTo>
                  <a:pt x="26290" y="96648"/>
                </a:lnTo>
                <a:lnTo>
                  <a:pt x="30862" y="100966"/>
                </a:lnTo>
                <a:lnTo>
                  <a:pt x="39624" y="100966"/>
                </a:lnTo>
                <a:lnTo>
                  <a:pt x="43689" y="100966"/>
                </a:lnTo>
                <a:lnTo>
                  <a:pt x="48261" y="100966"/>
                </a:lnTo>
                <a:lnTo>
                  <a:pt x="65914" y="78613"/>
                </a:lnTo>
                <a:lnTo>
                  <a:pt x="74677" y="65913"/>
                </a:lnTo>
                <a:lnTo>
                  <a:pt x="83312" y="52451"/>
                </a:lnTo>
                <a:lnTo>
                  <a:pt x="100965" y="17654"/>
                </a:lnTo>
                <a:lnTo>
                  <a:pt x="100965" y="13081"/>
                </a:lnTo>
                <a:lnTo>
                  <a:pt x="100965" y="0"/>
                </a:lnTo>
                <a:lnTo>
                  <a:pt x="100965" y="4318"/>
                </a:lnTo>
                <a:lnTo>
                  <a:pt x="105156" y="35053"/>
                </a:lnTo>
                <a:lnTo>
                  <a:pt x="109728" y="39371"/>
                </a:lnTo>
                <a:lnTo>
                  <a:pt x="122555" y="43942"/>
                </a:lnTo>
                <a:lnTo>
                  <a:pt x="126874" y="43942"/>
                </a:lnTo>
                <a:lnTo>
                  <a:pt x="131446" y="43942"/>
                </a:lnTo>
                <a:lnTo>
                  <a:pt x="140209" y="43942"/>
                </a:lnTo>
                <a:lnTo>
                  <a:pt x="144527" y="43942"/>
                </a:lnTo>
                <a:lnTo>
                  <a:pt x="153036" y="43942"/>
                </a:lnTo>
                <a:lnTo>
                  <a:pt x="157608" y="43942"/>
                </a:lnTo>
                <a:lnTo>
                  <a:pt x="157608" y="393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8" name="Freeform 1808"/>
          <p:cNvSpPr/>
          <p:nvPr/>
        </p:nvSpPr>
        <p:spPr>
          <a:xfrm>
            <a:off x="2930905" y="6564121"/>
            <a:ext cx="8637" cy="0"/>
          </a:xfrm>
          <a:custGeom>
            <a:avLst/>
            <a:gdLst/>
            <a:ahLst/>
            <a:cxnLst/>
            <a:rect l="0" t="0" r="0" b="0"/>
            <a:pathLst>
              <a:path w="8637">
                <a:moveTo>
                  <a:pt x="0" y="0"/>
                </a:moveTo>
                <a:lnTo>
                  <a:pt x="4572" y="0"/>
                </a:lnTo>
                <a:lnTo>
                  <a:pt x="863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09" name="Freeform 1809"/>
          <p:cNvSpPr/>
          <p:nvPr/>
        </p:nvSpPr>
        <p:spPr>
          <a:xfrm>
            <a:off x="3013836" y="6559931"/>
            <a:ext cx="0" cy="4190"/>
          </a:xfrm>
          <a:custGeom>
            <a:avLst/>
            <a:gdLst/>
            <a:ahLst/>
            <a:cxnLst/>
            <a:rect l="0" t="0" r="0" b="0"/>
            <a:pathLst>
              <a:path h="4190">
                <a:moveTo>
                  <a:pt x="0" y="419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0" name="Freeform 1810"/>
          <p:cNvSpPr/>
          <p:nvPr/>
        </p:nvSpPr>
        <p:spPr>
          <a:xfrm>
            <a:off x="3075432" y="6599173"/>
            <a:ext cx="21590" cy="96012"/>
          </a:xfrm>
          <a:custGeom>
            <a:avLst/>
            <a:gdLst/>
            <a:ahLst/>
            <a:cxnLst/>
            <a:rect l="0" t="0" r="0" b="0"/>
            <a:pathLst>
              <a:path w="21590" h="96012">
                <a:moveTo>
                  <a:pt x="21590" y="96012"/>
                </a:moveTo>
                <a:lnTo>
                  <a:pt x="21590" y="96012"/>
                </a:lnTo>
                <a:lnTo>
                  <a:pt x="21590" y="87885"/>
                </a:lnTo>
                <a:lnTo>
                  <a:pt x="17398" y="78995"/>
                </a:lnTo>
                <a:lnTo>
                  <a:pt x="8509" y="56770"/>
                </a:lnTo>
                <a:lnTo>
                  <a:pt x="8509" y="47879"/>
                </a:lnTo>
                <a:lnTo>
                  <a:pt x="8509" y="26290"/>
                </a:lnTo>
                <a:lnTo>
                  <a:pt x="8509" y="21717"/>
                </a:lnTo>
                <a:lnTo>
                  <a:pt x="4572" y="17399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1" name="Freeform 1811"/>
          <p:cNvSpPr/>
          <p:nvPr/>
        </p:nvSpPr>
        <p:spPr>
          <a:xfrm>
            <a:off x="3101594" y="6594602"/>
            <a:ext cx="82931" cy="65912"/>
          </a:xfrm>
          <a:custGeom>
            <a:avLst/>
            <a:gdLst/>
            <a:ahLst/>
            <a:cxnLst/>
            <a:rect l="0" t="0" r="0" b="0"/>
            <a:pathLst>
              <a:path w="82931" h="65912">
                <a:moveTo>
                  <a:pt x="0" y="65912"/>
                </a:moveTo>
                <a:lnTo>
                  <a:pt x="4317" y="65912"/>
                </a:lnTo>
                <a:lnTo>
                  <a:pt x="17398" y="65912"/>
                </a:lnTo>
                <a:lnTo>
                  <a:pt x="30479" y="52450"/>
                </a:lnTo>
                <a:lnTo>
                  <a:pt x="35051" y="39624"/>
                </a:lnTo>
                <a:lnTo>
                  <a:pt x="47879" y="35051"/>
                </a:lnTo>
                <a:lnTo>
                  <a:pt x="65532" y="13462"/>
                </a:lnTo>
                <a:lnTo>
                  <a:pt x="69850" y="8889"/>
                </a:lnTo>
                <a:lnTo>
                  <a:pt x="8293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2" name="Freeform 1812"/>
          <p:cNvSpPr/>
          <p:nvPr/>
        </p:nvSpPr>
        <p:spPr>
          <a:xfrm>
            <a:off x="1955292" y="6612635"/>
            <a:ext cx="109474" cy="82931"/>
          </a:xfrm>
          <a:custGeom>
            <a:avLst/>
            <a:gdLst/>
            <a:ahLst/>
            <a:cxnLst/>
            <a:rect l="0" t="0" r="0" b="0"/>
            <a:pathLst>
              <a:path w="109474" h="82931">
                <a:moveTo>
                  <a:pt x="8890" y="82931"/>
                </a:moveTo>
                <a:lnTo>
                  <a:pt x="8890" y="74423"/>
                </a:lnTo>
                <a:lnTo>
                  <a:pt x="8890" y="65533"/>
                </a:lnTo>
                <a:lnTo>
                  <a:pt x="0" y="52452"/>
                </a:lnTo>
                <a:lnTo>
                  <a:pt x="0" y="38990"/>
                </a:lnTo>
                <a:lnTo>
                  <a:pt x="0" y="21591"/>
                </a:lnTo>
                <a:lnTo>
                  <a:pt x="0" y="8510"/>
                </a:lnTo>
                <a:lnTo>
                  <a:pt x="0" y="3937"/>
                </a:lnTo>
                <a:lnTo>
                  <a:pt x="0" y="0"/>
                </a:lnTo>
                <a:lnTo>
                  <a:pt x="4318" y="0"/>
                </a:lnTo>
                <a:lnTo>
                  <a:pt x="13081" y="0"/>
                </a:lnTo>
                <a:lnTo>
                  <a:pt x="17653" y="0"/>
                </a:lnTo>
                <a:lnTo>
                  <a:pt x="21590" y="0"/>
                </a:lnTo>
                <a:lnTo>
                  <a:pt x="43560" y="0"/>
                </a:lnTo>
                <a:lnTo>
                  <a:pt x="56641" y="8510"/>
                </a:lnTo>
                <a:lnTo>
                  <a:pt x="60959" y="17399"/>
                </a:lnTo>
                <a:lnTo>
                  <a:pt x="91693" y="38990"/>
                </a:lnTo>
                <a:lnTo>
                  <a:pt x="96012" y="43561"/>
                </a:lnTo>
                <a:lnTo>
                  <a:pt x="109474" y="56642"/>
                </a:lnTo>
                <a:lnTo>
                  <a:pt x="109474" y="61215"/>
                </a:lnTo>
                <a:lnTo>
                  <a:pt x="109474" y="65533"/>
                </a:lnTo>
                <a:lnTo>
                  <a:pt x="109474" y="61215"/>
                </a:lnTo>
                <a:lnTo>
                  <a:pt x="109474" y="56642"/>
                </a:lnTo>
                <a:lnTo>
                  <a:pt x="109474" y="43561"/>
                </a:lnTo>
                <a:lnTo>
                  <a:pt x="109474" y="350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3" name="Freeform 1813"/>
          <p:cNvSpPr/>
          <p:nvPr/>
        </p:nvSpPr>
        <p:spPr>
          <a:xfrm>
            <a:off x="2064766" y="6603491"/>
            <a:ext cx="39242" cy="35053"/>
          </a:xfrm>
          <a:custGeom>
            <a:avLst/>
            <a:gdLst/>
            <a:ahLst/>
            <a:cxnLst/>
            <a:rect l="0" t="0" r="0" b="0"/>
            <a:pathLst>
              <a:path w="39242" h="35053">
                <a:moveTo>
                  <a:pt x="0" y="35053"/>
                </a:moveTo>
                <a:lnTo>
                  <a:pt x="0" y="30735"/>
                </a:lnTo>
                <a:lnTo>
                  <a:pt x="0" y="26162"/>
                </a:lnTo>
                <a:lnTo>
                  <a:pt x="0" y="21972"/>
                </a:lnTo>
                <a:lnTo>
                  <a:pt x="0" y="13081"/>
                </a:lnTo>
                <a:lnTo>
                  <a:pt x="4191" y="13081"/>
                </a:lnTo>
                <a:lnTo>
                  <a:pt x="8763" y="8510"/>
                </a:lnTo>
                <a:lnTo>
                  <a:pt x="12700" y="8510"/>
                </a:lnTo>
                <a:lnTo>
                  <a:pt x="17272" y="4573"/>
                </a:lnTo>
                <a:lnTo>
                  <a:pt x="26161" y="4573"/>
                </a:lnTo>
                <a:lnTo>
                  <a:pt x="26161" y="0"/>
                </a:lnTo>
                <a:lnTo>
                  <a:pt x="30479" y="0"/>
                </a:lnTo>
                <a:lnTo>
                  <a:pt x="35051" y="0"/>
                </a:lnTo>
                <a:lnTo>
                  <a:pt x="3924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4" name="Freeform 1814"/>
          <p:cNvSpPr/>
          <p:nvPr/>
        </p:nvSpPr>
        <p:spPr>
          <a:xfrm>
            <a:off x="2073529" y="6590410"/>
            <a:ext cx="78359" cy="118237"/>
          </a:xfrm>
          <a:custGeom>
            <a:avLst/>
            <a:gdLst/>
            <a:ahLst/>
            <a:cxnLst/>
            <a:rect l="0" t="0" r="0" b="0"/>
            <a:pathLst>
              <a:path w="78359" h="118237">
                <a:moveTo>
                  <a:pt x="0" y="0"/>
                </a:moveTo>
                <a:lnTo>
                  <a:pt x="0" y="0"/>
                </a:lnTo>
                <a:lnTo>
                  <a:pt x="3937" y="0"/>
                </a:lnTo>
                <a:lnTo>
                  <a:pt x="26288" y="0"/>
                </a:lnTo>
                <a:lnTo>
                  <a:pt x="30479" y="0"/>
                </a:lnTo>
                <a:lnTo>
                  <a:pt x="43560" y="13335"/>
                </a:lnTo>
                <a:lnTo>
                  <a:pt x="65531" y="35053"/>
                </a:lnTo>
                <a:lnTo>
                  <a:pt x="65531" y="43816"/>
                </a:lnTo>
                <a:lnTo>
                  <a:pt x="70103" y="78867"/>
                </a:lnTo>
                <a:lnTo>
                  <a:pt x="78359" y="92075"/>
                </a:lnTo>
                <a:lnTo>
                  <a:pt x="78359" y="96648"/>
                </a:lnTo>
                <a:lnTo>
                  <a:pt x="78359" y="109348"/>
                </a:lnTo>
                <a:lnTo>
                  <a:pt x="78359" y="113919"/>
                </a:lnTo>
                <a:lnTo>
                  <a:pt x="78359" y="118237"/>
                </a:lnTo>
                <a:lnTo>
                  <a:pt x="74041" y="118237"/>
                </a:lnTo>
                <a:lnTo>
                  <a:pt x="74041" y="1139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5" name="Freeform 1815"/>
          <p:cNvSpPr/>
          <p:nvPr/>
        </p:nvSpPr>
        <p:spPr>
          <a:xfrm>
            <a:off x="2160777" y="6590410"/>
            <a:ext cx="122809" cy="92075"/>
          </a:xfrm>
          <a:custGeom>
            <a:avLst/>
            <a:gdLst/>
            <a:ahLst/>
            <a:cxnLst/>
            <a:rect l="0" t="0" r="0" b="0"/>
            <a:pathLst>
              <a:path w="122809" h="92075">
                <a:moveTo>
                  <a:pt x="13336" y="92075"/>
                </a:moveTo>
                <a:lnTo>
                  <a:pt x="8764" y="92075"/>
                </a:lnTo>
                <a:lnTo>
                  <a:pt x="4573" y="92075"/>
                </a:lnTo>
                <a:lnTo>
                  <a:pt x="0" y="83185"/>
                </a:lnTo>
                <a:lnTo>
                  <a:pt x="0" y="74296"/>
                </a:lnTo>
                <a:lnTo>
                  <a:pt x="0" y="65533"/>
                </a:lnTo>
                <a:lnTo>
                  <a:pt x="0" y="52071"/>
                </a:lnTo>
                <a:lnTo>
                  <a:pt x="0" y="35053"/>
                </a:lnTo>
                <a:lnTo>
                  <a:pt x="0" y="26162"/>
                </a:lnTo>
                <a:lnTo>
                  <a:pt x="0" y="17654"/>
                </a:lnTo>
                <a:lnTo>
                  <a:pt x="4573" y="8763"/>
                </a:lnTo>
                <a:lnTo>
                  <a:pt x="4573" y="4192"/>
                </a:lnTo>
                <a:lnTo>
                  <a:pt x="8764" y="4192"/>
                </a:lnTo>
                <a:lnTo>
                  <a:pt x="21845" y="0"/>
                </a:lnTo>
                <a:lnTo>
                  <a:pt x="26162" y="0"/>
                </a:lnTo>
                <a:lnTo>
                  <a:pt x="35052" y="0"/>
                </a:lnTo>
                <a:lnTo>
                  <a:pt x="48387" y="0"/>
                </a:lnTo>
                <a:lnTo>
                  <a:pt x="61215" y="4192"/>
                </a:lnTo>
                <a:lnTo>
                  <a:pt x="65533" y="13081"/>
                </a:lnTo>
                <a:lnTo>
                  <a:pt x="74677" y="17654"/>
                </a:lnTo>
                <a:lnTo>
                  <a:pt x="96267" y="35053"/>
                </a:lnTo>
                <a:lnTo>
                  <a:pt x="100839" y="43816"/>
                </a:lnTo>
                <a:lnTo>
                  <a:pt x="118237" y="65533"/>
                </a:lnTo>
                <a:lnTo>
                  <a:pt x="118237" y="70104"/>
                </a:lnTo>
                <a:lnTo>
                  <a:pt x="118237" y="78613"/>
                </a:lnTo>
                <a:lnTo>
                  <a:pt x="118237" y="87758"/>
                </a:lnTo>
                <a:lnTo>
                  <a:pt x="122809" y="92075"/>
                </a:lnTo>
                <a:lnTo>
                  <a:pt x="122809" y="87758"/>
                </a:lnTo>
                <a:lnTo>
                  <a:pt x="122809" y="74296"/>
                </a:lnTo>
                <a:lnTo>
                  <a:pt x="122809" y="65533"/>
                </a:lnTo>
                <a:lnTo>
                  <a:pt x="122809" y="52071"/>
                </a:lnTo>
                <a:lnTo>
                  <a:pt x="122809" y="35053"/>
                </a:lnTo>
                <a:lnTo>
                  <a:pt x="122809" y="3048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6" name="Freeform 1816"/>
          <p:cNvSpPr/>
          <p:nvPr/>
        </p:nvSpPr>
        <p:spPr>
          <a:xfrm>
            <a:off x="2283586" y="6594602"/>
            <a:ext cx="70105" cy="122936"/>
          </a:xfrm>
          <a:custGeom>
            <a:avLst/>
            <a:gdLst/>
            <a:ahLst/>
            <a:cxnLst/>
            <a:rect l="0" t="0" r="0" b="0"/>
            <a:pathLst>
              <a:path w="70105" h="122936">
                <a:moveTo>
                  <a:pt x="0" y="0"/>
                </a:moveTo>
                <a:lnTo>
                  <a:pt x="12828" y="0"/>
                </a:lnTo>
                <a:lnTo>
                  <a:pt x="17399" y="0"/>
                </a:lnTo>
                <a:lnTo>
                  <a:pt x="26162" y="0"/>
                </a:lnTo>
                <a:lnTo>
                  <a:pt x="30481" y="0"/>
                </a:lnTo>
                <a:lnTo>
                  <a:pt x="43562" y="13462"/>
                </a:lnTo>
                <a:lnTo>
                  <a:pt x="47880" y="21970"/>
                </a:lnTo>
                <a:lnTo>
                  <a:pt x="52452" y="26288"/>
                </a:lnTo>
                <a:lnTo>
                  <a:pt x="61215" y="52450"/>
                </a:lnTo>
                <a:lnTo>
                  <a:pt x="65533" y="65912"/>
                </a:lnTo>
                <a:lnTo>
                  <a:pt x="65533" y="83566"/>
                </a:lnTo>
                <a:lnTo>
                  <a:pt x="70105" y="96393"/>
                </a:lnTo>
                <a:lnTo>
                  <a:pt x="70105" y="105156"/>
                </a:lnTo>
                <a:lnTo>
                  <a:pt x="70105" y="118618"/>
                </a:lnTo>
                <a:lnTo>
                  <a:pt x="70105" y="122936"/>
                </a:lnTo>
                <a:lnTo>
                  <a:pt x="70105" y="1186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7" name="Freeform 1817"/>
          <p:cNvSpPr/>
          <p:nvPr/>
        </p:nvSpPr>
        <p:spPr>
          <a:xfrm>
            <a:off x="2361945" y="6590410"/>
            <a:ext cx="236475" cy="139828"/>
          </a:xfrm>
          <a:custGeom>
            <a:avLst/>
            <a:gdLst/>
            <a:ahLst/>
            <a:cxnLst/>
            <a:rect l="0" t="0" r="0" b="0"/>
            <a:pathLst>
              <a:path w="236475" h="139828">
                <a:moveTo>
                  <a:pt x="0" y="61215"/>
                </a:moveTo>
                <a:lnTo>
                  <a:pt x="4572" y="61215"/>
                </a:lnTo>
                <a:lnTo>
                  <a:pt x="8763" y="61215"/>
                </a:lnTo>
                <a:lnTo>
                  <a:pt x="17653" y="61215"/>
                </a:lnTo>
                <a:lnTo>
                  <a:pt x="30734" y="61215"/>
                </a:lnTo>
                <a:lnTo>
                  <a:pt x="35053" y="61215"/>
                </a:lnTo>
                <a:lnTo>
                  <a:pt x="43815" y="61215"/>
                </a:lnTo>
                <a:lnTo>
                  <a:pt x="48387" y="61215"/>
                </a:lnTo>
                <a:lnTo>
                  <a:pt x="57278" y="61215"/>
                </a:lnTo>
                <a:lnTo>
                  <a:pt x="61215" y="56642"/>
                </a:lnTo>
                <a:lnTo>
                  <a:pt x="65787" y="52071"/>
                </a:lnTo>
                <a:lnTo>
                  <a:pt x="70105" y="48134"/>
                </a:lnTo>
                <a:lnTo>
                  <a:pt x="70105" y="35053"/>
                </a:lnTo>
                <a:lnTo>
                  <a:pt x="74296" y="30480"/>
                </a:lnTo>
                <a:lnTo>
                  <a:pt x="74296" y="26162"/>
                </a:lnTo>
                <a:lnTo>
                  <a:pt x="74296" y="13081"/>
                </a:lnTo>
                <a:lnTo>
                  <a:pt x="74296" y="8763"/>
                </a:lnTo>
                <a:lnTo>
                  <a:pt x="74296" y="4192"/>
                </a:lnTo>
                <a:lnTo>
                  <a:pt x="70105" y="0"/>
                </a:lnTo>
                <a:lnTo>
                  <a:pt x="65787" y="0"/>
                </a:lnTo>
                <a:lnTo>
                  <a:pt x="61215" y="0"/>
                </a:lnTo>
                <a:lnTo>
                  <a:pt x="48387" y="8763"/>
                </a:lnTo>
                <a:lnTo>
                  <a:pt x="43815" y="8763"/>
                </a:lnTo>
                <a:lnTo>
                  <a:pt x="39625" y="17654"/>
                </a:lnTo>
                <a:lnTo>
                  <a:pt x="26162" y="21591"/>
                </a:lnTo>
                <a:lnTo>
                  <a:pt x="13335" y="35053"/>
                </a:lnTo>
                <a:lnTo>
                  <a:pt x="13335" y="48134"/>
                </a:lnTo>
                <a:lnTo>
                  <a:pt x="8763" y="52071"/>
                </a:lnTo>
                <a:lnTo>
                  <a:pt x="8763" y="70104"/>
                </a:lnTo>
                <a:lnTo>
                  <a:pt x="4572" y="74296"/>
                </a:lnTo>
                <a:lnTo>
                  <a:pt x="4572" y="92075"/>
                </a:lnTo>
                <a:lnTo>
                  <a:pt x="4572" y="96648"/>
                </a:lnTo>
                <a:lnTo>
                  <a:pt x="4572" y="100585"/>
                </a:lnTo>
                <a:lnTo>
                  <a:pt x="8763" y="113919"/>
                </a:lnTo>
                <a:lnTo>
                  <a:pt x="22225" y="118237"/>
                </a:lnTo>
                <a:lnTo>
                  <a:pt x="35053" y="122810"/>
                </a:lnTo>
                <a:lnTo>
                  <a:pt x="39625" y="127128"/>
                </a:lnTo>
                <a:lnTo>
                  <a:pt x="43815" y="127128"/>
                </a:lnTo>
                <a:lnTo>
                  <a:pt x="52706" y="127128"/>
                </a:lnTo>
                <a:lnTo>
                  <a:pt x="57278" y="127128"/>
                </a:lnTo>
                <a:lnTo>
                  <a:pt x="70105" y="127128"/>
                </a:lnTo>
                <a:lnTo>
                  <a:pt x="74296" y="127128"/>
                </a:lnTo>
                <a:lnTo>
                  <a:pt x="78868" y="127128"/>
                </a:lnTo>
                <a:lnTo>
                  <a:pt x="83440" y="127128"/>
                </a:lnTo>
                <a:lnTo>
                  <a:pt x="87757" y="127128"/>
                </a:lnTo>
                <a:lnTo>
                  <a:pt x="96266" y="122810"/>
                </a:lnTo>
                <a:lnTo>
                  <a:pt x="100584" y="104775"/>
                </a:lnTo>
                <a:lnTo>
                  <a:pt x="105156" y="96648"/>
                </a:lnTo>
                <a:lnTo>
                  <a:pt x="113919" y="83185"/>
                </a:lnTo>
                <a:lnTo>
                  <a:pt x="113919" y="78613"/>
                </a:lnTo>
                <a:lnTo>
                  <a:pt x="118491" y="74296"/>
                </a:lnTo>
                <a:lnTo>
                  <a:pt x="118491" y="65533"/>
                </a:lnTo>
                <a:lnTo>
                  <a:pt x="118491" y="61215"/>
                </a:lnTo>
                <a:lnTo>
                  <a:pt x="118491" y="56642"/>
                </a:lnTo>
                <a:lnTo>
                  <a:pt x="118491" y="52071"/>
                </a:lnTo>
                <a:lnTo>
                  <a:pt x="118491" y="48134"/>
                </a:lnTo>
                <a:lnTo>
                  <a:pt x="118491" y="43816"/>
                </a:lnTo>
                <a:lnTo>
                  <a:pt x="122809" y="39243"/>
                </a:lnTo>
                <a:lnTo>
                  <a:pt x="126747" y="30480"/>
                </a:lnTo>
                <a:lnTo>
                  <a:pt x="131319" y="30480"/>
                </a:lnTo>
                <a:lnTo>
                  <a:pt x="144781" y="30480"/>
                </a:lnTo>
                <a:lnTo>
                  <a:pt x="148972" y="30480"/>
                </a:lnTo>
                <a:lnTo>
                  <a:pt x="166371" y="30480"/>
                </a:lnTo>
                <a:lnTo>
                  <a:pt x="170688" y="35053"/>
                </a:lnTo>
                <a:lnTo>
                  <a:pt x="179452" y="39243"/>
                </a:lnTo>
                <a:lnTo>
                  <a:pt x="192913" y="43816"/>
                </a:lnTo>
                <a:lnTo>
                  <a:pt x="196850" y="56642"/>
                </a:lnTo>
                <a:lnTo>
                  <a:pt x="210312" y="70104"/>
                </a:lnTo>
                <a:lnTo>
                  <a:pt x="218822" y="78613"/>
                </a:lnTo>
                <a:lnTo>
                  <a:pt x="218822" y="87758"/>
                </a:lnTo>
                <a:lnTo>
                  <a:pt x="223394" y="109348"/>
                </a:lnTo>
                <a:lnTo>
                  <a:pt x="223394" y="113919"/>
                </a:lnTo>
                <a:lnTo>
                  <a:pt x="223394" y="131065"/>
                </a:lnTo>
                <a:lnTo>
                  <a:pt x="227331" y="135636"/>
                </a:lnTo>
                <a:lnTo>
                  <a:pt x="227331" y="139828"/>
                </a:lnTo>
                <a:lnTo>
                  <a:pt x="231903" y="139828"/>
                </a:lnTo>
                <a:lnTo>
                  <a:pt x="236475" y="13982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8" name="Freeform 1818"/>
          <p:cNvSpPr/>
          <p:nvPr/>
        </p:nvSpPr>
        <p:spPr>
          <a:xfrm>
            <a:off x="1596263" y="6529070"/>
            <a:ext cx="122554" cy="218948"/>
          </a:xfrm>
          <a:custGeom>
            <a:avLst/>
            <a:gdLst/>
            <a:ahLst/>
            <a:cxnLst/>
            <a:rect l="0" t="0" r="0" b="0"/>
            <a:pathLst>
              <a:path w="122554" h="218948">
                <a:moveTo>
                  <a:pt x="74294" y="4571"/>
                </a:moveTo>
                <a:lnTo>
                  <a:pt x="74294" y="0"/>
                </a:lnTo>
                <a:lnTo>
                  <a:pt x="70104" y="0"/>
                </a:lnTo>
                <a:lnTo>
                  <a:pt x="57022" y="0"/>
                </a:lnTo>
                <a:lnTo>
                  <a:pt x="43814" y="8889"/>
                </a:lnTo>
                <a:lnTo>
                  <a:pt x="39242" y="13462"/>
                </a:lnTo>
                <a:lnTo>
                  <a:pt x="30479" y="26288"/>
                </a:lnTo>
                <a:lnTo>
                  <a:pt x="17653" y="35051"/>
                </a:lnTo>
                <a:lnTo>
                  <a:pt x="13334" y="43942"/>
                </a:lnTo>
                <a:lnTo>
                  <a:pt x="0" y="52450"/>
                </a:lnTo>
                <a:lnTo>
                  <a:pt x="0" y="57023"/>
                </a:lnTo>
                <a:lnTo>
                  <a:pt x="0" y="61340"/>
                </a:lnTo>
                <a:lnTo>
                  <a:pt x="0" y="70103"/>
                </a:lnTo>
                <a:lnTo>
                  <a:pt x="0" y="74675"/>
                </a:lnTo>
                <a:lnTo>
                  <a:pt x="0" y="78994"/>
                </a:lnTo>
                <a:lnTo>
                  <a:pt x="4572" y="83565"/>
                </a:lnTo>
                <a:lnTo>
                  <a:pt x="8762" y="83565"/>
                </a:lnTo>
                <a:lnTo>
                  <a:pt x="26542" y="96393"/>
                </a:lnTo>
                <a:lnTo>
                  <a:pt x="30479" y="96393"/>
                </a:lnTo>
                <a:lnTo>
                  <a:pt x="43814" y="96393"/>
                </a:lnTo>
                <a:lnTo>
                  <a:pt x="48132" y="96393"/>
                </a:lnTo>
                <a:lnTo>
                  <a:pt x="52704" y="96393"/>
                </a:lnTo>
                <a:lnTo>
                  <a:pt x="57022" y="96393"/>
                </a:lnTo>
                <a:lnTo>
                  <a:pt x="61594" y="100964"/>
                </a:lnTo>
                <a:lnTo>
                  <a:pt x="78866" y="100964"/>
                </a:lnTo>
                <a:lnTo>
                  <a:pt x="83185" y="105156"/>
                </a:lnTo>
                <a:lnTo>
                  <a:pt x="92075" y="105156"/>
                </a:lnTo>
                <a:lnTo>
                  <a:pt x="109347" y="118618"/>
                </a:lnTo>
                <a:lnTo>
                  <a:pt x="113664" y="122555"/>
                </a:lnTo>
                <a:lnTo>
                  <a:pt x="118237" y="140207"/>
                </a:lnTo>
                <a:lnTo>
                  <a:pt x="122554" y="149098"/>
                </a:lnTo>
                <a:lnTo>
                  <a:pt x="122554" y="161925"/>
                </a:lnTo>
                <a:lnTo>
                  <a:pt x="122554" y="166496"/>
                </a:lnTo>
                <a:lnTo>
                  <a:pt x="122554" y="170688"/>
                </a:lnTo>
                <a:lnTo>
                  <a:pt x="122554" y="188468"/>
                </a:lnTo>
                <a:lnTo>
                  <a:pt x="118237" y="193039"/>
                </a:lnTo>
                <a:lnTo>
                  <a:pt x="113664" y="196976"/>
                </a:lnTo>
                <a:lnTo>
                  <a:pt x="96012" y="210057"/>
                </a:lnTo>
                <a:lnTo>
                  <a:pt x="92075" y="214630"/>
                </a:lnTo>
                <a:lnTo>
                  <a:pt x="78866" y="214630"/>
                </a:lnTo>
                <a:lnTo>
                  <a:pt x="74294" y="218948"/>
                </a:lnTo>
                <a:lnTo>
                  <a:pt x="70104" y="218948"/>
                </a:lnTo>
                <a:lnTo>
                  <a:pt x="65532" y="218948"/>
                </a:lnTo>
                <a:lnTo>
                  <a:pt x="61594" y="21894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19" name="Freeform 1819"/>
          <p:cNvSpPr/>
          <p:nvPr/>
        </p:nvSpPr>
        <p:spPr>
          <a:xfrm>
            <a:off x="1766951" y="6437629"/>
            <a:ext cx="57022" cy="266700"/>
          </a:xfrm>
          <a:custGeom>
            <a:avLst/>
            <a:gdLst/>
            <a:ahLst/>
            <a:cxnLst/>
            <a:rect l="0" t="0" r="0" b="0"/>
            <a:pathLst>
              <a:path w="57022" h="266700">
                <a:moveTo>
                  <a:pt x="57022" y="266700"/>
                </a:moveTo>
                <a:lnTo>
                  <a:pt x="52704" y="266700"/>
                </a:lnTo>
                <a:lnTo>
                  <a:pt x="48132" y="266700"/>
                </a:lnTo>
                <a:lnTo>
                  <a:pt x="43815" y="257937"/>
                </a:lnTo>
                <a:lnTo>
                  <a:pt x="43815" y="249429"/>
                </a:lnTo>
                <a:lnTo>
                  <a:pt x="35051" y="227458"/>
                </a:lnTo>
                <a:lnTo>
                  <a:pt x="35051" y="210059"/>
                </a:lnTo>
                <a:lnTo>
                  <a:pt x="30479" y="192405"/>
                </a:lnTo>
                <a:lnTo>
                  <a:pt x="21971" y="135383"/>
                </a:lnTo>
                <a:lnTo>
                  <a:pt x="17653" y="108840"/>
                </a:lnTo>
                <a:lnTo>
                  <a:pt x="8763" y="60960"/>
                </a:lnTo>
                <a:lnTo>
                  <a:pt x="8763" y="39371"/>
                </a:lnTo>
                <a:lnTo>
                  <a:pt x="0" y="30480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0" name="Freeform 1820"/>
          <p:cNvSpPr/>
          <p:nvPr/>
        </p:nvSpPr>
        <p:spPr>
          <a:xfrm>
            <a:off x="1705610" y="6568694"/>
            <a:ext cx="118363" cy="26289"/>
          </a:xfrm>
          <a:custGeom>
            <a:avLst/>
            <a:gdLst/>
            <a:ahLst/>
            <a:cxnLst/>
            <a:rect l="0" t="0" r="0" b="0"/>
            <a:pathLst>
              <a:path w="118363" h="26289">
                <a:moveTo>
                  <a:pt x="118363" y="0"/>
                </a:moveTo>
                <a:lnTo>
                  <a:pt x="96392" y="4318"/>
                </a:lnTo>
                <a:lnTo>
                  <a:pt x="78994" y="4318"/>
                </a:lnTo>
                <a:lnTo>
                  <a:pt x="43941" y="17399"/>
                </a:lnTo>
                <a:lnTo>
                  <a:pt x="26288" y="17399"/>
                </a:lnTo>
                <a:lnTo>
                  <a:pt x="4317" y="17399"/>
                </a:lnTo>
                <a:lnTo>
                  <a:pt x="0" y="262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1" name="Freeform 1821"/>
          <p:cNvSpPr/>
          <p:nvPr/>
        </p:nvSpPr>
        <p:spPr>
          <a:xfrm>
            <a:off x="1902205" y="6634226"/>
            <a:ext cx="13462" cy="61340"/>
          </a:xfrm>
          <a:custGeom>
            <a:avLst/>
            <a:gdLst/>
            <a:ahLst/>
            <a:cxnLst/>
            <a:rect l="0" t="0" r="0" b="0"/>
            <a:pathLst>
              <a:path w="13462" h="61340">
                <a:moveTo>
                  <a:pt x="13462" y="61340"/>
                </a:moveTo>
                <a:lnTo>
                  <a:pt x="4572" y="61340"/>
                </a:lnTo>
                <a:lnTo>
                  <a:pt x="0" y="52832"/>
                </a:lnTo>
                <a:lnTo>
                  <a:pt x="0" y="39624"/>
                </a:lnTo>
                <a:lnTo>
                  <a:pt x="0" y="2628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2" name="Freeform 1822"/>
          <p:cNvSpPr/>
          <p:nvPr/>
        </p:nvSpPr>
        <p:spPr>
          <a:xfrm>
            <a:off x="1889505" y="6542532"/>
            <a:ext cx="8764" cy="3937"/>
          </a:xfrm>
          <a:custGeom>
            <a:avLst/>
            <a:gdLst/>
            <a:ahLst/>
            <a:cxnLst/>
            <a:rect l="0" t="0" r="0" b="0"/>
            <a:pathLst>
              <a:path w="8764" h="3937">
                <a:moveTo>
                  <a:pt x="8764" y="3937"/>
                </a:moveTo>
                <a:lnTo>
                  <a:pt x="4572" y="3937"/>
                </a:ln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3" name="Freeform 1823"/>
          <p:cNvSpPr/>
          <p:nvPr/>
        </p:nvSpPr>
        <p:spPr>
          <a:xfrm>
            <a:off x="633679" y="6533641"/>
            <a:ext cx="166725" cy="227457"/>
          </a:xfrm>
          <a:custGeom>
            <a:avLst/>
            <a:gdLst/>
            <a:ahLst/>
            <a:cxnLst/>
            <a:rect l="0" t="0" r="0" b="0"/>
            <a:pathLst>
              <a:path w="166725" h="227457">
                <a:moveTo>
                  <a:pt x="4572" y="218948"/>
                </a:moveTo>
                <a:lnTo>
                  <a:pt x="0" y="218948"/>
                </a:lnTo>
                <a:lnTo>
                  <a:pt x="0" y="214377"/>
                </a:lnTo>
                <a:lnTo>
                  <a:pt x="0" y="210059"/>
                </a:lnTo>
                <a:lnTo>
                  <a:pt x="0" y="205486"/>
                </a:lnTo>
                <a:lnTo>
                  <a:pt x="0" y="196978"/>
                </a:lnTo>
                <a:lnTo>
                  <a:pt x="0" y="183897"/>
                </a:lnTo>
                <a:lnTo>
                  <a:pt x="0" y="170688"/>
                </a:lnTo>
                <a:lnTo>
                  <a:pt x="0" y="135636"/>
                </a:lnTo>
                <a:lnTo>
                  <a:pt x="4572" y="117984"/>
                </a:lnTo>
                <a:lnTo>
                  <a:pt x="13411" y="82931"/>
                </a:lnTo>
                <a:lnTo>
                  <a:pt x="17678" y="70104"/>
                </a:lnTo>
                <a:lnTo>
                  <a:pt x="17678" y="65532"/>
                </a:lnTo>
                <a:lnTo>
                  <a:pt x="17678" y="56769"/>
                </a:lnTo>
                <a:lnTo>
                  <a:pt x="26212" y="56769"/>
                </a:lnTo>
                <a:lnTo>
                  <a:pt x="26212" y="43942"/>
                </a:lnTo>
                <a:lnTo>
                  <a:pt x="30784" y="39371"/>
                </a:lnTo>
                <a:lnTo>
                  <a:pt x="30784" y="35053"/>
                </a:lnTo>
                <a:lnTo>
                  <a:pt x="35052" y="35053"/>
                </a:lnTo>
                <a:lnTo>
                  <a:pt x="35052" y="21717"/>
                </a:lnTo>
                <a:lnTo>
                  <a:pt x="39624" y="21717"/>
                </a:lnTo>
                <a:lnTo>
                  <a:pt x="39624" y="17399"/>
                </a:lnTo>
                <a:lnTo>
                  <a:pt x="39624" y="12828"/>
                </a:lnTo>
                <a:lnTo>
                  <a:pt x="43891" y="8891"/>
                </a:lnTo>
                <a:lnTo>
                  <a:pt x="48463" y="4318"/>
                </a:lnTo>
                <a:lnTo>
                  <a:pt x="48463" y="0"/>
                </a:lnTo>
                <a:lnTo>
                  <a:pt x="52730" y="0"/>
                </a:lnTo>
                <a:lnTo>
                  <a:pt x="65837" y="4318"/>
                </a:lnTo>
                <a:lnTo>
                  <a:pt x="70104" y="17399"/>
                </a:lnTo>
                <a:lnTo>
                  <a:pt x="78943" y="30480"/>
                </a:lnTo>
                <a:lnTo>
                  <a:pt x="92354" y="43942"/>
                </a:lnTo>
                <a:lnTo>
                  <a:pt x="105156" y="78994"/>
                </a:lnTo>
                <a:lnTo>
                  <a:pt x="109423" y="91822"/>
                </a:lnTo>
                <a:lnTo>
                  <a:pt x="109423" y="96393"/>
                </a:lnTo>
                <a:lnTo>
                  <a:pt x="118567" y="105156"/>
                </a:lnTo>
                <a:lnTo>
                  <a:pt x="122834" y="117984"/>
                </a:lnTo>
                <a:lnTo>
                  <a:pt x="135636" y="140209"/>
                </a:lnTo>
                <a:lnTo>
                  <a:pt x="135636" y="148844"/>
                </a:lnTo>
                <a:lnTo>
                  <a:pt x="140208" y="161925"/>
                </a:lnTo>
                <a:lnTo>
                  <a:pt x="153314" y="179579"/>
                </a:lnTo>
                <a:lnTo>
                  <a:pt x="157886" y="188468"/>
                </a:lnTo>
                <a:lnTo>
                  <a:pt x="166725" y="196978"/>
                </a:lnTo>
                <a:lnTo>
                  <a:pt x="166725" y="201168"/>
                </a:lnTo>
                <a:lnTo>
                  <a:pt x="166725" y="205486"/>
                </a:lnTo>
                <a:lnTo>
                  <a:pt x="166725" y="210059"/>
                </a:lnTo>
                <a:lnTo>
                  <a:pt x="166725" y="218948"/>
                </a:lnTo>
                <a:lnTo>
                  <a:pt x="166725" y="223521"/>
                </a:lnTo>
                <a:lnTo>
                  <a:pt x="166725" y="22745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4" name="Freeform 1824"/>
          <p:cNvSpPr/>
          <p:nvPr/>
        </p:nvSpPr>
        <p:spPr>
          <a:xfrm>
            <a:off x="677875" y="6695566"/>
            <a:ext cx="74371" cy="4192"/>
          </a:xfrm>
          <a:custGeom>
            <a:avLst/>
            <a:gdLst/>
            <a:ahLst/>
            <a:cxnLst/>
            <a:rect l="0" t="0" r="0" b="0"/>
            <a:pathLst>
              <a:path w="74371" h="4192">
                <a:moveTo>
                  <a:pt x="74371" y="4192"/>
                </a:moveTo>
                <a:lnTo>
                  <a:pt x="56693" y="0"/>
                </a:lnTo>
                <a:lnTo>
                  <a:pt x="74371" y="4192"/>
                </a:lnTo>
                <a:lnTo>
                  <a:pt x="52730" y="0"/>
                </a:lnTo>
                <a:lnTo>
                  <a:pt x="43891" y="0"/>
                </a:lnTo>
                <a:lnTo>
                  <a:pt x="30480" y="0"/>
                </a:lnTo>
                <a:lnTo>
                  <a:pt x="13106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5" name="Freeform 1825"/>
          <p:cNvSpPr/>
          <p:nvPr/>
        </p:nvSpPr>
        <p:spPr>
          <a:xfrm>
            <a:off x="848258" y="6682485"/>
            <a:ext cx="131369" cy="91694"/>
          </a:xfrm>
          <a:custGeom>
            <a:avLst/>
            <a:gdLst/>
            <a:ahLst/>
            <a:cxnLst/>
            <a:rect l="0" t="0" r="0" b="0"/>
            <a:pathLst>
              <a:path w="131369" h="91694">
                <a:moveTo>
                  <a:pt x="17678" y="70104"/>
                </a:moveTo>
                <a:lnTo>
                  <a:pt x="13411" y="70104"/>
                </a:lnTo>
                <a:lnTo>
                  <a:pt x="9144" y="70104"/>
                </a:lnTo>
                <a:lnTo>
                  <a:pt x="0" y="65533"/>
                </a:lnTo>
                <a:lnTo>
                  <a:pt x="0" y="61215"/>
                </a:lnTo>
                <a:lnTo>
                  <a:pt x="0" y="56642"/>
                </a:lnTo>
                <a:lnTo>
                  <a:pt x="0" y="43561"/>
                </a:lnTo>
                <a:lnTo>
                  <a:pt x="0" y="35053"/>
                </a:lnTo>
                <a:lnTo>
                  <a:pt x="0" y="30735"/>
                </a:lnTo>
                <a:lnTo>
                  <a:pt x="0" y="17273"/>
                </a:lnTo>
                <a:lnTo>
                  <a:pt x="0" y="13081"/>
                </a:lnTo>
                <a:lnTo>
                  <a:pt x="4572" y="8510"/>
                </a:lnTo>
                <a:lnTo>
                  <a:pt x="9144" y="4573"/>
                </a:lnTo>
                <a:lnTo>
                  <a:pt x="13411" y="4573"/>
                </a:lnTo>
                <a:lnTo>
                  <a:pt x="13411" y="0"/>
                </a:lnTo>
                <a:lnTo>
                  <a:pt x="17678" y="0"/>
                </a:lnTo>
                <a:lnTo>
                  <a:pt x="22250" y="0"/>
                </a:lnTo>
                <a:lnTo>
                  <a:pt x="30785" y="0"/>
                </a:lnTo>
                <a:lnTo>
                  <a:pt x="43891" y="0"/>
                </a:lnTo>
                <a:lnTo>
                  <a:pt x="57302" y="0"/>
                </a:lnTo>
                <a:lnTo>
                  <a:pt x="70104" y="4573"/>
                </a:lnTo>
                <a:lnTo>
                  <a:pt x="74676" y="4573"/>
                </a:lnTo>
                <a:lnTo>
                  <a:pt x="92354" y="17273"/>
                </a:lnTo>
                <a:lnTo>
                  <a:pt x="96317" y="21844"/>
                </a:lnTo>
                <a:lnTo>
                  <a:pt x="100584" y="21844"/>
                </a:lnTo>
                <a:lnTo>
                  <a:pt x="113995" y="39624"/>
                </a:lnTo>
                <a:lnTo>
                  <a:pt x="113995" y="52324"/>
                </a:lnTo>
                <a:lnTo>
                  <a:pt x="118262" y="61215"/>
                </a:lnTo>
                <a:lnTo>
                  <a:pt x="122834" y="65533"/>
                </a:lnTo>
                <a:lnTo>
                  <a:pt x="122834" y="74677"/>
                </a:lnTo>
                <a:lnTo>
                  <a:pt x="126797" y="82804"/>
                </a:lnTo>
                <a:lnTo>
                  <a:pt x="131369" y="87377"/>
                </a:lnTo>
                <a:lnTo>
                  <a:pt x="131369" y="916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6" name="Freeform 1826"/>
          <p:cNvSpPr/>
          <p:nvPr/>
        </p:nvSpPr>
        <p:spPr>
          <a:xfrm>
            <a:off x="1027785" y="6454775"/>
            <a:ext cx="8839" cy="315087"/>
          </a:xfrm>
          <a:custGeom>
            <a:avLst/>
            <a:gdLst/>
            <a:ahLst/>
            <a:cxnLst/>
            <a:rect l="0" t="0" r="0" b="0"/>
            <a:pathLst>
              <a:path w="8839" h="315087">
                <a:moveTo>
                  <a:pt x="8839" y="315087"/>
                </a:moveTo>
                <a:lnTo>
                  <a:pt x="8839" y="306323"/>
                </a:lnTo>
                <a:lnTo>
                  <a:pt x="8839" y="293243"/>
                </a:lnTo>
                <a:lnTo>
                  <a:pt x="8839" y="280034"/>
                </a:lnTo>
                <a:lnTo>
                  <a:pt x="8839" y="236220"/>
                </a:lnTo>
                <a:lnTo>
                  <a:pt x="8839" y="210312"/>
                </a:lnTo>
                <a:lnTo>
                  <a:pt x="8839" y="140208"/>
                </a:lnTo>
                <a:lnTo>
                  <a:pt x="8839" y="118237"/>
                </a:lnTo>
                <a:lnTo>
                  <a:pt x="8839" y="91694"/>
                </a:lnTo>
                <a:lnTo>
                  <a:pt x="8839" y="48387"/>
                </a:lnTo>
                <a:lnTo>
                  <a:pt x="0" y="30733"/>
                </a:lnTo>
                <a:lnTo>
                  <a:pt x="0" y="13334"/>
                </a:lnTo>
                <a:lnTo>
                  <a:pt x="0" y="9144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7" name="Freeform 1827"/>
          <p:cNvSpPr/>
          <p:nvPr/>
        </p:nvSpPr>
        <p:spPr>
          <a:xfrm>
            <a:off x="953414" y="6612001"/>
            <a:ext cx="131064" cy="4571"/>
          </a:xfrm>
          <a:custGeom>
            <a:avLst/>
            <a:gdLst/>
            <a:ahLst/>
            <a:cxnLst/>
            <a:rect l="0" t="0" r="0" b="0"/>
            <a:pathLst>
              <a:path w="131064" h="4571">
                <a:moveTo>
                  <a:pt x="131064" y="0"/>
                </a:moveTo>
                <a:lnTo>
                  <a:pt x="131064" y="0"/>
                </a:lnTo>
                <a:lnTo>
                  <a:pt x="126492" y="0"/>
                </a:lnTo>
                <a:lnTo>
                  <a:pt x="109423" y="0"/>
                </a:lnTo>
                <a:lnTo>
                  <a:pt x="96012" y="0"/>
                </a:lnTo>
                <a:lnTo>
                  <a:pt x="60960" y="0"/>
                </a:lnTo>
                <a:lnTo>
                  <a:pt x="43586" y="0"/>
                </a:lnTo>
                <a:lnTo>
                  <a:pt x="26213" y="0"/>
                </a:lnTo>
                <a:lnTo>
                  <a:pt x="4267" y="0"/>
                </a:lnTo>
                <a:lnTo>
                  <a:pt x="0" y="0"/>
                </a:lnTo>
                <a:lnTo>
                  <a:pt x="0" y="45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8" name="Freeform 1828"/>
          <p:cNvSpPr/>
          <p:nvPr/>
        </p:nvSpPr>
        <p:spPr>
          <a:xfrm>
            <a:off x="1114958" y="6629653"/>
            <a:ext cx="96622" cy="126874"/>
          </a:xfrm>
          <a:custGeom>
            <a:avLst/>
            <a:gdLst/>
            <a:ahLst/>
            <a:cxnLst/>
            <a:rect l="0" t="0" r="0" b="0"/>
            <a:pathLst>
              <a:path w="96622" h="126874">
                <a:moveTo>
                  <a:pt x="26517" y="70105"/>
                </a:moveTo>
                <a:lnTo>
                  <a:pt x="31089" y="70105"/>
                </a:lnTo>
                <a:lnTo>
                  <a:pt x="35052" y="70105"/>
                </a:lnTo>
                <a:lnTo>
                  <a:pt x="39319" y="70105"/>
                </a:lnTo>
                <a:lnTo>
                  <a:pt x="48158" y="70105"/>
                </a:lnTo>
                <a:lnTo>
                  <a:pt x="57302" y="70105"/>
                </a:lnTo>
                <a:lnTo>
                  <a:pt x="61569" y="65532"/>
                </a:lnTo>
                <a:lnTo>
                  <a:pt x="74371" y="48515"/>
                </a:lnTo>
                <a:lnTo>
                  <a:pt x="78943" y="35053"/>
                </a:lnTo>
                <a:lnTo>
                  <a:pt x="78943" y="26290"/>
                </a:lnTo>
                <a:lnTo>
                  <a:pt x="78943" y="12828"/>
                </a:lnTo>
                <a:lnTo>
                  <a:pt x="78943" y="8891"/>
                </a:lnTo>
                <a:lnTo>
                  <a:pt x="78943" y="4573"/>
                </a:lnTo>
                <a:lnTo>
                  <a:pt x="78943" y="0"/>
                </a:lnTo>
                <a:lnTo>
                  <a:pt x="74371" y="0"/>
                </a:lnTo>
                <a:lnTo>
                  <a:pt x="70104" y="0"/>
                </a:lnTo>
                <a:lnTo>
                  <a:pt x="57302" y="4573"/>
                </a:lnTo>
                <a:lnTo>
                  <a:pt x="43891" y="12828"/>
                </a:lnTo>
                <a:lnTo>
                  <a:pt x="39319" y="21972"/>
                </a:lnTo>
                <a:lnTo>
                  <a:pt x="8839" y="52832"/>
                </a:lnTo>
                <a:lnTo>
                  <a:pt x="4572" y="65532"/>
                </a:lnTo>
                <a:lnTo>
                  <a:pt x="0" y="78994"/>
                </a:lnTo>
                <a:lnTo>
                  <a:pt x="0" y="83567"/>
                </a:lnTo>
                <a:lnTo>
                  <a:pt x="0" y="87885"/>
                </a:lnTo>
                <a:lnTo>
                  <a:pt x="0" y="91822"/>
                </a:lnTo>
                <a:lnTo>
                  <a:pt x="4572" y="96393"/>
                </a:lnTo>
                <a:lnTo>
                  <a:pt x="8839" y="100585"/>
                </a:lnTo>
                <a:lnTo>
                  <a:pt x="21945" y="109474"/>
                </a:lnTo>
                <a:lnTo>
                  <a:pt x="26517" y="114047"/>
                </a:lnTo>
                <a:lnTo>
                  <a:pt x="35052" y="118365"/>
                </a:lnTo>
                <a:lnTo>
                  <a:pt x="39319" y="122936"/>
                </a:lnTo>
                <a:lnTo>
                  <a:pt x="65532" y="126874"/>
                </a:lnTo>
                <a:lnTo>
                  <a:pt x="70104" y="126874"/>
                </a:lnTo>
                <a:lnTo>
                  <a:pt x="78943" y="126874"/>
                </a:lnTo>
                <a:lnTo>
                  <a:pt x="92050" y="126874"/>
                </a:lnTo>
                <a:lnTo>
                  <a:pt x="96622" y="12687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29" name="Freeform 1829"/>
          <p:cNvSpPr/>
          <p:nvPr/>
        </p:nvSpPr>
        <p:spPr>
          <a:xfrm>
            <a:off x="1250594" y="6573012"/>
            <a:ext cx="4572" cy="3936"/>
          </a:xfrm>
          <a:custGeom>
            <a:avLst/>
            <a:gdLst/>
            <a:ahLst/>
            <a:cxnLst/>
            <a:rect l="0" t="0" r="0" b="0"/>
            <a:pathLst>
              <a:path w="4572" h="3936">
                <a:moveTo>
                  <a:pt x="4572" y="3936"/>
                </a:moveTo>
                <a:lnTo>
                  <a:pt x="4572" y="3936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0" name="Freeform 1830"/>
          <p:cNvSpPr/>
          <p:nvPr/>
        </p:nvSpPr>
        <p:spPr>
          <a:xfrm>
            <a:off x="1255166" y="6634226"/>
            <a:ext cx="21945" cy="96012"/>
          </a:xfrm>
          <a:custGeom>
            <a:avLst/>
            <a:gdLst/>
            <a:ahLst/>
            <a:cxnLst/>
            <a:rect l="0" t="0" r="0" b="0"/>
            <a:pathLst>
              <a:path w="21945" h="96012">
                <a:moveTo>
                  <a:pt x="21945" y="96012"/>
                </a:moveTo>
                <a:lnTo>
                  <a:pt x="13106" y="78994"/>
                </a:lnTo>
                <a:lnTo>
                  <a:pt x="8534" y="65532"/>
                </a:lnTo>
                <a:lnTo>
                  <a:pt x="0" y="39369"/>
                </a:lnTo>
                <a:lnTo>
                  <a:pt x="0" y="26288"/>
                </a:lnTo>
                <a:lnTo>
                  <a:pt x="0" y="17399"/>
                </a:lnTo>
                <a:lnTo>
                  <a:pt x="0" y="4318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1" name="Freeform 1831"/>
          <p:cNvSpPr/>
          <p:nvPr/>
        </p:nvSpPr>
        <p:spPr>
          <a:xfrm>
            <a:off x="1320419" y="6507479"/>
            <a:ext cx="35306" cy="284099"/>
          </a:xfrm>
          <a:custGeom>
            <a:avLst/>
            <a:gdLst/>
            <a:ahLst/>
            <a:cxnLst/>
            <a:rect l="0" t="0" r="0" b="0"/>
            <a:pathLst>
              <a:path w="35306" h="284099">
                <a:moveTo>
                  <a:pt x="0" y="0"/>
                </a:moveTo>
                <a:lnTo>
                  <a:pt x="4572" y="3937"/>
                </a:lnTo>
                <a:lnTo>
                  <a:pt x="4572" y="17399"/>
                </a:lnTo>
                <a:lnTo>
                  <a:pt x="13334" y="61215"/>
                </a:lnTo>
                <a:lnTo>
                  <a:pt x="17906" y="87123"/>
                </a:lnTo>
                <a:lnTo>
                  <a:pt x="26161" y="126747"/>
                </a:lnTo>
                <a:lnTo>
                  <a:pt x="26161" y="144146"/>
                </a:lnTo>
                <a:lnTo>
                  <a:pt x="26161" y="170689"/>
                </a:lnTo>
                <a:lnTo>
                  <a:pt x="26161" y="205741"/>
                </a:lnTo>
                <a:lnTo>
                  <a:pt x="35306" y="227330"/>
                </a:lnTo>
                <a:lnTo>
                  <a:pt x="35306" y="257810"/>
                </a:lnTo>
                <a:lnTo>
                  <a:pt x="35306" y="266700"/>
                </a:lnTo>
                <a:lnTo>
                  <a:pt x="35306" y="271273"/>
                </a:lnTo>
                <a:lnTo>
                  <a:pt x="35306" y="279528"/>
                </a:lnTo>
                <a:lnTo>
                  <a:pt x="35306" y="2840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2" name="Freeform 1832"/>
          <p:cNvSpPr/>
          <p:nvPr/>
        </p:nvSpPr>
        <p:spPr>
          <a:xfrm>
            <a:off x="633679" y="6739382"/>
            <a:ext cx="3811193" cy="126872"/>
          </a:xfrm>
          <a:custGeom>
            <a:avLst/>
            <a:gdLst/>
            <a:ahLst/>
            <a:cxnLst/>
            <a:rect l="0" t="0" r="0" b="0"/>
            <a:pathLst>
              <a:path w="3811193" h="126872">
                <a:moveTo>
                  <a:pt x="0" y="122301"/>
                </a:moveTo>
                <a:lnTo>
                  <a:pt x="39624" y="122301"/>
                </a:lnTo>
                <a:lnTo>
                  <a:pt x="65837" y="122301"/>
                </a:lnTo>
                <a:lnTo>
                  <a:pt x="87782" y="122301"/>
                </a:lnTo>
                <a:lnTo>
                  <a:pt x="131673" y="122301"/>
                </a:lnTo>
                <a:lnTo>
                  <a:pt x="140208" y="122301"/>
                </a:lnTo>
                <a:lnTo>
                  <a:pt x="144780" y="122301"/>
                </a:lnTo>
                <a:lnTo>
                  <a:pt x="157886" y="122301"/>
                </a:lnTo>
                <a:lnTo>
                  <a:pt x="166725" y="122301"/>
                </a:lnTo>
                <a:lnTo>
                  <a:pt x="201777" y="122301"/>
                </a:lnTo>
                <a:lnTo>
                  <a:pt x="223418" y="122301"/>
                </a:lnTo>
                <a:lnTo>
                  <a:pt x="240792" y="122301"/>
                </a:lnTo>
                <a:lnTo>
                  <a:pt x="284683" y="122301"/>
                </a:lnTo>
                <a:lnTo>
                  <a:pt x="298094" y="122301"/>
                </a:lnTo>
                <a:lnTo>
                  <a:pt x="306324" y="122301"/>
                </a:lnTo>
                <a:lnTo>
                  <a:pt x="310896" y="122301"/>
                </a:lnTo>
                <a:lnTo>
                  <a:pt x="324002" y="122301"/>
                </a:lnTo>
                <a:lnTo>
                  <a:pt x="350215" y="122301"/>
                </a:lnTo>
                <a:lnTo>
                  <a:pt x="359054" y="122301"/>
                </a:lnTo>
                <a:lnTo>
                  <a:pt x="385267" y="122301"/>
                </a:lnTo>
                <a:lnTo>
                  <a:pt x="389534" y="122301"/>
                </a:lnTo>
                <a:lnTo>
                  <a:pt x="398373" y="122301"/>
                </a:lnTo>
                <a:lnTo>
                  <a:pt x="406908" y="122301"/>
                </a:lnTo>
                <a:lnTo>
                  <a:pt x="411480" y="122301"/>
                </a:lnTo>
                <a:lnTo>
                  <a:pt x="433425" y="122301"/>
                </a:lnTo>
                <a:lnTo>
                  <a:pt x="446227" y="122301"/>
                </a:lnTo>
                <a:lnTo>
                  <a:pt x="455371" y="122301"/>
                </a:lnTo>
                <a:lnTo>
                  <a:pt x="490423" y="122301"/>
                </a:lnTo>
                <a:lnTo>
                  <a:pt x="503529" y="122301"/>
                </a:lnTo>
                <a:lnTo>
                  <a:pt x="529742" y="122301"/>
                </a:lnTo>
                <a:lnTo>
                  <a:pt x="534009" y="122301"/>
                </a:lnTo>
                <a:lnTo>
                  <a:pt x="538581" y="126872"/>
                </a:lnTo>
                <a:lnTo>
                  <a:pt x="551383" y="126872"/>
                </a:lnTo>
                <a:lnTo>
                  <a:pt x="555955" y="126872"/>
                </a:lnTo>
                <a:lnTo>
                  <a:pt x="573329" y="126872"/>
                </a:lnTo>
                <a:lnTo>
                  <a:pt x="577901" y="126872"/>
                </a:lnTo>
                <a:lnTo>
                  <a:pt x="586435" y="126872"/>
                </a:lnTo>
                <a:lnTo>
                  <a:pt x="621487" y="126872"/>
                </a:lnTo>
                <a:lnTo>
                  <a:pt x="634593" y="126872"/>
                </a:lnTo>
                <a:lnTo>
                  <a:pt x="669595" y="126872"/>
                </a:lnTo>
                <a:lnTo>
                  <a:pt x="674167" y="126872"/>
                </a:lnTo>
                <a:lnTo>
                  <a:pt x="683057" y="126872"/>
                </a:lnTo>
                <a:lnTo>
                  <a:pt x="686993" y="126872"/>
                </a:lnTo>
                <a:lnTo>
                  <a:pt x="695884" y="126872"/>
                </a:lnTo>
                <a:lnTo>
                  <a:pt x="700456" y="126872"/>
                </a:lnTo>
                <a:lnTo>
                  <a:pt x="717473" y="126872"/>
                </a:lnTo>
                <a:lnTo>
                  <a:pt x="726618" y="126872"/>
                </a:lnTo>
                <a:lnTo>
                  <a:pt x="761415" y="126872"/>
                </a:lnTo>
                <a:lnTo>
                  <a:pt x="779068" y="126872"/>
                </a:lnTo>
                <a:lnTo>
                  <a:pt x="783006" y="126872"/>
                </a:lnTo>
                <a:lnTo>
                  <a:pt x="801040" y="126872"/>
                </a:lnTo>
                <a:lnTo>
                  <a:pt x="805231" y="126872"/>
                </a:lnTo>
                <a:lnTo>
                  <a:pt x="822629" y="126872"/>
                </a:lnTo>
                <a:lnTo>
                  <a:pt x="844601" y="126872"/>
                </a:lnTo>
                <a:lnTo>
                  <a:pt x="853745" y="122301"/>
                </a:lnTo>
                <a:lnTo>
                  <a:pt x="879907" y="122301"/>
                </a:lnTo>
                <a:lnTo>
                  <a:pt x="901623" y="122301"/>
                </a:lnTo>
                <a:lnTo>
                  <a:pt x="928167" y="122301"/>
                </a:lnTo>
                <a:lnTo>
                  <a:pt x="932104" y="122301"/>
                </a:lnTo>
                <a:lnTo>
                  <a:pt x="936676" y="122301"/>
                </a:lnTo>
                <a:lnTo>
                  <a:pt x="945184" y="122301"/>
                </a:lnTo>
                <a:lnTo>
                  <a:pt x="958646" y="118363"/>
                </a:lnTo>
                <a:lnTo>
                  <a:pt x="971346" y="118363"/>
                </a:lnTo>
                <a:lnTo>
                  <a:pt x="980237" y="118363"/>
                </a:lnTo>
                <a:lnTo>
                  <a:pt x="997635" y="113791"/>
                </a:lnTo>
                <a:lnTo>
                  <a:pt x="1024178" y="113791"/>
                </a:lnTo>
                <a:lnTo>
                  <a:pt x="1037260" y="113791"/>
                </a:lnTo>
                <a:lnTo>
                  <a:pt x="1063803" y="104901"/>
                </a:lnTo>
                <a:lnTo>
                  <a:pt x="1080821" y="104901"/>
                </a:lnTo>
                <a:lnTo>
                  <a:pt x="1102791" y="104901"/>
                </a:lnTo>
                <a:lnTo>
                  <a:pt x="1129335" y="96012"/>
                </a:lnTo>
                <a:lnTo>
                  <a:pt x="1146606" y="91820"/>
                </a:lnTo>
                <a:lnTo>
                  <a:pt x="1172515" y="91820"/>
                </a:lnTo>
                <a:lnTo>
                  <a:pt x="1185976" y="91820"/>
                </a:lnTo>
                <a:lnTo>
                  <a:pt x="1190294" y="87883"/>
                </a:lnTo>
                <a:lnTo>
                  <a:pt x="1207566" y="87883"/>
                </a:lnTo>
                <a:lnTo>
                  <a:pt x="1216456" y="78994"/>
                </a:lnTo>
                <a:lnTo>
                  <a:pt x="1242619" y="78994"/>
                </a:lnTo>
                <a:lnTo>
                  <a:pt x="1256081" y="78994"/>
                </a:lnTo>
                <a:lnTo>
                  <a:pt x="1269162" y="74421"/>
                </a:lnTo>
                <a:lnTo>
                  <a:pt x="1304213" y="74421"/>
                </a:lnTo>
                <a:lnTo>
                  <a:pt x="1312722" y="74421"/>
                </a:lnTo>
                <a:lnTo>
                  <a:pt x="1352093" y="65532"/>
                </a:lnTo>
                <a:lnTo>
                  <a:pt x="1360982" y="65532"/>
                </a:lnTo>
                <a:lnTo>
                  <a:pt x="1373682" y="65532"/>
                </a:lnTo>
                <a:lnTo>
                  <a:pt x="1391463" y="65532"/>
                </a:lnTo>
                <a:lnTo>
                  <a:pt x="1396035" y="65532"/>
                </a:lnTo>
                <a:lnTo>
                  <a:pt x="1417625" y="65532"/>
                </a:lnTo>
                <a:lnTo>
                  <a:pt x="1431087" y="65532"/>
                </a:lnTo>
                <a:lnTo>
                  <a:pt x="1448359" y="65532"/>
                </a:lnTo>
                <a:lnTo>
                  <a:pt x="1470329" y="61340"/>
                </a:lnTo>
                <a:lnTo>
                  <a:pt x="1487728" y="61340"/>
                </a:lnTo>
                <a:lnTo>
                  <a:pt x="1513891" y="61340"/>
                </a:lnTo>
                <a:lnTo>
                  <a:pt x="1522781" y="61340"/>
                </a:lnTo>
                <a:lnTo>
                  <a:pt x="1527098" y="61340"/>
                </a:lnTo>
                <a:lnTo>
                  <a:pt x="1557832" y="61340"/>
                </a:lnTo>
                <a:lnTo>
                  <a:pt x="1570913" y="61340"/>
                </a:lnTo>
                <a:lnTo>
                  <a:pt x="1583741" y="61340"/>
                </a:lnTo>
                <a:lnTo>
                  <a:pt x="1609903" y="61340"/>
                </a:lnTo>
                <a:lnTo>
                  <a:pt x="1619047" y="61340"/>
                </a:lnTo>
                <a:lnTo>
                  <a:pt x="1645590" y="61340"/>
                </a:lnTo>
                <a:lnTo>
                  <a:pt x="1658416" y="61340"/>
                </a:lnTo>
                <a:lnTo>
                  <a:pt x="1676069" y="61340"/>
                </a:lnTo>
                <a:lnTo>
                  <a:pt x="1702359" y="61340"/>
                </a:lnTo>
                <a:lnTo>
                  <a:pt x="1711122" y="61340"/>
                </a:lnTo>
                <a:lnTo>
                  <a:pt x="1746173" y="61340"/>
                </a:lnTo>
                <a:lnTo>
                  <a:pt x="1754428" y="61340"/>
                </a:lnTo>
                <a:lnTo>
                  <a:pt x="1767891" y="61340"/>
                </a:lnTo>
                <a:lnTo>
                  <a:pt x="1802943" y="61340"/>
                </a:lnTo>
                <a:lnTo>
                  <a:pt x="1825168" y="61340"/>
                </a:lnTo>
                <a:lnTo>
                  <a:pt x="1842185" y="61340"/>
                </a:lnTo>
                <a:lnTo>
                  <a:pt x="1851075" y="61340"/>
                </a:lnTo>
                <a:lnTo>
                  <a:pt x="1859585" y="61340"/>
                </a:lnTo>
                <a:lnTo>
                  <a:pt x="1890065" y="61340"/>
                </a:lnTo>
                <a:lnTo>
                  <a:pt x="1907718" y="61340"/>
                </a:lnTo>
                <a:lnTo>
                  <a:pt x="1960169" y="61340"/>
                </a:lnTo>
                <a:lnTo>
                  <a:pt x="1986712" y="61340"/>
                </a:lnTo>
                <a:lnTo>
                  <a:pt x="2004110" y="61340"/>
                </a:lnTo>
                <a:lnTo>
                  <a:pt x="2039163" y="61340"/>
                </a:lnTo>
                <a:lnTo>
                  <a:pt x="2052244" y="61340"/>
                </a:lnTo>
                <a:lnTo>
                  <a:pt x="2069643" y="61340"/>
                </a:lnTo>
                <a:lnTo>
                  <a:pt x="2082978" y="61340"/>
                </a:lnTo>
                <a:lnTo>
                  <a:pt x="2091868" y="61340"/>
                </a:lnTo>
                <a:lnTo>
                  <a:pt x="2113457" y="61340"/>
                </a:lnTo>
                <a:lnTo>
                  <a:pt x="2131110" y="61340"/>
                </a:lnTo>
                <a:lnTo>
                  <a:pt x="2157400" y="61340"/>
                </a:lnTo>
                <a:lnTo>
                  <a:pt x="2174798" y="61340"/>
                </a:lnTo>
                <a:lnTo>
                  <a:pt x="2187879" y="61340"/>
                </a:lnTo>
                <a:lnTo>
                  <a:pt x="2205278" y="61340"/>
                </a:lnTo>
                <a:lnTo>
                  <a:pt x="2209850" y="61340"/>
                </a:lnTo>
                <a:lnTo>
                  <a:pt x="2231694" y="61340"/>
                </a:lnTo>
                <a:lnTo>
                  <a:pt x="2244903" y="61340"/>
                </a:lnTo>
                <a:lnTo>
                  <a:pt x="2262175" y="61340"/>
                </a:lnTo>
                <a:lnTo>
                  <a:pt x="2297226" y="61340"/>
                </a:lnTo>
                <a:lnTo>
                  <a:pt x="2314625" y="61340"/>
                </a:lnTo>
                <a:lnTo>
                  <a:pt x="2362759" y="61340"/>
                </a:lnTo>
                <a:lnTo>
                  <a:pt x="2371394" y="61340"/>
                </a:lnTo>
                <a:lnTo>
                  <a:pt x="2384729" y="61340"/>
                </a:lnTo>
                <a:lnTo>
                  <a:pt x="2419781" y="52832"/>
                </a:lnTo>
                <a:lnTo>
                  <a:pt x="2432863" y="48259"/>
                </a:lnTo>
                <a:lnTo>
                  <a:pt x="2485313" y="39370"/>
                </a:lnTo>
                <a:lnTo>
                  <a:pt x="2498394" y="39370"/>
                </a:lnTo>
                <a:lnTo>
                  <a:pt x="2507285" y="39370"/>
                </a:lnTo>
                <a:lnTo>
                  <a:pt x="2528875" y="35051"/>
                </a:lnTo>
                <a:lnTo>
                  <a:pt x="2538019" y="35051"/>
                </a:lnTo>
                <a:lnTo>
                  <a:pt x="2564307" y="35051"/>
                </a:lnTo>
                <a:lnTo>
                  <a:pt x="2581325" y="35051"/>
                </a:lnTo>
                <a:lnTo>
                  <a:pt x="2594788" y="35051"/>
                </a:lnTo>
                <a:lnTo>
                  <a:pt x="2638603" y="26288"/>
                </a:lnTo>
                <a:lnTo>
                  <a:pt x="2660319" y="26288"/>
                </a:lnTo>
                <a:lnTo>
                  <a:pt x="2669082" y="26288"/>
                </a:lnTo>
                <a:lnTo>
                  <a:pt x="2704135" y="26288"/>
                </a:lnTo>
                <a:lnTo>
                  <a:pt x="2716961" y="22351"/>
                </a:lnTo>
                <a:lnTo>
                  <a:pt x="2743505" y="22351"/>
                </a:lnTo>
                <a:lnTo>
                  <a:pt x="2752013" y="22351"/>
                </a:lnTo>
                <a:lnTo>
                  <a:pt x="2760904" y="17780"/>
                </a:lnTo>
                <a:lnTo>
                  <a:pt x="2792018" y="17780"/>
                </a:lnTo>
                <a:lnTo>
                  <a:pt x="2809291" y="17780"/>
                </a:lnTo>
                <a:lnTo>
                  <a:pt x="2870250" y="17780"/>
                </a:lnTo>
                <a:lnTo>
                  <a:pt x="2896540" y="17780"/>
                </a:lnTo>
                <a:lnTo>
                  <a:pt x="2923082" y="17780"/>
                </a:lnTo>
                <a:lnTo>
                  <a:pt x="2949244" y="17780"/>
                </a:lnTo>
                <a:lnTo>
                  <a:pt x="2953562" y="17780"/>
                </a:lnTo>
                <a:lnTo>
                  <a:pt x="2979724" y="17780"/>
                </a:lnTo>
                <a:lnTo>
                  <a:pt x="2988615" y="8889"/>
                </a:lnTo>
                <a:lnTo>
                  <a:pt x="3001696" y="8889"/>
                </a:lnTo>
                <a:lnTo>
                  <a:pt x="3019349" y="8889"/>
                </a:lnTo>
                <a:lnTo>
                  <a:pt x="3032175" y="8889"/>
                </a:lnTo>
                <a:lnTo>
                  <a:pt x="3067228" y="8889"/>
                </a:lnTo>
                <a:lnTo>
                  <a:pt x="3075991" y="8889"/>
                </a:lnTo>
                <a:lnTo>
                  <a:pt x="3097707" y="8889"/>
                </a:lnTo>
                <a:lnTo>
                  <a:pt x="3150412" y="8889"/>
                </a:lnTo>
                <a:lnTo>
                  <a:pt x="3168066" y="8889"/>
                </a:lnTo>
                <a:lnTo>
                  <a:pt x="3211626" y="8889"/>
                </a:lnTo>
                <a:lnTo>
                  <a:pt x="3224835" y="4318"/>
                </a:lnTo>
                <a:lnTo>
                  <a:pt x="3238169" y="4318"/>
                </a:lnTo>
                <a:lnTo>
                  <a:pt x="3246679" y="4318"/>
                </a:lnTo>
                <a:lnTo>
                  <a:pt x="3250997" y="4318"/>
                </a:lnTo>
                <a:lnTo>
                  <a:pt x="3268649" y="4318"/>
                </a:lnTo>
                <a:lnTo>
                  <a:pt x="3286049" y="4318"/>
                </a:lnTo>
                <a:lnTo>
                  <a:pt x="3307638" y="4318"/>
                </a:lnTo>
                <a:lnTo>
                  <a:pt x="3369234" y="8889"/>
                </a:lnTo>
                <a:lnTo>
                  <a:pt x="3386632" y="8889"/>
                </a:lnTo>
                <a:lnTo>
                  <a:pt x="3421685" y="8889"/>
                </a:lnTo>
                <a:lnTo>
                  <a:pt x="3443274" y="8889"/>
                </a:lnTo>
                <a:lnTo>
                  <a:pt x="3447847" y="8889"/>
                </a:lnTo>
                <a:lnTo>
                  <a:pt x="3456736" y="8889"/>
                </a:lnTo>
                <a:lnTo>
                  <a:pt x="3461055" y="8889"/>
                </a:lnTo>
                <a:lnTo>
                  <a:pt x="3473755" y="8889"/>
                </a:lnTo>
                <a:lnTo>
                  <a:pt x="3482899" y="8889"/>
                </a:lnTo>
                <a:lnTo>
                  <a:pt x="3509442" y="8889"/>
                </a:lnTo>
                <a:lnTo>
                  <a:pt x="3531159" y="8889"/>
                </a:lnTo>
                <a:lnTo>
                  <a:pt x="3557321" y="8889"/>
                </a:lnTo>
                <a:lnTo>
                  <a:pt x="3610025" y="8889"/>
                </a:lnTo>
                <a:lnTo>
                  <a:pt x="3618280" y="8889"/>
                </a:lnTo>
                <a:lnTo>
                  <a:pt x="3631742" y="8889"/>
                </a:lnTo>
                <a:lnTo>
                  <a:pt x="3649396" y="8889"/>
                </a:lnTo>
                <a:lnTo>
                  <a:pt x="3653332" y="8889"/>
                </a:lnTo>
                <a:lnTo>
                  <a:pt x="3666794" y="8889"/>
                </a:lnTo>
                <a:lnTo>
                  <a:pt x="3675557" y="8889"/>
                </a:lnTo>
                <a:lnTo>
                  <a:pt x="3684448" y="8889"/>
                </a:lnTo>
                <a:lnTo>
                  <a:pt x="3697274" y="8889"/>
                </a:lnTo>
                <a:lnTo>
                  <a:pt x="3706037" y="8889"/>
                </a:lnTo>
                <a:lnTo>
                  <a:pt x="3714928" y="8889"/>
                </a:lnTo>
                <a:lnTo>
                  <a:pt x="3732326" y="4318"/>
                </a:lnTo>
                <a:lnTo>
                  <a:pt x="3745661" y="0"/>
                </a:lnTo>
                <a:lnTo>
                  <a:pt x="3763061" y="0"/>
                </a:lnTo>
                <a:lnTo>
                  <a:pt x="3767379" y="0"/>
                </a:lnTo>
                <a:lnTo>
                  <a:pt x="3776142" y="0"/>
                </a:lnTo>
                <a:lnTo>
                  <a:pt x="3780460" y="0"/>
                </a:lnTo>
                <a:lnTo>
                  <a:pt x="3788968" y="0"/>
                </a:lnTo>
                <a:lnTo>
                  <a:pt x="3802430" y="0"/>
                </a:lnTo>
                <a:lnTo>
                  <a:pt x="3806622" y="0"/>
                </a:lnTo>
                <a:lnTo>
                  <a:pt x="381119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3" name="Freeform 1833"/>
          <p:cNvSpPr/>
          <p:nvPr/>
        </p:nvSpPr>
        <p:spPr>
          <a:xfrm>
            <a:off x="3242436" y="7586472"/>
            <a:ext cx="92329" cy="57022"/>
          </a:xfrm>
          <a:custGeom>
            <a:avLst/>
            <a:gdLst/>
            <a:ahLst/>
            <a:cxnLst/>
            <a:rect l="0" t="0" r="0" b="0"/>
            <a:pathLst>
              <a:path w="92329" h="57022">
                <a:moveTo>
                  <a:pt x="0" y="57022"/>
                </a:moveTo>
                <a:lnTo>
                  <a:pt x="0" y="52704"/>
                </a:lnTo>
                <a:lnTo>
                  <a:pt x="0" y="48132"/>
                </a:lnTo>
                <a:lnTo>
                  <a:pt x="0" y="43941"/>
                </a:lnTo>
                <a:lnTo>
                  <a:pt x="0" y="39369"/>
                </a:lnTo>
                <a:lnTo>
                  <a:pt x="0" y="35051"/>
                </a:lnTo>
                <a:lnTo>
                  <a:pt x="0" y="26162"/>
                </a:lnTo>
                <a:lnTo>
                  <a:pt x="8891" y="21590"/>
                </a:lnTo>
                <a:lnTo>
                  <a:pt x="8891" y="17653"/>
                </a:lnTo>
                <a:lnTo>
                  <a:pt x="13462" y="17653"/>
                </a:lnTo>
                <a:lnTo>
                  <a:pt x="13462" y="13081"/>
                </a:lnTo>
                <a:lnTo>
                  <a:pt x="13462" y="8890"/>
                </a:lnTo>
                <a:lnTo>
                  <a:pt x="17654" y="8890"/>
                </a:lnTo>
                <a:lnTo>
                  <a:pt x="22225" y="8890"/>
                </a:lnTo>
                <a:lnTo>
                  <a:pt x="26543" y="8890"/>
                </a:lnTo>
                <a:lnTo>
                  <a:pt x="26543" y="4572"/>
                </a:lnTo>
                <a:lnTo>
                  <a:pt x="31116" y="4572"/>
                </a:lnTo>
                <a:lnTo>
                  <a:pt x="35053" y="4572"/>
                </a:lnTo>
                <a:lnTo>
                  <a:pt x="43942" y="4572"/>
                </a:lnTo>
                <a:lnTo>
                  <a:pt x="43942" y="0"/>
                </a:lnTo>
                <a:lnTo>
                  <a:pt x="52705" y="0"/>
                </a:lnTo>
                <a:lnTo>
                  <a:pt x="66167" y="13081"/>
                </a:lnTo>
                <a:lnTo>
                  <a:pt x="66167" y="17653"/>
                </a:lnTo>
                <a:lnTo>
                  <a:pt x="66167" y="21590"/>
                </a:lnTo>
                <a:lnTo>
                  <a:pt x="70104" y="35051"/>
                </a:lnTo>
                <a:lnTo>
                  <a:pt x="70104" y="39369"/>
                </a:lnTo>
                <a:lnTo>
                  <a:pt x="70104" y="43941"/>
                </a:lnTo>
                <a:lnTo>
                  <a:pt x="74423" y="39369"/>
                </a:lnTo>
                <a:lnTo>
                  <a:pt x="74423" y="30479"/>
                </a:lnTo>
                <a:lnTo>
                  <a:pt x="74423" y="21590"/>
                </a:lnTo>
                <a:lnTo>
                  <a:pt x="78994" y="17653"/>
                </a:lnTo>
                <a:lnTo>
                  <a:pt x="78994" y="4572"/>
                </a:lnTo>
                <a:lnTo>
                  <a:pt x="87758" y="4572"/>
                </a:lnTo>
                <a:lnTo>
                  <a:pt x="87758" y="0"/>
                </a:lnTo>
                <a:lnTo>
                  <a:pt x="87758" y="8890"/>
                </a:lnTo>
                <a:lnTo>
                  <a:pt x="87758" y="13081"/>
                </a:lnTo>
                <a:lnTo>
                  <a:pt x="87758" y="17653"/>
                </a:lnTo>
                <a:lnTo>
                  <a:pt x="87758" y="21590"/>
                </a:lnTo>
                <a:lnTo>
                  <a:pt x="87758" y="26162"/>
                </a:lnTo>
                <a:lnTo>
                  <a:pt x="87758" y="30479"/>
                </a:lnTo>
                <a:lnTo>
                  <a:pt x="87758" y="35051"/>
                </a:lnTo>
                <a:lnTo>
                  <a:pt x="87758" y="43941"/>
                </a:lnTo>
                <a:lnTo>
                  <a:pt x="87758" y="48132"/>
                </a:lnTo>
                <a:lnTo>
                  <a:pt x="92329" y="481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4" name="Freeform 1834"/>
          <p:cNvSpPr/>
          <p:nvPr/>
        </p:nvSpPr>
        <p:spPr>
          <a:xfrm>
            <a:off x="3347592" y="7577581"/>
            <a:ext cx="4573" cy="57023"/>
          </a:xfrm>
          <a:custGeom>
            <a:avLst/>
            <a:gdLst/>
            <a:ahLst/>
            <a:cxnLst/>
            <a:rect l="0" t="0" r="0" b="0"/>
            <a:pathLst>
              <a:path w="4573" h="57023">
                <a:moveTo>
                  <a:pt x="0" y="57023"/>
                </a:moveTo>
                <a:lnTo>
                  <a:pt x="0" y="48260"/>
                </a:lnTo>
                <a:lnTo>
                  <a:pt x="0" y="39370"/>
                </a:lnTo>
                <a:lnTo>
                  <a:pt x="0" y="35053"/>
                </a:lnTo>
                <a:lnTo>
                  <a:pt x="0" y="17781"/>
                </a:lnTo>
                <a:lnTo>
                  <a:pt x="4573" y="13463"/>
                </a:lnTo>
                <a:lnTo>
                  <a:pt x="457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5" name="Freeform 1835"/>
          <p:cNvSpPr/>
          <p:nvPr/>
        </p:nvSpPr>
        <p:spPr>
          <a:xfrm>
            <a:off x="3356483" y="7547101"/>
            <a:ext cx="0" cy="4318"/>
          </a:xfrm>
          <a:custGeom>
            <a:avLst/>
            <a:gdLst/>
            <a:ahLst/>
            <a:cxnLst/>
            <a:rect l="0" t="0" r="0" b="0"/>
            <a:pathLst>
              <a:path h="4318">
                <a:moveTo>
                  <a:pt x="0" y="4318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6" name="Freeform 1836"/>
          <p:cNvSpPr/>
          <p:nvPr/>
        </p:nvSpPr>
        <p:spPr>
          <a:xfrm>
            <a:off x="3404615" y="7581900"/>
            <a:ext cx="52451" cy="52704"/>
          </a:xfrm>
          <a:custGeom>
            <a:avLst/>
            <a:gdLst/>
            <a:ahLst/>
            <a:cxnLst/>
            <a:rect l="0" t="0" r="0" b="0"/>
            <a:pathLst>
              <a:path w="52451" h="52704">
                <a:moveTo>
                  <a:pt x="26163" y="9144"/>
                </a:moveTo>
                <a:lnTo>
                  <a:pt x="21971" y="9144"/>
                </a:lnTo>
                <a:lnTo>
                  <a:pt x="17400" y="9144"/>
                </a:lnTo>
                <a:lnTo>
                  <a:pt x="13463" y="9144"/>
                </a:lnTo>
                <a:lnTo>
                  <a:pt x="8890" y="9144"/>
                </a:lnTo>
                <a:lnTo>
                  <a:pt x="4573" y="9144"/>
                </a:lnTo>
                <a:lnTo>
                  <a:pt x="4573" y="13462"/>
                </a:lnTo>
                <a:lnTo>
                  <a:pt x="4573" y="17653"/>
                </a:lnTo>
                <a:lnTo>
                  <a:pt x="4573" y="22225"/>
                </a:lnTo>
                <a:lnTo>
                  <a:pt x="4573" y="26162"/>
                </a:lnTo>
                <a:lnTo>
                  <a:pt x="4573" y="30734"/>
                </a:lnTo>
                <a:lnTo>
                  <a:pt x="4573" y="39623"/>
                </a:lnTo>
                <a:lnTo>
                  <a:pt x="4573" y="43941"/>
                </a:lnTo>
                <a:lnTo>
                  <a:pt x="13463" y="43941"/>
                </a:lnTo>
                <a:lnTo>
                  <a:pt x="21971" y="48513"/>
                </a:lnTo>
                <a:lnTo>
                  <a:pt x="26163" y="48513"/>
                </a:lnTo>
                <a:lnTo>
                  <a:pt x="30481" y="48513"/>
                </a:lnTo>
                <a:lnTo>
                  <a:pt x="35052" y="52704"/>
                </a:lnTo>
                <a:lnTo>
                  <a:pt x="39370" y="52704"/>
                </a:lnTo>
                <a:lnTo>
                  <a:pt x="43943" y="52704"/>
                </a:lnTo>
                <a:lnTo>
                  <a:pt x="47880" y="52704"/>
                </a:lnTo>
                <a:lnTo>
                  <a:pt x="52451" y="48513"/>
                </a:lnTo>
                <a:lnTo>
                  <a:pt x="52451" y="43941"/>
                </a:lnTo>
                <a:lnTo>
                  <a:pt x="52451" y="35051"/>
                </a:lnTo>
                <a:lnTo>
                  <a:pt x="52451" y="26162"/>
                </a:lnTo>
                <a:lnTo>
                  <a:pt x="52451" y="22225"/>
                </a:lnTo>
                <a:lnTo>
                  <a:pt x="47880" y="17653"/>
                </a:lnTo>
                <a:lnTo>
                  <a:pt x="39370" y="4572"/>
                </a:lnTo>
                <a:lnTo>
                  <a:pt x="35052" y="4572"/>
                </a:lnTo>
                <a:lnTo>
                  <a:pt x="26163" y="0"/>
                </a:lnTo>
                <a:lnTo>
                  <a:pt x="21971" y="0"/>
                </a:lnTo>
                <a:lnTo>
                  <a:pt x="17400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7" name="Freeform 1837"/>
          <p:cNvSpPr/>
          <p:nvPr/>
        </p:nvSpPr>
        <p:spPr>
          <a:xfrm>
            <a:off x="2875533" y="7520940"/>
            <a:ext cx="83186" cy="135635"/>
          </a:xfrm>
          <a:custGeom>
            <a:avLst/>
            <a:gdLst/>
            <a:ahLst/>
            <a:cxnLst/>
            <a:rect l="0" t="0" r="0" b="0"/>
            <a:pathLst>
              <a:path w="83186" h="135635">
                <a:moveTo>
                  <a:pt x="83186" y="0"/>
                </a:moveTo>
                <a:lnTo>
                  <a:pt x="78614" y="0"/>
                </a:lnTo>
                <a:lnTo>
                  <a:pt x="74296" y="0"/>
                </a:lnTo>
                <a:lnTo>
                  <a:pt x="70105" y="0"/>
                </a:lnTo>
                <a:lnTo>
                  <a:pt x="56896" y="0"/>
                </a:lnTo>
                <a:lnTo>
                  <a:pt x="52324" y="0"/>
                </a:lnTo>
                <a:lnTo>
                  <a:pt x="43815" y="0"/>
                </a:lnTo>
                <a:lnTo>
                  <a:pt x="30481" y="13461"/>
                </a:lnTo>
                <a:lnTo>
                  <a:pt x="26417" y="13461"/>
                </a:lnTo>
                <a:lnTo>
                  <a:pt x="17653" y="17653"/>
                </a:lnTo>
                <a:lnTo>
                  <a:pt x="13081" y="22225"/>
                </a:lnTo>
                <a:lnTo>
                  <a:pt x="8764" y="30479"/>
                </a:lnTo>
                <a:lnTo>
                  <a:pt x="4192" y="35051"/>
                </a:lnTo>
                <a:lnTo>
                  <a:pt x="4192" y="39623"/>
                </a:lnTo>
                <a:lnTo>
                  <a:pt x="4192" y="43941"/>
                </a:lnTo>
                <a:lnTo>
                  <a:pt x="4192" y="52704"/>
                </a:lnTo>
                <a:lnTo>
                  <a:pt x="4192" y="61213"/>
                </a:lnTo>
                <a:lnTo>
                  <a:pt x="0" y="74676"/>
                </a:lnTo>
                <a:lnTo>
                  <a:pt x="0" y="87757"/>
                </a:lnTo>
                <a:lnTo>
                  <a:pt x="0" y="92329"/>
                </a:lnTo>
                <a:lnTo>
                  <a:pt x="0" y="96647"/>
                </a:lnTo>
                <a:lnTo>
                  <a:pt x="0" y="101219"/>
                </a:lnTo>
                <a:lnTo>
                  <a:pt x="0" y="109473"/>
                </a:lnTo>
                <a:lnTo>
                  <a:pt x="0" y="114045"/>
                </a:lnTo>
                <a:lnTo>
                  <a:pt x="4192" y="118617"/>
                </a:lnTo>
                <a:lnTo>
                  <a:pt x="8764" y="127381"/>
                </a:lnTo>
                <a:lnTo>
                  <a:pt x="13081" y="127381"/>
                </a:lnTo>
                <a:lnTo>
                  <a:pt x="21844" y="135635"/>
                </a:lnTo>
                <a:lnTo>
                  <a:pt x="26417" y="135635"/>
                </a:lnTo>
                <a:lnTo>
                  <a:pt x="30481" y="135635"/>
                </a:lnTo>
                <a:lnTo>
                  <a:pt x="39243" y="135635"/>
                </a:lnTo>
                <a:lnTo>
                  <a:pt x="43815" y="135635"/>
                </a:lnTo>
                <a:lnTo>
                  <a:pt x="48134" y="131698"/>
                </a:lnTo>
                <a:lnTo>
                  <a:pt x="48134" y="122808"/>
                </a:lnTo>
                <a:lnTo>
                  <a:pt x="48134" y="118617"/>
                </a:lnTo>
                <a:lnTo>
                  <a:pt x="48134" y="105156"/>
                </a:lnTo>
                <a:lnTo>
                  <a:pt x="48134" y="101219"/>
                </a:lnTo>
                <a:lnTo>
                  <a:pt x="48134" y="96647"/>
                </a:lnTo>
                <a:lnTo>
                  <a:pt x="48134" y="78994"/>
                </a:lnTo>
                <a:lnTo>
                  <a:pt x="48134" y="74676"/>
                </a:lnTo>
                <a:lnTo>
                  <a:pt x="48134" y="70104"/>
                </a:lnTo>
                <a:lnTo>
                  <a:pt x="43815" y="70104"/>
                </a:lnTo>
                <a:lnTo>
                  <a:pt x="39243" y="70104"/>
                </a:lnTo>
                <a:lnTo>
                  <a:pt x="35052" y="70104"/>
                </a:lnTo>
                <a:lnTo>
                  <a:pt x="35052" y="657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8" name="Freeform 1838"/>
          <p:cNvSpPr/>
          <p:nvPr/>
        </p:nvSpPr>
        <p:spPr>
          <a:xfrm>
            <a:off x="2949829" y="7547101"/>
            <a:ext cx="78994" cy="57024"/>
          </a:xfrm>
          <a:custGeom>
            <a:avLst/>
            <a:gdLst/>
            <a:ahLst/>
            <a:cxnLst/>
            <a:rect l="0" t="0" r="0" b="0"/>
            <a:pathLst>
              <a:path w="78994" h="57024">
                <a:moveTo>
                  <a:pt x="4318" y="0"/>
                </a:moveTo>
                <a:lnTo>
                  <a:pt x="0" y="8890"/>
                </a:lnTo>
                <a:lnTo>
                  <a:pt x="0" y="17780"/>
                </a:lnTo>
                <a:lnTo>
                  <a:pt x="0" y="26543"/>
                </a:lnTo>
                <a:lnTo>
                  <a:pt x="0" y="30480"/>
                </a:lnTo>
                <a:lnTo>
                  <a:pt x="0" y="43943"/>
                </a:lnTo>
                <a:lnTo>
                  <a:pt x="0" y="48515"/>
                </a:lnTo>
                <a:lnTo>
                  <a:pt x="0" y="52833"/>
                </a:lnTo>
                <a:lnTo>
                  <a:pt x="4318" y="52833"/>
                </a:lnTo>
                <a:lnTo>
                  <a:pt x="4318" y="57024"/>
                </a:lnTo>
                <a:lnTo>
                  <a:pt x="8890" y="57024"/>
                </a:lnTo>
                <a:lnTo>
                  <a:pt x="22225" y="57024"/>
                </a:lnTo>
                <a:lnTo>
                  <a:pt x="26288" y="57024"/>
                </a:lnTo>
                <a:lnTo>
                  <a:pt x="35051" y="57024"/>
                </a:lnTo>
                <a:lnTo>
                  <a:pt x="39623" y="57024"/>
                </a:lnTo>
                <a:lnTo>
                  <a:pt x="48513" y="57024"/>
                </a:lnTo>
                <a:lnTo>
                  <a:pt x="56769" y="52833"/>
                </a:lnTo>
                <a:lnTo>
                  <a:pt x="61341" y="43943"/>
                </a:lnTo>
                <a:lnTo>
                  <a:pt x="65531" y="43943"/>
                </a:lnTo>
                <a:lnTo>
                  <a:pt x="70103" y="39624"/>
                </a:lnTo>
                <a:lnTo>
                  <a:pt x="78994" y="350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39" name="Freeform 1839"/>
          <p:cNvSpPr/>
          <p:nvPr/>
        </p:nvSpPr>
        <p:spPr>
          <a:xfrm>
            <a:off x="3011170" y="7555991"/>
            <a:ext cx="4190" cy="83566"/>
          </a:xfrm>
          <a:custGeom>
            <a:avLst/>
            <a:gdLst/>
            <a:ahLst/>
            <a:cxnLst/>
            <a:rect l="0" t="0" r="0" b="0"/>
            <a:pathLst>
              <a:path w="4190" h="83566">
                <a:moveTo>
                  <a:pt x="4190" y="0"/>
                </a:moveTo>
                <a:lnTo>
                  <a:pt x="0" y="4572"/>
                </a:lnTo>
                <a:lnTo>
                  <a:pt x="0" y="13462"/>
                </a:lnTo>
                <a:lnTo>
                  <a:pt x="0" y="26162"/>
                </a:lnTo>
                <a:lnTo>
                  <a:pt x="0" y="35053"/>
                </a:lnTo>
                <a:lnTo>
                  <a:pt x="0" y="39625"/>
                </a:lnTo>
                <a:lnTo>
                  <a:pt x="0" y="57278"/>
                </a:lnTo>
                <a:lnTo>
                  <a:pt x="0" y="61596"/>
                </a:lnTo>
                <a:lnTo>
                  <a:pt x="0" y="74422"/>
                </a:lnTo>
                <a:lnTo>
                  <a:pt x="0" y="78994"/>
                </a:lnTo>
                <a:lnTo>
                  <a:pt x="0" y="8356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0" name="Freeform 1840"/>
          <p:cNvSpPr/>
          <p:nvPr/>
        </p:nvSpPr>
        <p:spPr>
          <a:xfrm>
            <a:off x="3094354" y="7520940"/>
            <a:ext cx="43816" cy="114045"/>
          </a:xfrm>
          <a:custGeom>
            <a:avLst/>
            <a:gdLst/>
            <a:ahLst/>
            <a:cxnLst/>
            <a:rect l="0" t="0" r="0" b="0"/>
            <a:pathLst>
              <a:path w="43816" h="114045">
                <a:moveTo>
                  <a:pt x="30481" y="114045"/>
                </a:moveTo>
                <a:lnTo>
                  <a:pt x="30481" y="109473"/>
                </a:lnTo>
                <a:lnTo>
                  <a:pt x="30481" y="101219"/>
                </a:lnTo>
                <a:lnTo>
                  <a:pt x="30481" y="96647"/>
                </a:lnTo>
                <a:lnTo>
                  <a:pt x="30481" y="87757"/>
                </a:lnTo>
                <a:lnTo>
                  <a:pt x="30481" y="70104"/>
                </a:lnTo>
                <a:lnTo>
                  <a:pt x="39244" y="61213"/>
                </a:lnTo>
                <a:lnTo>
                  <a:pt x="39244" y="56641"/>
                </a:lnTo>
                <a:lnTo>
                  <a:pt x="39244" y="39623"/>
                </a:lnTo>
                <a:lnTo>
                  <a:pt x="43816" y="35051"/>
                </a:lnTo>
                <a:lnTo>
                  <a:pt x="43816" y="17653"/>
                </a:lnTo>
                <a:lnTo>
                  <a:pt x="43816" y="13461"/>
                </a:lnTo>
                <a:lnTo>
                  <a:pt x="43816" y="8889"/>
                </a:lnTo>
                <a:lnTo>
                  <a:pt x="43816" y="4572"/>
                </a:lnTo>
                <a:lnTo>
                  <a:pt x="43816" y="0"/>
                </a:lnTo>
                <a:lnTo>
                  <a:pt x="35053" y="0"/>
                </a:lnTo>
                <a:lnTo>
                  <a:pt x="30481" y="0"/>
                </a:lnTo>
                <a:lnTo>
                  <a:pt x="26163" y="0"/>
                </a:lnTo>
                <a:lnTo>
                  <a:pt x="21591" y="0"/>
                </a:lnTo>
                <a:lnTo>
                  <a:pt x="17653" y="4572"/>
                </a:lnTo>
                <a:lnTo>
                  <a:pt x="13081" y="8889"/>
                </a:lnTo>
                <a:lnTo>
                  <a:pt x="0" y="176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1" name="Freeform 1841"/>
          <p:cNvSpPr/>
          <p:nvPr/>
        </p:nvSpPr>
        <p:spPr>
          <a:xfrm>
            <a:off x="3063875" y="7652638"/>
            <a:ext cx="8508" cy="56643"/>
          </a:xfrm>
          <a:custGeom>
            <a:avLst/>
            <a:gdLst/>
            <a:ahLst/>
            <a:cxnLst/>
            <a:rect l="0" t="0" r="0" b="0"/>
            <a:pathLst>
              <a:path w="8508" h="56643">
                <a:moveTo>
                  <a:pt x="8508" y="0"/>
                </a:moveTo>
                <a:lnTo>
                  <a:pt x="4191" y="0"/>
                </a:lnTo>
                <a:lnTo>
                  <a:pt x="4191" y="8509"/>
                </a:lnTo>
                <a:lnTo>
                  <a:pt x="4191" y="12828"/>
                </a:lnTo>
                <a:lnTo>
                  <a:pt x="4191" y="26162"/>
                </a:lnTo>
                <a:lnTo>
                  <a:pt x="4191" y="30481"/>
                </a:lnTo>
                <a:lnTo>
                  <a:pt x="4191" y="35053"/>
                </a:lnTo>
                <a:lnTo>
                  <a:pt x="4191" y="38990"/>
                </a:lnTo>
                <a:lnTo>
                  <a:pt x="0" y="52452"/>
                </a:lnTo>
                <a:lnTo>
                  <a:pt x="0" y="566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2" name="Freeform 1842"/>
          <p:cNvSpPr/>
          <p:nvPr/>
        </p:nvSpPr>
        <p:spPr>
          <a:xfrm>
            <a:off x="2398776" y="7591044"/>
            <a:ext cx="74422" cy="113665"/>
          </a:xfrm>
          <a:custGeom>
            <a:avLst/>
            <a:gdLst/>
            <a:ahLst/>
            <a:cxnLst/>
            <a:rect l="0" t="0" r="0" b="0"/>
            <a:pathLst>
              <a:path w="74422" h="113665">
                <a:moveTo>
                  <a:pt x="0" y="0"/>
                </a:moveTo>
                <a:lnTo>
                  <a:pt x="0" y="8509"/>
                </a:lnTo>
                <a:lnTo>
                  <a:pt x="0" y="17018"/>
                </a:lnTo>
                <a:lnTo>
                  <a:pt x="0" y="26543"/>
                </a:lnTo>
                <a:lnTo>
                  <a:pt x="0" y="30479"/>
                </a:lnTo>
                <a:lnTo>
                  <a:pt x="0" y="39369"/>
                </a:lnTo>
                <a:lnTo>
                  <a:pt x="0" y="65531"/>
                </a:lnTo>
                <a:lnTo>
                  <a:pt x="0" y="69850"/>
                </a:lnTo>
                <a:lnTo>
                  <a:pt x="4318" y="78994"/>
                </a:lnTo>
                <a:lnTo>
                  <a:pt x="13462" y="87503"/>
                </a:lnTo>
                <a:lnTo>
                  <a:pt x="13462" y="92075"/>
                </a:lnTo>
                <a:lnTo>
                  <a:pt x="17653" y="92075"/>
                </a:lnTo>
                <a:lnTo>
                  <a:pt x="17653" y="96012"/>
                </a:lnTo>
                <a:lnTo>
                  <a:pt x="21971" y="100584"/>
                </a:lnTo>
                <a:lnTo>
                  <a:pt x="21971" y="109474"/>
                </a:lnTo>
                <a:lnTo>
                  <a:pt x="26543" y="109474"/>
                </a:lnTo>
                <a:lnTo>
                  <a:pt x="26543" y="113665"/>
                </a:lnTo>
                <a:lnTo>
                  <a:pt x="30479" y="113665"/>
                </a:lnTo>
                <a:lnTo>
                  <a:pt x="35051" y="100584"/>
                </a:lnTo>
                <a:lnTo>
                  <a:pt x="43941" y="96012"/>
                </a:lnTo>
                <a:lnTo>
                  <a:pt x="43941" y="92075"/>
                </a:lnTo>
                <a:lnTo>
                  <a:pt x="48132" y="87503"/>
                </a:lnTo>
                <a:lnTo>
                  <a:pt x="48132" y="74422"/>
                </a:lnTo>
                <a:lnTo>
                  <a:pt x="52704" y="65531"/>
                </a:lnTo>
                <a:lnTo>
                  <a:pt x="57022" y="57022"/>
                </a:lnTo>
                <a:lnTo>
                  <a:pt x="57022" y="48132"/>
                </a:lnTo>
                <a:lnTo>
                  <a:pt x="61594" y="43560"/>
                </a:lnTo>
                <a:lnTo>
                  <a:pt x="61594" y="39369"/>
                </a:lnTo>
                <a:lnTo>
                  <a:pt x="61594" y="34797"/>
                </a:lnTo>
                <a:lnTo>
                  <a:pt x="61594" y="26543"/>
                </a:lnTo>
                <a:lnTo>
                  <a:pt x="66166" y="21590"/>
                </a:lnTo>
                <a:lnTo>
                  <a:pt x="66166" y="17018"/>
                </a:lnTo>
                <a:lnTo>
                  <a:pt x="66166" y="13081"/>
                </a:lnTo>
                <a:lnTo>
                  <a:pt x="66166" y="8509"/>
                </a:lnTo>
                <a:lnTo>
                  <a:pt x="74422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3" name="Freeform 1843"/>
          <p:cNvSpPr/>
          <p:nvPr/>
        </p:nvSpPr>
        <p:spPr>
          <a:xfrm>
            <a:off x="2490851" y="7586472"/>
            <a:ext cx="35051" cy="92075"/>
          </a:xfrm>
          <a:custGeom>
            <a:avLst/>
            <a:gdLst/>
            <a:ahLst/>
            <a:cxnLst/>
            <a:rect l="0" t="0" r="0" b="0"/>
            <a:pathLst>
              <a:path w="35051" h="92075">
                <a:moveTo>
                  <a:pt x="26162" y="21590"/>
                </a:moveTo>
                <a:lnTo>
                  <a:pt x="21971" y="21590"/>
                </a:lnTo>
                <a:lnTo>
                  <a:pt x="12826" y="21590"/>
                </a:lnTo>
                <a:lnTo>
                  <a:pt x="8509" y="21590"/>
                </a:lnTo>
                <a:lnTo>
                  <a:pt x="8509" y="26162"/>
                </a:lnTo>
                <a:lnTo>
                  <a:pt x="3937" y="26162"/>
                </a:lnTo>
                <a:lnTo>
                  <a:pt x="3937" y="35051"/>
                </a:lnTo>
                <a:lnTo>
                  <a:pt x="3937" y="39369"/>
                </a:lnTo>
                <a:lnTo>
                  <a:pt x="3937" y="43941"/>
                </a:lnTo>
                <a:lnTo>
                  <a:pt x="3937" y="48132"/>
                </a:lnTo>
                <a:lnTo>
                  <a:pt x="3937" y="52704"/>
                </a:lnTo>
                <a:lnTo>
                  <a:pt x="3937" y="65531"/>
                </a:lnTo>
                <a:lnTo>
                  <a:pt x="3937" y="69850"/>
                </a:lnTo>
                <a:lnTo>
                  <a:pt x="3937" y="74422"/>
                </a:lnTo>
                <a:lnTo>
                  <a:pt x="12826" y="83184"/>
                </a:lnTo>
                <a:lnTo>
                  <a:pt x="17399" y="83184"/>
                </a:lnTo>
                <a:lnTo>
                  <a:pt x="26162" y="92075"/>
                </a:lnTo>
                <a:lnTo>
                  <a:pt x="30479" y="92075"/>
                </a:lnTo>
                <a:lnTo>
                  <a:pt x="35051" y="92075"/>
                </a:lnTo>
                <a:lnTo>
                  <a:pt x="35051" y="87503"/>
                </a:lnTo>
                <a:lnTo>
                  <a:pt x="35051" y="83184"/>
                </a:lnTo>
                <a:lnTo>
                  <a:pt x="35051" y="74422"/>
                </a:lnTo>
                <a:lnTo>
                  <a:pt x="35051" y="69850"/>
                </a:lnTo>
                <a:lnTo>
                  <a:pt x="35051" y="57022"/>
                </a:lnTo>
                <a:lnTo>
                  <a:pt x="26162" y="39369"/>
                </a:lnTo>
                <a:lnTo>
                  <a:pt x="21971" y="35051"/>
                </a:lnTo>
                <a:lnTo>
                  <a:pt x="21971" y="30479"/>
                </a:lnTo>
                <a:lnTo>
                  <a:pt x="3937" y="13081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4" name="Freeform 1844"/>
          <p:cNvSpPr/>
          <p:nvPr/>
        </p:nvSpPr>
        <p:spPr>
          <a:xfrm>
            <a:off x="2538983" y="7612634"/>
            <a:ext cx="69850" cy="61341"/>
          </a:xfrm>
          <a:custGeom>
            <a:avLst/>
            <a:gdLst/>
            <a:ahLst/>
            <a:cxnLst/>
            <a:rect l="0" t="0" r="0" b="0"/>
            <a:pathLst>
              <a:path w="69850" h="61341">
                <a:moveTo>
                  <a:pt x="0" y="57022"/>
                </a:moveTo>
                <a:lnTo>
                  <a:pt x="0" y="52450"/>
                </a:lnTo>
                <a:lnTo>
                  <a:pt x="0" y="43688"/>
                </a:lnTo>
                <a:lnTo>
                  <a:pt x="0" y="39369"/>
                </a:lnTo>
                <a:lnTo>
                  <a:pt x="0" y="35432"/>
                </a:lnTo>
                <a:lnTo>
                  <a:pt x="0" y="30860"/>
                </a:lnTo>
                <a:lnTo>
                  <a:pt x="4318" y="26542"/>
                </a:lnTo>
                <a:lnTo>
                  <a:pt x="4318" y="21970"/>
                </a:lnTo>
                <a:lnTo>
                  <a:pt x="8509" y="17779"/>
                </a:lnTo>
                <a:lnTo>
                  <a:pt x="8509" y="8889"/>
                </a:lnTo>
                <a:lnTo>
                  <a:pt x="13081" y="8889"/>
                </a:lnTo>
                <a:lnTo>
                  <a:pt x="13081" y="4317"/>
                </a:lnTo>
                <a:lnTo>
                  <a:pt x="17399" y="0"/>
                </a:lnTo>
                <a:lnTo>
                  <a:pt x="21971" y="0"/>
                </a:lnTo>
                <a:lnTo>
                  <a:pt x="30481" y="0"/>
                </a:lnTo>
                <a:lnTo>
                  <a:pt x="34799" y="0"/>
                </a:lnTo>
                <a:lnTo>
                  <a:pt x="39371" y="0"/>
                </a:lnTo>
                <a:lnTo>
                  <a:pt x="43562" y="0"/>
                </a:lnTo>
                <a:lnTo>
                  <a:pt x="48134" y="0"/>
                </a:lnTo>
                <a:lnTo>
                  <a:pt x="52452" y="4317"/>
                </a:lnTo>
                <a:lnTo>
                  <a:pt x="52452" y="13207"/>
                </a:lnTo>
                <a:lnTo>
                  <a:pt x="56389" y="13207"/>
                </a:lnTo>
                <a:lnTo>
                  <a:pt x="56389" y="17779"/>
                </a:lnTo>
                <a:lnTo>
                  <a:pt x="56389" y="21970"/>
                </a:lnTo>
                <a:lnTo>
                  <a:pt x="56389" y="30860"/>
                </a:lnTo>
                <a:lnTo>
                  <a:pt x="60961" y="35432"/>
                </a:lnTo>
                <a:lnTo>
                  <a:pt x="60961" y="43688"/>
                </a:lnTo>
                <a:lnTo>
                  <a:pt x="69850" y="52450"/>
                </a:lnTo>
                <a:lnTo>
                  <a:pt x="69850" y="57022"/>
                </a:lnTo>
                <a:lnTo>
                  <a:pt x="69850" y="613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5" name="Freeform 1845"/>
          <p:cNvSpPr/>
          <p:nvPr/>
        </p:nvSpPr>
        <p:spPr>
          <a:xfrm>
            <a:off x="1865122" y="7573644"/>
            <a:ext cx="12700" cy="60960"/>
          </a:xfrm>
          <a:custGeom>
            <a:avLst/>
            <a:gdLst/>
            <a:ahLst/>
            <a:cxnLst/>
            <a:rect l="0" t="0" r="0" b="0"/>
            <a:pathLst>
              <a:path w="12700" h="60960">
                <a:moveTo>
                  <a:pt x="0" y="0"/>
                </a:moveTo>
                <a:lnTo>
                  <a:pt x="0" y="8256"/>
                </a:lnTo>
                <a:lnTo>
                  <a:pt x="0" y="17400"/>
                </a:lnTo>
                <a:lnTo>
                  <a:pt x="0" y="21718"/>
                </a:lnTo>
                <a:lnTo>
                  <a:pt x="3936" y="25909"/>
                </a:lnTo>
                <a:lnTo>
                  <a:pt x="3936" y="30481"/>
                </a:lnTo>
                <a:lnTo>
                  <a:pt x="8508" y="43307"/>
                </a:lnTo>
                <a:lnTo>
                  <a:pt x="8508" y="47879"/>
                </a:lnTo>
                <a:lnTo>
                  <a:pt x="8508" y="52197"/>
                </a:lnTo>
                <a:lnTo>
                  <a:pt x="12700" y="56769"/>
                </a:lnTo>
                <a:lnTo>
                  <a:pt x="12700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6" name="Freeform 1846"/>
          <p:cNvSpPr/>
          <p:nvPr/>
        </p:nvSpPr>
        <p:spPr>
          <a:xfrm>
            <a:off x="1825751" y="7625841"/>
            <a:ext cx="96013" cy="78868"/>
          </a:xfrm>
          <a:custGeom>
            <a:avLst/>
            <a:gdLst/>
            <a:ahLst/>
            <a:cxnLst/>
            <a:rect l="0" t="0" r="0" b="0"/>
            <a:pathLst>
              <a:path w="96013" h="78868">
                <a:moveTo>
                  <a:pt x="56643" y="0"/>
                </a:moveTo>
                <a:lnTo>
                  <a:pt x="60960" y="0"/>
                </a:lnTo>
                <a:lnTo>
                  <a:pt x="65532" y="0"/>
                </a:lnTo>
                <a:lnTo>
                  <a:pt x="69850" y="0"/>
                </a:lnTo>
                <a:lnTo>
                  <a:pt x="78613" y="4572"/>
                </a:lnTo>
                <a:lnTo>
                  <a:pt x="83185" y="4572"/>
                </a:lnTo>
                <a:lnTo>
                  <a:pt x="87122" y="4572"/>
                </a:lnTo>
                <a:lnTo>
                  <a:pt x="87122" y="8763"/>
                </a:lnTo>
                <a:lnTo>
                  <a:pt x="91441" y="8763"/>
                </a:lnTo>
                <a:lnTo>
                  <a:pt x="96013" y="8763"/>
                </a:lnTo>
                <a:lnTo>
                  <a:pt x="96013" y="13335"/>
                </a:lnTo>
                <a:lnTo>
                  <a:pt x="96013" y="17653"/>
                </a:lnTo>
                <a:lnTo>
                  <a:pt x="96013" y="26162"/>
                </a:lnTo>
                <a:lnTo>
                  <a:pt x="96013" y="30481"/>
                </a:lnTo>
                <a:lnTo>
                  <a:pt x="96013" y="35053"/>
                </a:lnTo>
                <a:lnTo>
                  <a:pt x="96013" y="39243"/>
                </a:lnTo>
                <a:lnTo>
                  <a:pt x="96013" y="43815"/>
                </a:lnTo>
                <a:lnTo>
                  <a:pt x="91441" y="43815"/>
                </a:lnTo>
                <a:lnTo>
                  <a:pt x="91441" y="48134"/>
                </a:lnTo>
                <a:lnTo>
                  <a:pt x="87122" y="48134"/>
                </a:lnTo>
                <a:lnTo>
                  <a:pt x="87122" y="52706"/>
                </a:lnTo>
                <a:lnTo>
                  <a:pt x="83185" y="52706"/>
                </a:lnTo>
                <a:lnTo>
                  <a:pt x="83185" y="61215"/>
                </a:lnTo>
                <a:lnTo>
                  <a:pt x="74422" y="61215"/>
                </a:lnTo>
                <a:lnTo>
                  <a:pt x="74422" y="65532"/>
                </a:lnTo>
                <a:lnTo>
                  <a:pt x="69850" y="65532"/>
                </a:lnTo>
                <a:lnTo>
                  <a:pt x="65532" y="70105"/>
                </a:lnTo>
                <a:lnTo>
                  <a:pt x="60960" y="70105"/>
                </a:lnTo>
                <a:lnTo>
                  <a:pt x="56643" y="74296"/>
                </a:lnTo>
                <a:lnTo>
                  <a:pt x="52071" y="74296"/>
                </a:lnTo>
                <a:lnTo>
                  <a:pt x="47879" y="74296"/>
                </a:lnTo>
                <a:lnTo>
                  <a:pt x="39371" y="74296"/>
                </a:lnTo>
                <a:lnTo>
                  <a:pt x="30481" y="78868"/>
                </a:lnTo>
                <a:lnTo>
                  <a:pt x="26163" y="78868"/>
                </a:lnTo>
                <a:lnTo>
                  <a:pt x="12828" y="78868"/>
                </a:lnTo>
                <a:lnTo>
                  <a:pt x="8891" y="78868"/>
                </a:lnTo>
                <a:lnTo>
                  <a:pt x="4319" y="78868"/>
                </a:lnTo>
                <a:lnTo>
                  <a:pt x="0" y="788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7" name="Freeform 1847"/>
          <p:cNvSpPr/>
          <p:nvPr/>
        </p:nvSpPr>
        <p:spPr>
          <a:xfrm>
            <a:off x="1865122" y="7547101"/>
            <a:ext cx="113283" cy="0"/>
          </a:xfrm>
          <a:custGeom>
            <a:avLst/>
            <a:gdLst/>
            <a:ahLst/>
            <a:cxnLst/>
            <a:rect l="0" t="0" r="0" b="0"/>
            <a:pathLst>
              <a:path w="113283">
                <a:moveTo>
                  <a:pt x="0" y="0"/>
                </a:moveTo>
                <a:lnTo>
                  <a:pt x="3936" y="0"/>
                </a:lnTo>
                <a:lnTo>
                  <a:pt x="8508" y="0"/>
                </a:lnTo>
                <a:lnTo>
                  <a:pt x="17272" y="0"/>
                </a:lnTo>
                <a:lnTo>
                  <a:pt x="21589" y="0"/>
                </a:lnTo>
                <a:lnTo>
                  <a:pt x="26161" y="0"/>
                </a:lnTo>
                <a:lnTo>
                  <a:pt x="35051" y="0"/>
                </a:lnTo>
                <a:lnTo>
                  <a:pt x="39242" y="0"/>
                </a:lnTo>
                <a:lnTo>
                  <a:pt x="47751" y="0"/>
                </a:lnTo>
                <a:lnTo>
                  <a:pt x="52070" y="0"/>
                </a:lnTo>
                <a:lnTo>
                  <a:pt x="56642" y="0"/>
                </a:lnTo>
                <a:lnTo>
                  <a:pt x="61213" y="0"/>
                </a:lnTo>
                <a:lnTo>
                  <a:pt x="65532" y="0"/>
                </a:lnTo>
                <a:lnTo>
                  <a:pt x="78232" y="0"/>
                </a:lnTo>
                <a:lnTo>
                  <a:pt x="82804" y="0"/>
                </a:lnTo>
                <a:lnTo>
                  <a:pt x="91694" y="0"/>
                </a:lnTo>
                <a:lnTo>
                  <a:pt x="96011" y="0"/>
                </a:lnTo>
                <a:lnTo>
                  <a:pt x="100583" y="0"/>
                </a:lnTo>
                <a:lnTo>
                  <a:pt x="109347" y="0"/>
                </a:lnTo>
                <a:lnTo>
                  <a:pt x="11328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8" name="Freeform 1848"/>
          <p:cNvSpPr/>
          <p:nvPr/>
        </p:nvSpPr>
        <p:spPr>
          <a:xfrm>
            <a:off x="1991867" y="7551419"/>
            <a:ext cx="39371" cy="140209"/>
          </a:xfrm>
          <a:custGeom>
            <a:avLst/>
            <a:gdLst/>
            <a:ahLst/>
            <a:cxnLst/>
            <a:rect l="0" t="0" r="0" b="0"/>
            <a:pathLst>
              <a:path w="39371" h="140209">
                <a:moveTo>
                  <a:pt x="21590" y="0"/>
                </a:moveTo>
                <a:lnTo>
                  <a:pt x="21590" y="0"/>
                </a:lnTo>
                <a:lnTo>
                  <a:pt x="26162" y="0"/>
                </a:lnTo>
                <a:lnTo>
                  <a:pt x="30481" y="0"/>
                </a:lnTo>
                <a:lnTo>
                  <a:pt x="35053" y="0"/>
                </a:lnTo>
                <a:lnTo>
                  <a:pt x="35053" y="4572"/>
                </a:lnTo>
                <a:lnTo>
                  <a:pt x="39371" y="4572"/>
                </a:lnTo>
                <a:lnTo>
                  <a:pt x="39371" y="8890"/>
                </a:lnTo>
                <a:lnTo>
                  <a:pt x="39371" y="13462"/>
                </a:lnTo>
                <a:lnTo>
                  <a:pt x="39371" y="26162"/>
                </a:lnTo>
                <a:lnTo>
                  <a:pt x="39371" y="30734"/>
                </a:lnTo>
                <a:lnTo>
                  <a:pt x="26162" y="43943"/>
                </a:lnTo>
                <a:lnTo>
                  <a:pt x="21590" y="48134"/>
                </a:lnTo>
                <a:lnTo>
                  <a:pt x="17653" y="52706"/>
                </a:lnTo>
                <a:lnTo>
                  <a:pt x="13081" y="61215"/>
                </a:lnTo>
                <a:lnTo>
                  <a:pt x="8890" y="61215"/>
                </a:lnTo>
                <a:lnTo>
                  <a:pt x="0" y="74422"/>
                </a:lnTo>
                <a:lnTo>
                  <a:pt x="0" y="78994"/>
                </a:lnTo>
                <a:lnTo>
                  <a:pt x="0" y="83185"/>
                </a:lnTo>
                <a:lnTo>
                  <a:pt x="0" y="87757"/>
                </a:lnTo>
                <a:lnTo>
                  <a:pt x="0" y="92329"/>
                </a:lnTo>
                <a:lnTo>
                  <a:pt x="0" y="100584"/>
                </a:lnTo>
                <a:lnTo>
                  <a:pt x="0" y="105156"/>
                </a:lnTo>
                <a:lnTo>
                  <a:pt x="0" y="109475"/>
                </a:lnTo>
                <a:lnTo>
                  <a:pt x="0" y="114047"/>
                </a:lnTo>
                <a:lnTo>
                  <a:pt x="0" y="118619"/>
                </a:lnTo>
                <a:lnTo>
                  <a:pt x="4318" y="122809"/>
                </a:lnTo>
                <a:lnTo>
                  <a:pt x="8890" y="127128"/>
                </a:lnTo>
                <a:lnTo>
                  <a:pt x="13081" y="131700"/>
                </a:lnTo>
                <a:lnTo>
                  <a:pt x="17653" y="131700"/>
                </a:lnTo>
                <a:lnTo>
                  <a:pt x="21590" y="131700"/>
                </a:lnTo>
                <a:lnTo>
                  <a:pt x="21590" y="140209"/>
                </a:lnTo>
                <a:lnTo>
                  <a:pt x="26162" y="140209"/>
                </a:lnTo>
                <a:lnTo>
                  <a:pt x="30481" y="140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49" name="Freeform 1849"/>
          <p:cNvSpPr/>
          <p:nvPr/>
        </p:nvSpPr>
        <p:spPr>
          <a:xfrm>
            <a:off x="2078989" y="7543165"/>
            <a:ext cx="78994" cy="139954"/>
          </a:xfrm>
          <a:custGeom>
            <a:avLst/>
            <a:gdLst/>
            <a:ahLst/>
            <a:cxnLst/>
            <a:rect l="0" t="0" r="0" b="0"/>
            <a:pathLst>
              <a:path w="78994" h="139954">
                <a:moveTo>
                  <a:pt x="0" y="139954"/>
                </a:moveTo>
                <a:lnTo>
                  <a:pt x="0" y="135382"/>
                </a:lnTo>
                <a:lnTo>
                  <a:pt x="4572" y="131063"/>
                </a:lnTo>
                <a:lnTo>
                  <a:pt x="4572" y="122301"/>
                </a:lnTo>
                <a:lnTo>
                  <a:pt x="8890" y="117729"/>
                </a:lnTo>
                <a:lnTo>
                  <a:pt x="13462" y="104901"/>
                </a:lnTo>
                <a:lnTo>
                  <a:pt x="22353" y="91439"/>
                </a:lnTo>
                <a:lnTo>
                  <a:pt x="26543" y="87248"/>
                </a:lnTo>
                <a:lnTo>
                  <a:pt x="39625" y="69469"/>
                </a:lnTo>
                <a:lnTo>
                  <a:pt x="43943" y="56388"/>
                </a:lnTo>
                <a:lnTo>
                  <a:pt x="57405" y="47879"/>
                </a:lnTo>
                <a:lnTo>
                  <a:pt x="61596" y="38988"/>
                </a:lnTo>
                <a:lnTo>
                  <a:pt x="66168" y="34416"/>
                </a:lnTo>
                <a:lnTo>
                  <a:pt x="66168" y="30479"/>
                </a:lnTo>
                <a:lnTo>
                  <a:pt x="70105" y="25907"/>
                </a:lnTo>
                <a:lnTo>
                  <a:pt x="74422" y="21716"/>
                </a:lnTo>
                <a:lnTo>
                  <a:pt x="74422" y="17144"/>
                </a:lnTo>
                <a:lnTo>
                  <a:pt x="74422" y="12826"/>
                </a:lnTo>
                <a:lnTo>
                  <a:pt x="78994" y="8254"/>
                </a:lnTo>
                <a:lnTo>
                  <a:pt x="7899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0" name="Freeform 1850"/>
          <p:cNvSpPr/>
          <p:nvPr/>
        </p:nvSpPr>
        <p:spPr>
          <a:xfrm>
            <a:off x="2101342" y="7555991"/>
            <a:ext cx="0" cy="4318"/>
          </a:xfrm>
          <a:custGeom>
            <a:avLst/>
            <a:gdLst/>
            <a:ahLst/>
            <a:cxnLst/>
            <a:rect l="0" t="0" r="0" b="0"/>
            <a:pathLst>
              <a:path h="4318">
                <a:moveTo>
                  <a:pt x="0" y="0"/>
                </a:moveTo>
                <a:lnTo>
                  <a:pt x="0" y="43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1" name="Freeform 1851"/>
          <p:cNvSpPr/>
          <p:nvPr/>
        </p:nvSpPr>
        <p:spPr>
          <a:xfrm>
            <a:off x="1152144" y="7543165"/>
            <a:ext cx="78333" cy="218313"/>
          </a:xfrm>
          <a:custGeom>
            <a:avLst/>
            <a:gdLst/>
            <a:ahLst/>
            <a:cxnLst/>
            <a:rect l="0" t="0" r="0" b="0"/>
            <a:pathLst>
              <a:path w="78333" h="218313">
                <a:moveTo>
                  <a:pt x="78333" y="0"/>
                </a:moveTo>
                <a:lnTo>
                  <a:pt x="74066" y="0"/>
                </a:lnTo>
                <a:lnTo>
                  <a:pt x="70103" y="0"/>
                </a:lnTo>
                <a:lnTo>
                  <a:pt x="65531" y="0"/>
                </a:lnTo>
                <a:lnTo>
                  <a:pt x="61264" y="3936"/>
                </a:lnTo>
                <a:lnTo>
                  <a:pt x="56692" y="3936"/>
                </a:lnTo>
                <a:lnTo>
                  <a:pt x="47853" y="3936"/>
                </a:lnTo>
                <a:lnTo>
                  <a:pt x="47853" y="12826"/>
                </a:lnTo>
                <a:lnTo>
                  <a:pt x="39014" y="21716"/>
                </a:lnTo>
                <a:lnTo>
                  <a:pt x="35052" y="25907"/>
                </a:lnTo>
                <a:lnTo>
                  <a:pt x="21640" y="38988"/>
                </a:lnTo>
                <a:lnTo>
                  <a:pt x="17373" y="43307"/>
                </a:lnTo>
                <a:lnTo>
                  <a:pt x="12801" y="52197"/>
                </a:lnTo>
                <a:lnTo>
                  <a:pt x="4572" y="64897"/>
                </a:lnTo>
                <a:lnTo>
                  <a:pt x="4572" y="78358"/>
                </a:lnTo>
                <a:lnTo>
                  <a:pt x="0" y="87248"/>
                </a:lnTo>
                <a:lnTo>
                  <a:pt x="0" y="96011"/>
                </a:lnTo>
                <a:lnTo>
                  <a:pt x="0" y="100583"/>
                </a:lnTo>
                <a:lnTo>
                  <a:pt x="0" y="108838"/>
                </a:lnTo>
                <a:lnTo>
                  <a:pt x="0" y="113410"/>
                </a:lnTo>
                <a:lnTo>
                  <a:pt x="0" y="126873"/>
                </a:lnTo>
                <a:lnTo>
                  <a:pt x="0" y="135382"/>
                </a:lnTo>
                <a:lnTo>
                  <a:pt x="0" y="139954"/>
                </a:lnTo>
                <a:lnTo>
                  <a:pt x="0" y="157353"/>
                </a:lnTo>
                <a:lnTo>
                  <a:pt x="0" y="170433"/>
                </a:lnTo>
                <a:lnTo>
                  <a:pt x="0" y="175006"/>
                </a:lnTo>
                <a:lnTo>
                  <a:pt x="0" y="183514"/>
                </a:lnTo>
                <a:lnTo>
                  <a:pt x="0" y="192404"/>
                </a:lnTo>
                <a:lnTo>
                  <a:pt x="0" y="201167"/>
                </a:lnTo>
                <a:lnTo>
                  <a:pt x="0" y="205485"/>
                </a:lnTo>
                <a:lnTo>
                  <a:pt x="0" y="210057"/>
                </a:lnTo>
                <a:lnTo>
                  <a:pt x="0" y="213994"/>
                </a:lnTo>
                <a:lnTo>
                  <a:pt x="4572" y="213994"/>
                </a:lnTo>
                <a:lnTo>
                  <a:pt x="4572" y="218313"/>
                </a:lnTo>
                <a:lnTo>
                  <a:pt x="8534" y="218313"/>
                </a:lnTo>
                <a:lnTo>
                  <a:pt x="17373" y="218313"/>
                </a:lnTo>
                <a:lnTo>
                  <a:pt x="21640" y="218313"/>
                </a:lnTo>
                <a:lnTo>
                  <a:pt x="26212" y="218313"/>
                </a:lnTo>
                <a:lnTo>
                  <a:pt x="30480" y="213994"/>
                </a:lnTo>
                <a:lnTo>
                  <a:pt x="35052" y="210057"/>
                </a:lnTo>
                <a:lnTo>
                  <a:pt x="39014" y="192404"/>
                </a:lnTo>
                <a:lnTo>
                  <a:pt x="39014" y="183514"/>
                </a:lnTo>
                <a:lnTo>
                  <a:pt x="47853" y="175006"/>
                </a:lnTo>
                <a:lnTo>
                  <a:pt x="47853" y="166116"/>
                </a:lnTo>
                <a:lnTo>
                  <a:pt x="47853" y="161544"/>
                </a:lnTo>
                <a:lnTo>
                  <a:pt x="47853" y="143891"/>
                </a:lnTo>
                <a:lnTo>
                  <a:pt x="47853" y="139954"/>
                </a:lnTo>
                <a:lnTo>
                  <a:pt x="47853" y="135382"/>
                </a:lnTo>
                <a:lnTo>
                  <a:pt x="43586" y="135382"/>
                </a:lnTo>
                <a:lnTo>
                  <a:pt x="35052" y="135382"/>
                </a:lnTo>
                <a:lnTo>
                  <a:pt x="30480" y="135382"/>
                </a:lnTo>
                <a:lnTo>
                  <a:pt x="26212" y="135382"/>
                </a:lnTo>
                <a:lnTo>
                  <a:pt x="12801" y="135382"/>
                </a:lnTo>
                <a:lnTo>
                  <a:pt x="8534" y="135382"/>
                </a:lnTo>
                <a:lnTo>
                  <a:pt x="4572" y="135382"/>
                </a:lnTo>
                <a:lnTo>
                  <a:pt x="0" y="1353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2" name="Freeform 1852"/>
          <p:cNvSpPr/>
          <p:nvPr/>
        </p:nvSpPr>
        <p:spPr>
          <a:xfrm>
            <a:off x="1270127" y="7591044"/>
            <a:ext cx="8762" cy="131063"/>
          </a:xfrm>
          <a:custGeom>
            <a:avLst/>
            <a:gdLst/>
            <a:ahLst/>
            <a:cxnLst/>
            <a:rect l="0" t="0" r="0" b="0"/>
            <a:pathLst>
              <a:path w="8762" h="131063">
                <a:moveTo>
                  <a:pt x="0" y="131063"/>
                </a:moveTo>
                <a:lnTo>
                  <a:pt x="4190" y="131063"/>
                </a:lnTo>
                <a:lnTo>
                  <a:pt x="4190" y="127127"/>
                </a:lnTo>
                <a:lnTo>
                  <a:pt x="4190" y="122554"/>
                </a:lnTo>
                <a:lnTo>
                  <a:pt x="8762" y="118237"/>
                </a:lnTo>
                <a:lnTo>
                  <a:pt x="8762" y="105156"/>
                </a:lnTo>
                <a:lnTo>
                  <a:pt x="8762" y="87503"/>
                </a:lnTo>
                <a:lnTo>
                  <a:pt x="8762" y="74422"/>
                </a:lnTo>
                <a:lnTo>
                  <a:pt x="8762" y="57022"/>
                </a:lnTo>
                <a:lnTo>
                  <a:pt x="8762" y="48132"/>
                </a:lnTo>
                <a:lnTo>
                  <a:pt x="8762" y="34797"/>
                </a:lnTo>
                <a:lnTo>
                  <a:pt x="8762" y="17018"/>
                </a:lnTo>
                <a:lnTo>
                  <a:pt x="8762" y="8509"/>
                </a:lnTo>
                <a:lnTo>
                  <a:pt x="8762" y="4318"/>
                </a:lnTo>
                <a:lnTo>
                  <a:pt x="87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3" name="Freeform 1853"/>
          <p:cNvSpPr/>
          <p:nvPr/>
        </p:nvSpPr>
        <p:spPr>
          <a:xfrm>
            <a:off x="1252727" y="7569072"/>
            <a:ext cx="104522" cy="205741"/>
          </a:xfrm>
          <a:custGeom>
            <a:avLst/>
            <a:gdLst/>
            <a:ahLst/>
            <a:cxnLst/>
            <a:rect l="0" t="0" r="0" b="0"/>
            <a:pathLst>
              <a:path w="104522" h="205741">
                <a:moveTo>
                  <a:pt x="0" y="21972"/>
                </a:moveTo>
                <a:lnTo>
                  <a:pt x="0" y="17400"/>
                </a:lnTo>
                <a:lnTo>
                  <a:pt x="0" y="13081"/>
                </a:lnTo>
                <a:lnTo>
                  <a:pt x="3963" y="13081"/>
                </a:lnTo>
                <a:lnTo>
                  <a:pt x="8535" y="8509"/>
                </a:lnTo>
                <a:lnTo>
                  <a:pt x="12802" y="4572"/>
                </a:lnTo>
                <a:lnTo>
                  <a:pt x="26162" y="4572"/>
                </a:lnTo>
                <a:lnTo>
                  <a:pt x="30481" y="0"/>
                </a:lnTo>
                <a:lnTo>
                  <a:pt x="38989" y="0"/>
                </a:lnTo>
                <a:lnTo>
                  <a:pt x="52451" y="0"/>
                </a:lnTo>
                <a:lnTo>
                  <a:pt x="56642" y="0"/>
                </a:lnTo>
                <a:lnTo>
                  <a:pt x="70105" y="0"/>
                </a:lnTo>
                <a:lnTo>
                  <a:pt x="78614" y="4572"/>
                </a:lnTo>
                <a:lnTo>
                  <a:pt x="78614" y="8509"/>
                </a:lnTo>
                <a:lnTo>
                  <a:pt x="91695" y="17400"/>
                </a:lnTo>
                <a:lnTo>
                  <a:pt x="91695" y="21972"/>
                </a:lnTo>
                <a:lnTo>
                  <a:pt x="96267" y="30481"/>
                </a:lnTo>
                <a:lnTo>
                  <a:pt x="96267" y="35053"/>
                </a:lnTo>
                <a:lnTo>
                  <a:pt x="96267" y="38990"/>
                </a:lnTo>
                <a:lnTo>
                  <a:pt x="96267" y="48515"/>
                </a:lnTo>
                <a:lnTo>
                  <a:pt x="96267" y="52451"/>
                </a:lnTo>
                <a:lnTo>
                  <a:pt x="91695" y="61341"/>
                </a:lnTo>
                <a:lnTo>
                  <a:pt x="91695" y="65532"/>
                </a:lnTo>
                <a:lnTo>
                  <a:pt x="87503" y="65532"/>
                </a:lnTo>
                <a:lnTo>
                  <a:pt x="78614" y="70104"/>
                </a:lnTo>
                <a:lnTo>
                  <a:pt x="74042" y="78994"/>
                </a:lnTo>
                <a:lnTo>
                  <a:pt x="74042" y="82931"/>
                </a:lnTo>
                <a:lnTo>
                  <a:pt x="82931" y="82931"/>
                </a:lnTo>
                <a:lnTo>
                  <a:pt x="87503" y="87503"/>
                </a:lnTo>
                <a:lnTo>
                  <a:pt x="91695" y="91822"/>
                </a:lnTo>
                <a:lnTo>
                  <a:pt x="96267" y="96394"/>
                </a:lnTo>
                <a:lnTo>
                  <a:pt x="100584" y="100966"/>
                </a:lnTo>
                <a:lnTo>
                  <a:pt x="104522" y="114047"/>
                </a:lnTo>
                <a:lnTo>
                  <a:pt x="104522" y="117984"/>
                </a:lnTo>
                <a:lnTo>
                  <a:pt x="104522" y="135637"/>
                </a:lnTo>
                <a:lnTo>
                  <a:pt x="104522" y="140209"/>
                </a:lnTo>
                <a:lnTo>
                  <a:pt x="104522" y="144526"/>
                </a:lnTo>
                <a:lnTo>
                  <a:pt x="104522" y="149099"/>
                </a:lnTo>
                <a:lnTo>
                  <a:pt x="104522" y="153035"/>
                </a:lnTo>
                <a:lnTo>
                  <a:pt x="100584" y="166497"/>
                </a:lnTo>
                <a:lnTo>
                  <a:pt x="96267" y="170688"/>
                </a:lnTo>
                <a:lnTo>
                  <a:pt x="96267" y="175260"/>
                </a:lnTo>
                <a:lnTo>
                  <a:pt x="91695" y="179578"/>
                </a:lnTo>
                <a:lnTo>
                  <a:pt x="78614" y="188087"/>
                </a:lnTo>
                <a:lnTo>
                  <a:pt x="61214" y="201169"/>
                </a:lnTo>
                <a:lnTo>
                  <a:pt x="43561" y="201169"/>
                </a:lnTo>
                <a:lnTo>
                  <a:pt x="30481" y="205741"/>
                </a:lnTo>
                <a:lnTo>
                  <a:pt x="17400" y="205741"/>
                </a:lnTo>
                <a:lnTo>
                  <a:pt x="12802" y="205741"/>
                </a:lnTo>
                <a:lnTo>
                  <a:pt x="8535" y="205741"/>
                </a:lnTo>
                <a:lnTo>
                  <a:pt x="8535" y="201169"/>
                </a:lnTo>
                <a:lnTo>
                  <a:pt x="8535" y="1924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4" name="Freeform 1854"/>
          <p:cNvSpPr/>
          <p:nvPr/>
        </p:nvSpPr>
        <p:spPr>
          <a:xfrm>
            <a:off x="1432560" y="7648066"/>
            <a:ext cx="0" cy="3937"/>
          </a:xfrm>
          <a:custGeom>
            <a:avLst/>
            <a:gdLst/>
            <a:ahLst/>
            <a:cxnLst/>
            <a:rect l="0" t="0" r="0" b="0"/>
            <a:pathLst>
              <a:path h="3937">
                <a:moveTo>
                  <a:pt x="0" y="3937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5" name="Freeform 1855"/>
          <p:cNvSpPr/>
          <p:nvPr/>
        </p:nvSpPr>
        <p:spPr>
          <a:xfrm>
            <a:off x="1432560" y="7704709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6" name="Freeform 1856"/>
          <p:cNvSpPr/>
          <p:nvPr/>
        </p:nvSpPr>
        <p:spPr>
          <a:xfrm>
            <a:off x="3186683" y="8055609"/>
            <a:ext cx="91695" cy="100585"/>
          </a:xfrm>
          <a:custGeom>
            <a:avLst/>
            <a:gdLst/>
            <a:ahLst/>
            <a:cxnLst/>
            <a:rect l="0" t="0" r="0" b="0"/>
            <a:pathLst>
              <a:path w="91695" h="100585">
                <a:moveTo>
                  <a:pt x="0" y="87757"/>
                </a:moveTo>
                <a:lnTo>
                  <a:pt x="0" y="83185"/>
                </a:lnTo>
                <a:lnTo>
                  <a:pt x="0" y="78867"/>
                </a:lnTo>
                <a:lnTo>
                  <a:pt x="0" y="69723"/>
                </a:lnTo>
                <a:lnTo>
                  <a:pt x="0" y="61469"/>
                </a:lnTo>
                <a:lnTo>
                  <a:pt x="0" y="56897"/>
                </a:lnTo>
                <a:lnTo>
                  <a:pt x="0" y="48134"/>
                </a:lnTo>
                <a:lnTo>
                  <a:pt x="0" y="43562"/>
                </a:lnTo>
                <a:lnTo>
                  <a:pt x="0" y="26163"/>
                </a:lnTo>
                <a:lnTo>
                  <a:pt x="0" y="21591"/>
                </a:lnTo>
                <a:lnTo>
                  <a:pt x="3937" y="17654"/>
                </a:lnTo>
                <a:lnTo>
                  <a:pt x="3937" y="8763"/>
                </a:lnTo>
                <a:lnTo>
                  <a:pt x="8256" y="4191"/>
                </a:lnTo>
                <a:lnTo>
                  <a:pt x="8256" y="0"/>
                </a:lnTo>
                <a:lnTo>
                  <a:pt x="17399" y="0"/>
                </a:lnTo>
                <a:lnTo>
                  <a:pt x="21590" y="0"/>
                </a:lnTo>
                <a:lnTo>
                  <a:pt x="26162" y="0"/>
                </a:lnTo>
                <a:lnTo>
                  <a:pt x="30481" y="0"/>
                </a:lnTo>
                <a:lnTo>
                  <a:pt x="30481" y="4191"/>
                </a:lnTo>
                <a:lnTo>
                  <a:pt x="30481" y="13082"/>
                </a:lnTo>
                <a:lnTo>
                  <a:pt x="34418" y="17654"/>
                </a:lnTo>
                <a:lnTo>
                  <a:pt x="34418" y="21591"/>
                </a:lnTo>
                <a:lnTo>
                  <a:pt x="34418" y="26163"/>
                </a:lnTo>
                <a:lnTo>
                  <a:pt x="34418" y="35053"/>
                </a:lnTo>
                <a:lnTo>
                  <a:pt x="38990" y="43562"/>
                </a:lnTo>
                <a:lnTo>
                  <a:pt x="38990" y="48134"/>
                </a:lnTo>
                <a:lnTo>
                  <a:pt x="38990" y="52706"/>
                </a:lnTo>
                <a:lnTo>
                  <a:pt x="38990" y="56897"/>
                </a:lnTo>
                <a:lnTo>
                  <a:pt x="38990" y="52706"/>
                </a:lnTo>
                <a:lnTo>
                  <a:pt x="38990" y="43562"/>
                </a:lnTo>
                <a:lnTo>
                  <a:pt x="38990" y="35053"/>
                </a:lnTo>
                <a:lnTo>
                  <a:pt x="38990" y="30481"/>
                </a:lnTo>
                <a:lnTo>
                  <a:pt x="43562" y="26163"/>
                </a:lnTo>
                <a:lnTo>
                  <a:pt x="43562" y="21591"/>
                </a:lnTo>
                <a:lnTo>
                  <a:pt x="47880" y="21591"/>
                </a:lnTo>
                <a:lnTo>
                  <a:pt x="47880" y="13082"/>
                </a:lnTo>
                <a:lnTo>
                  <a:pt x="56643" y="13082"/>
                </a:lnTo>
                <a:lnTo>
                  <a:pt x="60961" y="13082"/>
                </a:lnTo>
                <a:lnTo>
                  <a:pt x="65532" y="13082"/>
                </a:lnTo>
                <a:lnTo>
                  <a:pt x="70105" y="17654"/>
                </a:lnTo>
                <a:lnTo>
                  <a:pt x="70105" y="21591"/>
                </a:lnTo>
                <a:lnTo>
                  <a:pt x="74042" y="26163"/>
                </a:lnTo>
                <a:lnTo>
                  <a:pt x="74042" y="30481"/>
                </a:lnTo>
                <a:lnTo>
                  <a:pt x="78613" y="43562"/>
                </a:lnTo>
                <a:lnTo>
                  <a:pt x="87122" y="48134"/>
                </a:lnTo>
                <a:lnTo>
                  <a:pt x="87122" y="52706"/>
                </a:lnTo>
                <a:lnTo>
                  <a:pt x="87122" y="69723"/>
                </a:lnTo>
                <a:lnTo>
                  <a:pt x="87122" y="74295"/>
                </a:lnTo>
                <a:lnTo>
                  <a:pt x="87122" y="83185"/>
                </a:lnTo>
                <a:lnTo>
                  <a:pt x="87122" y="87757"/>
                </a:lnTo>
                <a:lnTo>
                  <a:pt x="87122" y="91948"/>
                </a:lnTo>
                <a:lnTo>
                  <a:pt x="87122" y="100585"/>
                </a:lnTo>
                <a:lnTo>
                  <a:pt x="91695" y="1005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7" name="Freeform 1857"/>
          <p:cNvSpPr/>
          <p:nvPr/>
        </p:nvSpPr>
        <p:spPr>
          <a:xfrm>
            <a:off x="3282696" y="7998841"/>
            <a:ext cx="4571" cy="0"/>
          </a:xfrm>
          <a:custGeom>
            <a:avLst/>
            <a:gdLst/>
            <a:ahLst/>
            <a:cxnLst/>
            <a:rect l="0" t="0" r="0" b="0"/>
            <a:pathLst>
              <a:path w="4571">
                <a:moveTo>
                  <a:pt x="4571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8" name="Freeform 1858"/>
          <p:cNvSpPr/>
          <p:nvPr/>
        </p:nvSpPr>
        <p:spPr>
          <a:xfrm>
            <a:off x="3295777" y="8077200"/>
            <a:ext cx="0" cy="74422"/>
          </a:xfrm>
          <a:custGeom>
            <a:avLst/>
            <a:gdLst/>
            <a:ahLst/>
            <a:cxnLst/>
            <a:rect l="0" t="0" r="0" b="0"/>
            <a:pathLst>
              <a:path h="74422">
                <a:moveTo>
                  <a:pt x="0" y="74422"/>
                </a:moveTo>
                <a:lnTo>
                  <a:pt x="0" y="70357"/>
                </a:lnTo>
                <a:lnTo>
                  <a:pt x="0" y="66166"/>
                </a:lnTo>
                <a:lnTo>
                  <a:pt x="0" y="61594"/>
                </a:lnTo>
                <a:lnTo>
                  <a:pt x="0" y="57276"/>
                </a:lnTo>
                <a:lnTo>
                  <a:pt x="0" y="48132"/>
                </a:lnTo>
                <a:lnTo>
                  <a:pt x="0" y="26543"/>
                </a:lnTo>
                <a:lnTo>
                  <a:pt x="0" y="21971"/>
                </a:lnTo>
                <a:lnTo>
                  <a:pt x="0" y="17653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59" name="Freeform 1859"/>
          <p:cNvSpPr/>
          <p:nvPr/>
        </p:nvSpPr>
        <p:spPr>
          <a:xfrm>
            <a:off x="3308858" y="8064372"/>
            <a:ext cx="87502" cy="100584"/>
          </a:xfrm>
          <a:custGeom>
            <a:avLst/>
            <a:gdLst/>
            <a:ahLst/>
            <a:cxnLst/>
            <a:rect l="0" t="0" r="0" b="0"/>
            <a:pathLst>
              <a:path w="87502" h="100584">
                <a:moveTo>
                  <a:pt x="74676" y="0"/>
                </a:moveTo>
                <a:lnTo>
                  <a:pt x="70103" y="0"/>
                </a:lnTo>
                <a:lnTo>
                  <a:pt x="65532" y="0"/>
                </a:lnTo>
                <a:lnTo>
                  <a:pt x="56769" y="0"/>
                </a:lnTo>
                <a:lnTo>
                  <a:pt x="48513" y="0"/>
                </a:lnTo>
                <a:lnTo>
                  <a:pt x="39370" y="0"/>
                </a:lnTo>
                <a:lnTo>
                  <a:pt x="35051" y="0"/>
                </a:lnTo>
                <a:lnTo>
                  <a:pt x="21970" y="4319"/>
                </a:lnTo>
                <a:lnTo>
                  <a:pt x="17399" y="8891"/>
                </a:lnTo>
                <a:lnTo>
                  <a:pt x="13462" y="21718"/>
                </a:lnTo>
                <a:lnTo>
                  <a:pt x="13462" y="26290"/>
                </a:lnTo>
                <a:lnTo>
                  <a:pt x="8889" y="30481"/>
                </a:lnTo>
                <a:lnTo>
                  <a:pt x="0" y="43943"/>
                </a:lnTo>
                <a:lnTo>
                  <a:pt x="0" y="48134"/>
                </a:lnTo>
                <a:lnTo>
                  <a:pt x="0" y="52706"/>
                </a:lnTo>
                <a:lnTo>
                  <a:pt x="0" y="56769"/>
                </a:lnTo>
                <a:lnTo>
                  <a:pt x="0" y="60960"/>
                </a:lnTo>
                <a:lnTo>
                  <a:pt x="0" y="74422"/>
                </a:lnTo>
                <a:lnTo>
                  <a:pt x="4571" y="78994"/>
                </a:lnTo>
                <a:lnTo>
                  <a:pt x="13462" y="83185"/>
                </a:lnTo>
                <a:lnTo>
                  <a:pt x="17399" y="87250"/>
                </a:lnTo>
                <a:lnTo>
                  <a:pt x="21970" y="87250"/>
                </a:lnTo>
                <a:lnTo>
                  <a:pt x="35051" y="91822"/>
                </a:lnTo>
                <a:lnTo>
                  <a:pt x="39370" y="91822"/>
                </a:lnTo>
                <a:lnTo>
                  <a:pt x="56769" y="100584"/>
                </a:lnTo>
                <a:lnTo>
                  <a:pt x="61340" y="100584"/>
                </a:lnTo>
                <a:lnTo>
                  <a:pt x="65532" y="100584"/>
                </a:lnTo>
                <a:lnTo>
                  <a:pt x="70103" y="91822"/>
                </a:lnTo>
                <a:lnTo>
                  <a:pt x="78994" y="87250"/>
                </a:lnTo>
                <a:lnTo>
                  <a:pt x="82931" y="78994"/>
                </a:lnTo>
                <a:lnTo>
                  <a:pt x="87502" y="74422"/>
                </a:lnTo>
                <a:lnTo>
                  <a:pt x="87502" y="65532"/>
                </a:lnTo>
                <a:lnTo>
                  <a:pt x="87502" y="52706"/>
                </a:lnTo>
                <a:lnTo>
                  <a:pt x="87502" y="43943"/>
                </a:lnTo>
                <a:lnTo>
                  <a:pt x="87502" y="39371"/>
                </a:lnTo>
                <a:lnTo>
                  <a:pt x="87502" y="34799"/>
                </a:lnTo>
                <a:lnTo>
                  <a:pt x="87502" y="26290"/>
                </a:lnTo>
                <a:lnTo>
                  <a:pt x="82931" y="17400"/>
                </a:lnTo>
                <a:lnTo>
                  <a:pt x="74676" y="12828"/>
                </a:lnTo>
                <a:lnTo>
                  <a:pt x="52451" y="8891"/>
                </a:lnTo>
                <a:lnTo>
                  <a:pt x="48513" y="4319"/>
                </a:lnTo>
                <a:lnTo>
                  <a:pt x="43942" y="4319"/>
                </a:lnTo>
                <a:lnTo>
                  <a:pt x="3937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0" name="Freeform 1860"/>
          <p:cNvSpPr/>
          <p:nvPr/>
        </p:nvSpPr>
        <p:spPr>
          <a:xfrm>
            <a:off x="2902330" y="7994015"/>
            <a:ext cx="48387" cy="127126"/>
          </a:xfrm>
          <a:custGeom>
            <a:avLst/>
            <a:gdLst/>
            <a:ahLst/>
            <a:cxnLst/>
            <a:rect l="0" t="0" r="0" b="0"/>
            <a:pathLst>
              <a:path w="48387" h="127126">
                <a:moveTo>
                  <a:pt x="13336" y="8508"/>
                </a:moveTo>
                <a:lnTo>
                  <a:pt x="13336" y="4572"/>
                </a:lnTo>
                <a:lnTo>
                  <a:pt x="17399" y="4572"/>
                </a:lnTo>
                <a:lnTo>
                  <a:pt x="17399" y="0"/>
                </a:lnTo>
                <a:lnTo>
                  <a:pt x="21971" y="0"/>
                </a:lnTo>
                <a:lnTo>
                  <a:pt x="26162" y="0"/>
                </a:lnTo>
                <a:lnTo>
                  <a:pt x="30480" y="0"/>
                </a:lnTo>
                <a:lnTo>
                  <a:pt x="35052" y="0"/>
                </a:lnTo>
                <a:lnTo>
                  <a:pt x="39624" y="0"/>
                </a:lnTo>
                <a:lnTo>
                  <a:pt x="43815" y="0"/>
                </a:lnTo>
                <a:lnTo>
                  <a:pt x="43815" y="4572"/>
                </a:lnTo>
                <a:lnTo>
                  <a:pt x="43815" y="8508"/>
                </a:lnTo>
                <a:lnTo>
                  <a:pt x="43815" y="13081"/>
                </a:lnTo>
                <a:lnTo>
                  <a:pt x="43815" y="21970"/>
                </a:lnTo>
                <a:lnTo>
                  <a:pt x="43815" y="26161"/>
                </a:lnTo>
                <a:lnTo>
                  <a:pt x="43815" y="30733"/>
                </a:lnTo>
                <a:lnTo>
                  <a:pt x="39624" y="35051"/>
                </a:lnTo>
                <a:lnTo>
                  <a:pt x="39624" y="39623"/>
                </a:lnTo>
                <a:lnTo>
                  <a:pt x="30480" y="43560"/>
                </a:lnTo>
                <a:lnTo>
                  <a:pt x="21971" y="52451"/>
                </a:lnTo>
                <a:lnTo>
                  <a:pt x="17399" y="52451"/>
                </a:lnTo>
                <a:lnTo>
                  <a:pt x="26162" y="52451"/>
                </a:lnTo>
                <a:lnTo>
                  <a:pt x="26162" y="56641"/>
                </a:lnTo>
                <a:lnTo>
                  <a:pt x="30480" y="56641"/>
                </a:lnTo>
                <a:lnTo>
                  <a:pt x="30480" y="61213"/>
                </a:lnTo>
                <a:lnTo>
                  <a:pt x="35052" y="65785"/>
                </a:lnTo>
                <a:lnTo>
                  <a:pt x="35052" y="70104"/>
                </a:lnTo>
                <a:lnTo>
                  <a:pt x="39624" y="74676"/>
                </a:lnTo>
                <a:lnTo>
                  <a:pt x="39624" y="78613"/>
                </a:lnTo>
                <a:lnTo>
                  <a:pt x="43815" y="87503"/>
                </a:lnTo>
                <a:lnTo>
                  <a:pt x="43815" y="92075"/>
                </a:lnTo>
                <a:lnTo>
                  <a:pt x="48387" y="96266"/>
                </a:lnTo>
                <a:lnTo>
                  <a:pt x="48387" y="100838"/>
                </a:lnTo>
                <a:lnTo>
                  <a:pt x="48387" y="105156"/>
                </a:lnTo>
                <a:lnTo>
                  <a:pt x="43815" y="109347"/>
                </a:lnTo>
                <a:lnTo>
                  <a:pt x="39624" y="109347"/>
                </a:lnTo>
                <a:lnTo>
                  <a:pt x="35052" y="113919"/>
                </a:lnTo>
                <a:lnTo>
                  <a:pt x="30480" y="113919"/>
                </a:lnTo>
                <a:lnTo>
                  <a:pt x="17399" y="122554"/>
                </a:lnTo>
                <a:lnTo>
                  <a:pt x="13336" y="122554"/>
                </a:lnTo>
                <a:lnTo>
                  <a:pt x="8764" y="122554"/>
                </a:lnTo>
                <a:lnTo>
                  <a:pt x="4192" y="127126"/>
                </a:lnTo>
                <a:lnTo>
                  <a:pt x="0" y="12712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1" name="Freeform 1861"/>
          <p:cNvSpPr/>
          <p:nvPr/>
        </p:nvSpPr>
        <p:spPr>
          <a:xfrm>
            <a:off x="2985261" y="8112506"/>
            <a:ext cx="4572" cy="56769"/>
          </a:xfrm>
          <a:custGeom>
            <a:avLst/>
            <a:gdLst/>
            <a:ahLst/>
            <a:cxnLst/>
            <a:rect l="0" t="0" r="0" b="0"/>
            <a:pathLst>
              <a:path w="4572" h="56769">
                <a:moveTo>
                  <a:pt x="4572" y="0"/>
                </a:moveTo>
                <a:lnTo>
                  <a:pt x="0" y="4063"/>
                </a:lnTo>
                <a:lnTo>
                  <a:pt x="0" y="8635"/>
                </a:lnTo>
                <a:lnTo>
                  <a:pt x="0" y="17144"/>
                </a:lnTo>
                <a:lnTo>
                  <a:pt x="0" y="30479"/>
                </a:lnTo>
                <a:lnTo>
                  <a:pt x="0" y="34544"/>
                </a:lnTo>
                <a:lnTo>
                  <a:pt x="0" y="52197"/>
                </a:lnTo>
                <a:lnTo>
                  <a:pt x="0" y="56769"/>
                </a:lnTo>
                <a:lnTo>
                  <a:pt x="4572" y="567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2" name="Freeform 1862"/>
          <p:cNvSpPr/>
          <p:nvPr/>
        </p:nvSpPr>
        <p:spPr>
          <a:xfrm>
            <a:off x="3033395" y="8002523"/>
            <a:ext cx="61213" cy="157861"/>
          </a:xfrm>
          <a:custGeom>
            <a:avLst/>
            <a:gdLst/>
            <a:ahLst/>
            <a:cxnLst/>
            <a:rect l="0" t="0" r="0" b="0"/>
            <a:pathLst>
              <a:path w="61213" h="157861">
                <a:moveTo>
                  <a:pt x="35052" y="0"/>
                </a:moveTo>
                <a:lnTo>
                  <a:pt x="26162" y="8890"/>
                </a:lnTo>
                <a:lnTo>
                  <a:pt x="22225" y="13462"/>
                </a:lnTo>
                <a:lnTo>
                  <a:pt x="17653" y="22225"/>
                </a:lnTo>
                <a:lnTo>
                  <a:pt x="13334" y="26543"/>
                </a:lnTo>
                <a:lnTo>
                  <a:pt x="8762" y="43943"/>
                </a:lnTo>
                <a:lnTo>
                  <a:pt x="8762" y="57277"/>
                </a:lnTo>
                <a:lnTo>
                  <a:pt x="0" y="61596"/>
                </a:lnTo>
                <a:lnTo>
                  <a:pt x="0" y="70105"/>
                </a:lnTo>
                <a:lnTo>
                  <a:pt x="0" y="83567"/>
                </a:lnTo>
                <a:lnTo>
                  <a:pt x="0" y="92330"/>
                </a:lnTo>
                <a:lnTo>
                  <a:pt x="0" y="105411"/>
                </a:lnTo>
                <a:lnTo>
                  <a:pt x="0" y="109983"/>
                </a:lnTo>
                <a:lnTo>
                  <a:pt x="0" y="122809"/>
                </a:lnTo>
                <a:lnTo>
                  <a:pt x="0" y="127127"/>
                </a:lnTo>
                <a:lnTo>
                  <a:pt x="0" y="131699"/>
                </a:lnTo>
                <a:lnTo>
                  <a:pt x="0" y="140462"/>
                </a:lnTo>
                <a:lnTo>
                  <a:pt x="0" y="144527"/>
                </a:lnTo>
                <a:lnTo>
                  <a:pt x="4572" y="153290"/>
                </a:lnTo>
                <a:lnTo>
                  <a:pt x="8762" y="153290"/>
                </a:lnTo>
                <a:lnTo>
                  <a:pt x="8762" y="157861"/>
                </a:lnTo>
                <a:lnTo>
                  <a:pt x="26162" y="157861"/>
                </a:lnTo>
                <a:lnTo>
                  <a:pt x="30734" y="157861"/>
                </a:lnTo>
                <a:lnTo>
                  <a:pt x="39624" y="157861"/>
                </a:lnTo>
                <a:lnTo>
                  <a:pt x="43815" y="157861"/>
                </a:lnTo>
                <a:lnTo>
                  <a:pt x="43815" y="149099"/>
                </a:lnTo>
                <a:lnTo>
                  <a:pt x="48387" y="144527"/>
                </a:lnTo>
                <a:lnTo>
                  <a:pt x="48387" y="135890"/>
                </a:lnTo>
                <a:lnTo>
                  <a:pt x="57277" y="122809"/>
                </a:lnTo>
                <a:lnTo>
                  <a:pt x="61213" y="109983"/>
                </a:lnTo>
                <a:lnTo>
                  <a:pt x="61213" y="100839"/>
                </a:lnTo>
                <a:lnTo>
                  <a:pt x="61213" y="83567"/>
                </a:lnTo>
                <a:lnTo>
                  <a:pt x="61213" y="74423"/>
                </a:lnTo>
                <a:lnTo>
                  <a:pt x="61213" y="66168"/>
                </a:lnTo>
                <a:lnTo>
                  <a:pt x="61213" y="61596"/>
                </a:lnTo>
                <a:lnTo>
                  <a:pt x="61213" y="48133"/>
                </a:lnTo>
                <a:lnTo>
                  <a:pt x="57277" y="43943"/>
                </a:lnTo>
                <a:lnTo>
                  <a:pt x="52705" y="39624"/>
                </a:lnTo>
                <a:lnTo>
                  <a:pt x="43815" y="31115"/>
                </a:lnTo>
                <a:lnTo>
                  <a:pt x="39624" y="22225"/>
                </a:lnTo>
                <a:lnTo>
                  <a:pt x="35052" y="17653"/>
                </a:lnTo>
                <a:lnTo>
                  <a:pt x="17653" y="8890"/>
                </a:lnTo>
                <a:lnTo>
                  <a:pt x="13334" y="4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3" name="Freeform 1863"/>
          <p:cNvSpPr/>
          <p:nvPr/>
        </p:nvSpPr>
        <p:spPr>
          <a:xfrm>
            <a:off x="2412238" y="8059547"/>
            <a:ext cx="100584" cy="61213"/>
          </a:xfrm>
          <a:custGeom>
            <a:avLst/>
            <a:gdLst/>
            <a:ahLst/>
            <a:cxnLst/>
            <a:rect l="0" t="0" r="0" b="0"/>
            <a:pathLst>
              <a:path w="100584" h="61213">
                <a:moveTo>
                  <a:pt x="0" y="4572"/>
                </a:moveTo>
                <a:lnTo>
                  <a:pt x="8509" y="4572"/>
                </a:lnTo>
                <a:lnTo>
                  <a:pt x="8509" y="8509"/>
                </a:lnTo>
                <a:lnTo>
                  <a:pt x="8509" y="13081"/>
                </a:lnTo>
                <a:lnTo>
                  <a:pt x="13081" y="17399"/>
                </a:lnTo>
                <a:lnTo>
                  <a:pt x="17017" y="26162"/>
                </a:lnTo>
                <a:lnTo>
                  <a:pt x="17017" y="35051"/>
                </a:lnTo>
                <a:lnTo>
                  <a:pt x="30479" y="39624"/>
                </a:lnTo>
                <a:lnTo>
                  <a:pt x="34670" y="52450"/>
                </a:lnTo>
                <a:lnTo>
                  <a:pt x="34670" y="57022"/>
                </a:lnTo>
                <a:lnTo>
                  <a:pt x="39242" y="57022"/>
                </a:lnTo>
                <a:lnTo>
                  <a:pt x="43560" y="61213"/>
                </a:lnTo>
                <a:lnTo>
                  <a:pt x="48132" y="61213"/>
                </a:lnTo>
                <a:lnTo>
                  <a:pt x="56641" y="61213"/>
                </a:lnTo>
                <a:lnTo>
                  <a:pt x="60960" y="61213"/>
                </a:lnTo>
                <a:lnTo>
                  <a:pt x="65532" y="61213"/>
                </a:lnTo>
                <a:lnTo>
                  <a:pt x="69722" y="61213"/>
                </a:lnTo>
                <a:lnTo>
                  <a:pt x="74294" y="61213"/>
                </a:lnTo>
                <a:lnTo>
                  <a:pt x="87122" y="61213"/>
                </a:lnTo>
                <a:lnTo>
                  <a:pt x="87122" y="57022"/>
                </a:lnTo>
                <a:lnTo>
                  <a:pt x="91694" y="43815"/>
                </a:lnTo>
                <a:lnTo>
                  <a:pt x="96012" y="35051"/>
                </a:lnTo>
                <a:lnTo>
                  <a:pt x="96012" y="30734"/>
                </a:lnTo>
                <a:lnTo>
                  <a:pt x="100584" y="21971"/>
                </a:lnTo>
                <a:lnTo>
                  <a:pt x="100584" y="13081"/>
                </a:lnTo>
                <a:lnTo>
                  <a:pt x="10058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4" name="Freeform 1864"/>
          <p:cNvSpPr/>
          <p:nvPr/>
        </p:nvSpPr>
        <p:spPr>
          <a:xfrm>
            <a:off x="2512822" y="8064119"/>
            <a:ext cx="48132" cy="47878"/>
          </a:xfrm>
          <a:custGeom>
            <a:avLst/>
            <a:gdLst/>
            <a:ahLst/>
            <a:cxnLst/>
            <a:rect l="0" t="0" r="0" b="0"/>
            <a:pathLst>
              <a:path w="48132" h="47878">
                <a:moveTo>
                  <a:pt x="26161" y="3937"/>
                </a:moveTo>
                <a:lnTo>
                  <a:pt x="21589" y="3937"/>
                </a:lnTo>
                <a:lnTo>
                  <a:pt x="17653" y="3937"/>
                </a:lnTo>
                <a:lnTo>
                  <a:pt x="8763" y="3937"/>
                </a:lnTo>
                <a:lnTo>
                  <a:pt x="4191" y="8509"/>
                </a:lnTo>
                <a:lnTo>
                  <a:pt x="4191" y="12827"/>
                </a:lnTo>
                <a:lnTo>
                  <a:pt x="4191" y="17399"/>
                </a:lnTo>
                <a:lnTo>
                  <a:pt x="0" y="17399"/>
                </a:lnTo>
                <a:lnTo>
                  <a:pt x="0" y="21590"/>
                </a:lnTo>
                <a:lnTo>
                  <a:pt x="0" y="35052"/>
                </a:lnTo>
                <a:lnTo>
                  <a:pt x="0" y="39243"/>
                </a:lnTo>
                <a:lnTo>
                  <a:pt x="0" y="43815"/>
                </a:lnTo>
                <a:lnTo>
                  <a:pt x="4191" y="43815"/>
                </a:lnTo>
                <a:lnTo>
                  <a:pt x="13080" y="47878"/>
                </a:lnTo>
                <a:lnTo>
                  <a:pt x="17653" y="47878"/>
                </a:lnTo>
                <a:lnTo>
                  <a:pt x="21589" y="47878"/>
                </a:lnTo>
                <a:lnTo>
                  <a:pt x="26161" y="47878"/>
                </a:lnTo>
                <a:lnTo>
                  <a:pt x="30479" y="47878"/>
                </a:lnTo>
                <a:lnTo>
                  <a:pt x="43560" y="47878"/>
                </a:lnTo>
                <a:lnTo>
                  <a:pt x="48132" y="43815"/>
                </a:lnTo>
                <a:lnTo>
                  <a:pt x="48132" y="39243"/>
                </a:lnTo>
                <a:lnTo>
                  <a:pt x="48132" y="30479"/>
                </a:lnTo>
                <a:lnTo>
                  <a:pt x="48132" y="26162"/>
                </a:lnTo>
                <a:lnTo>
                  <a:pt x="48132" y="21590"/>
                </a:lnTo>
                <a:lnTo>
                  <a:pt x="48132" y="17399"/>
                </a:lnTo>
                <a:lnTo>
                  <a:pt x="48132" y="12827"/>
                </a:lnTo>
                <a:lnTo>
                  <a:pt x="43560" y="8509"/>
                </a:lnTo>
                <a:lnTo>
                  <a:pt x="34670" y="3937"/>
                </a:lnTo>
                <a:lnTo>
                  <a:pt x="3467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5" name="Freeform 1865"/>
          <p:cNvSpPr/>
          <p:nvPr/>
        </p:nvSpPr>
        <p:spPr>
          <a:xfrm>
            <a:off x="2582545" y="8037575"/>
            <a:ext cx="56769" cy="74422"/>
          </a:xfrm>
          <a:custGeom>
            <a:avLst/>
            <a:gdLst/>
            <a:ahLst/>
            <a:cxnLst/>
            <a:rect l="0" t="0" r="0" b="0"/>
            <a:pathLst>
              <a:path w="56769" h="74422">
                <a:moveTo>
                  <a:pt x="4572" y="74422"/>
                </a:moveTo>
                <a:lnTo>
                  <a:pt x="4572" y="70359"/>
                </a:lnTo>
                <a:lnTo>
                  <a:pt x="0" y="65787"/>
                </a:lnTo>
                <a:lnTo>
                  <a:pt x="0" y="61596"/>
                </a:lnTo>
                <a:lnTo>
                  <a:pt x="0" y="48134"/>
                </a:lnTo>
                <a:lnTo>
                  <a:pt x="0" y="43943"/>
                </a:lnTo>
                <a:lnTo>
                  <a:pt x="0" y="35053"/>
                </a:lnTo>
                <a:lnTo>
                  <a:pt x="4572" y="21972"/>
                </a:lnTo>
                <a:lnTo>
                  <a:pt x="4572" y="17653"/>
                </a:lnTo>
                <a:lnTo>
                  <a:pt x="8890" y="4319"/>
                </a:lnTo>
                <a:lnTo>
                  <a:pt x="17399" y="4319"/>
                </a:lnTo>
                <a:lnTo>
                  <a:pt x="17399" y="0"/>
                </a:lnTo>
                <a:lnTo>
                  <a:pt x="21971" y="0"/>
                </a:lnTo>
                <a:lnTo>
                  <a:pt x="26288" y="0"/>
                </a:lnTo>
                <a:lnTo>
                  <a:pt x="30480" y="0"/>
                </a:lnTo>
                <a:lnTo>
                  <a:pt x="35052" y="8891"/>
                </a:lnTo>
                <a:lnTo>
                  <a:pt x="39624" y="13081"/>
                </a:lnTo>
                <a:lnTo>
                  <a:pt x="39624" y="17653"/>
                </a:lnTo>
                <a:lnTo>
                  <a:pt x="48513" y="26544"/>
                </a:lnTo>
                <a:lnTo>
                  <a:pt x="52450" y="30481"/>
                </a:lnTo>
                <a:lnTo>
                  <a:pt x="52450" y="39371"/>
                </a:lnTo>
                <a:lnTo>
                  <a:pt x="52450" y="43943"/>
                </a:lnTo>
                <a:lnTo>
                  <a:pt x="52450" y="48134"/>
                </a:lnTo>
                <a:lnTo>
                  <a:pt x="56769" y="481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6" name="Freeform 1866"/>
          <p:cNvSpPr/>
          <p:nvPr/>
        </p:nvSpPr>
        <p:spPr>
          <a:xfrm>
            <a:off x="1869058" y="8051038"/>
            <a:ext cx="87758" cy="122428"/>
          </a:xfrm>
          <a:custGeom>
            <a:avLst/>
            <a:gdLst/>
            <a:ahLst/>
            <a:cxnLst/>
            <a:rect l="0" t="0" r="0" b="0"/>
            <a:pathLst>
              <a:path w="87758" h="122428">
                <a:moveTo>
                  <a:pt x="26543" y="0"/>
                </a:moveTo>
                <a:lnTo>
                  <a:pt x="26543" y="8762"/>
                </a:lnTo>
                <a:lnTo>
                  <a:pt x="26543" y="17653"/>
                </a:lnTo>
                <a:lnTo>
                  <a:pt x="26543" y="21590"/>
                </a:lnTo>
                <a:lnTo>
                  <a:pt x="26543" y="25908"/>
                </a:lnTo>
                <a:lnTo>
                  <a:pt x="31115" y="39243"/>
                </a:lnTo>
                <a:lnTo>
                  <a:pt x="31115" y="43560"/>
                </a:lnTo>
                <a:lnTo>
                  <a:pt x="31115" y="48133"/>
                </a:lnTo>
                <a:lnTo>
                  <a:pt x="35306" y="48133"/>
                </a:lnTo>
                <a:lnTo>
                  <a:pt x="48134" y="48133"/>
                </a:lnTo>
                <a:lnTo>
                  <a:pt x="52706" y="48133"/>
                </a:lnTo>
                <a:lnTo>
                  <a:pt x="57024" y="48133"/>
                </a:lnTo>
                <a:lnTo>
                  <a:pt x="61596" y="48133"/>
                </a:lnTo>
                <a:lnTo>
                  <a:pt x="65787" y="48133"/>
                </a:lnTo>
                <a:lnTo>
                  <a:pt x="70359" y="48133"/>
                </a:lnTo>
                <a:lnTo>
                  <a:pt x="74296" y="48133"/>
                </a:lnTo>
                <a:lnTo>
                  <a:pt x="74296" y="52324"/>
                </a:lnTo>
                <a:lnTo>
                  <a:pt x="83186" y="56896"/>
                </a:lnTo>
                <a:lnTo>
                  <a:pt x="83186" y="60959"/>
                </a:lnTo>
                <a:lnTo>
                  <a:pt x="87758" y="69722"/>
                </a:lnTo>
                <a:lnTo>
                  <a:pt x="87758" y="74294"/>
                </a:lnTo>
                <a:lnTo>
                  <a:pt x="87758" y="78612"/>
                </a:lnTo>
                <a:lnTo>
                  <a:pt x="87758" y="82803"/>
                </a:lnTo>
                <a:lnTo>
                  <a:pt x="87758" y="87375"/>
                </a:lnTo>
                <a:lnTo>
                  <a:pt x="87758" y="100584"/>
                </a:lnTo>
                <a:lnTo>
                  <a:pt x="87758" y="104775"/>
                </a:lnTo>
                <a:lnTo>
                  <a:pt x="78868" y="109093"/>
                </a:lnTo>
                <a:lnTo>
                  <a:pt x="74296" y="109093"/>
                </a:lnTo>
                <a:lnTo>
                  <a:pt x="70359" y="113665"/>
                </a:lnTo>
                <a:lnTo>
                  <a:pt x="70359" y="118237"/>
                </a:lnTo>
                <a:lnTo>
                  <a:pt x="61596" y="118237"/>
                </a:lnTo>
                <a:lnTo>
                  <a:pt x="57024" y="122428"/>
                </a:lnTo>
                <a:lnTo>
                  <a:pt x="48134" y="122428"/>
                </a:lnTo>
                <a:lnTo>
                  <a:pt x="39878" y="122428"/>
                </a:lnTo>
                <a:lnTo>
                  <a:pt x="35306" y="122428"/>
                </a:lnTo>
                <a:lnTo>
                  <a:pt x="17653" y="122428"/>
                </a:lnTo>
                <a:lnTo>
                  <a:pt x="13336" y="122428"/>
                </a:lnTo>
                <a:lnTo>
                  <a:pt x="0" y="113665"/>
                </a:lnTo>
                <a:lnTo>
                  <a:pt x="0" y="104775"/>
                </a:lnTo>
                <a:lnTo>
                  <a:pt x="0" y="100584"/>
                </a:lnTo>
                <a:lnTo>
                  <a:pt x="0" y="960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7" name="Freeform 1867"/>
          <p:cNvSpPr/>
          <p:nvPr/>
        </p:nvSpPr>
        <p:spPr>
          <a:xfrm>
            <a:off x="1891283" y="8042147"/>
            <a:ext cx="83186" cy="13081"/>
          </a:xfrm>
          <a:custGeom>
            <a:avLst/>
            <a:gdLst/>
            <a:ahLst/>
            <a:cxnLst/>
            <a:rect l="0" t="0" r="0" b="0"/>
            <a:pathLst>
              <a:path w="83186" h="13081">
                <a:moveTo>
                  <a:pt x="0" y="13081"/>
                </a:moveTo>
                <a:lnTo>
                  <a:pt x="4318" y="8891"/>
                </a:lnTo>
                <a:lnTo>
                  <a:pt x="8890" y="8891"/>
                </a:lnTo>
                <a:lnTo>
                  <a:pt x="13081" y="4319"/>
                </a:lnTo>
                <a:lnTo>
                  <a:pt x="21590" y="4319"/>
                </a:lnTo>
                <a:lnTo>
                  <a:pt x="25909" y="4319"/>
                </a:lnTo>
                <a:lnTo>
                  <a:pt x="43562" y="4319"/>
                </a:lnTo>
                <a:lnTo>
                  <a:pt x="48134" y="0"/>
                </a:lnTo>
                <a:lnTo>
                  <a:pt x="56643" y="0"/>
                </a:lnTo>
                <a:lnTo>
                  <a:pt x="60961" y="0"/>
                </a:lnTo>
                <a:lnTo>
                  <a:pt x="65533" y="0"/>
                </a:lnTo>
                <a:lnTo>
                  <a:pt x="74042" y="0"/>
                </a:lnTo>
                <a:lnTo>
                  <a:pt x="78614" y="0"/>
                </a:lnTo>
                <a:lnTo>
                  <a:pt x="8318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8" name="Freeform 1868"/>
          <p:cNvSpPr/>
          <p:nvPr/>
        </p:nvSpPr>
        <p:spPr>
          <a:xfrm>
            <a:off x="2000757" y="8029066"/>
            <a:ext cx="43181" cy="161799"/>
          </a:xfrm>
          <a:custGeom>
            <a:avLst/>
            <a:gdLst/>
            <a:ahLst/>
            <a:cxnLst/>
            <a:rect l="0" t="0" r="0" b="0"/>
            <a:pathLst>
              <a:path w="43181" h="161799">
                <a:moveTo>
                  <a:pt x="0" y="8509"/>
                </a:moveTo>
                <a:lnTo>
                  <a:pt x="0" y="0"/>
                </a:lnTo>
                <a:lnTo>
                  <a:pt x="4191" y="0"/>
                </a:lnTo>
                <a:lnTo>
                  <a:pt x="8128" y="0"/>
                </a:lnTo>
                <a:lnTo>
                  <a:pt x="12700" y="0"/>
                </a:lnTo>
                <a:lnTo>
                  <a:pt x="17019" y="0"/>
                </a:lnTo>
                <a:lnTo>
                  <a:pt x="21591" y="0"/>
                </a:lnTo>
                <a:lnTo>
                  <a:pt x="26163" y="0"/>
                </a:lnTo>
                <a:lnTo>
                  <a:pt x="26163" y="4572"/>
                </a:lnTo>
                <a:lnTo>
                  <a:pt x="30481" y="4572"/>
                </a:lnTo>
                <a:lnTo>
                  <a:pt x="30481" y="8509"/>
                </a:lnTo>
                <a:lnTo>
                  <a:pt x="30481" y="13081"/>
                </a:lnTo>
                <a:lnTo>
                  <a:pt x="30481" y="21972"/>
                </a:lnTo>
                <a:lnTo>
                  <a:pt x="30481" y="26162"/>
                </a:lnTo>
                <a:lnTo>
                  <a:pt x="26163" y="39625"/>
                </a:lnTo>
                <a:lnTo>
                  <a:pt x="26163" y="43562"/>
                </a:lnTo>
                <a:lnTo>
                  <a:pt x="17019" y="56643"/>
                </a:lnTo>
                <a:lnTo>
                  <a:pt x="8128" y="61215"/>
                </a:lnTo>
                <a:lnTo>
                  <a:pt x="8128" y="70105"/>
                </a:lnTo>
                <a:lnTo>
                  <a:pt x="4191" y="70105"/>
                </a:lnTo>
                <a:lnTo>
                  <a:pt x="4191" y="74296"/>
                </a:lnTo>
                <a:lnTo>
                  <a:pt x="4191" y="78868"/>
                </a:lnTo>
                <a:lnTo>
                  <a:pt x="4191" y="87503"/>
                </a:lnTo>
                <a:lnTo>
                  <a:pt x="4191" y="91694"/>
                </a:lnTo>
                <a:lnTo>
                  <a:pt x="12700" y="96266"/>
                </a:lnTo>
                <a:lnTo>
                  <a:pt x="17019" y="96266"/>
                </a:lnTo>
                <a:lnTo>
                  <a:pt x="21591" y="96266"/>
                </a:lnTo>
                <a:lnTo>
                  <a:pt x="26163" y="100584"/>
                </a:lnTo>
                <a:lnTo>
                  <a:pt x="30481" y="100584"/>
                </a:lnTo>
                <a:lnTo>
                  <a:pt x="34672" y="104775"/>
                </a:lnTo>
                <a:lnTo>
                  <a:pt x="39244" y="109347"/>
                </a:lnTo>
                <a:lnTo>
                  <a:pt x="43181" y="113919"/>
                </a:lnTo>
                <a:lnTo>
                  <a:pt x="43181" y="122556"/>
                </a:lnTo>
                <a:lnTo>
                  <a:pt x="43181" y="126747"/>
                </a:lnTo>
                <a:lnTo>
                  <a:pt x="43181" y="131065"/>
                </a:lnTo>
                <a:lnTo>
                  <a:pt x="43181" y="135637"/>
                </a:lnTo>
                <a:lnTo>
                  <a:pt x="39244" y="140209"/>
                </a:lnTo>
                <a:lnTo>
                  <a:pt x="34672" y="144400"/>
                </a:lnTo>
                <a:lnTo>
                  <a:pt x="30481" y="148972"/>
                </a:lnTo>
                <a:lnTo>
                  <a:pt x="26163" y="148972"/>
                </a:lnTo>
                <a:lnTo>
                  <a:pt x="21591" y="153035"/>
                </a:lnTo>
                <a:lnTo>
                  <a:pt x="8128" y="161799"/>
                </a:lnTo>
                <a:lnTo>
                  <a:pt x="4191" y="16179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69" name="Freeform 1869"/>
          <p:cNvSpPr/>
          <p:nvPr/>
        </p:nvSpPr>
        <p:spPr>
          <a:xfrm>
            <a:off x="2105532" y="8029066"/>
            <a:ext cx="52451" cy="104775"/>
          </a:xfrm>
          <a:custGeom>
            <a:avLst/>
            <a:gdLst/>
            <a:ahLst/>
            <a:cxnLst/>
            <a:rect l="0" t="0" r="0" b="0"/>
            <a:pathLst>
              <a:path w="52451" h="104775">
                <a:moveTo>
                  <a:pt x="0" y="104775"/>
                </a:moveTo>
                <a:lnTo>
                  <a:pt x="0" y="100584"/>
                </a:lnTo>
                <a:lnTo>
                  <a:pt x="0" y="91694"/>
                </a:lnTo>
                <a:lnTo>
                  <a:pt x="0" y="87503"/>
                </a:lnTo>
                <a:lnTo>
                  <a:pt x="4572" y="78868"/>
                </a:lnTo>
                <a:lnTo>
                  <a:pt x="17400" y="65532"/>
                </a:lnTo>
                <a:lnTo>
                  <a:pt x="38990" y="35053"/>
                </a:lnTo>
                <a:lnTo>
                  <a:pt x="43562" y="26162"/>
                </a:lnTo>
                <a:lnTo>
                  <a:pt x="47879" y="17400"/>
                </a:lnTo>
                <a:lnTo>
                  <a:pt x="47879" y="13081"/>
                </a:lnTo>
                <a:lnTo>
                  <a:pt x="47879" y="8509"/>
                </a:lnTo>
                <a:lnTo>
                  <a:pt x="47879" y="4572"/>
                </a:lnTo>
                <a:lnTo>
                  <a:pt x="47879" y="0"/>
                </a:lnTo>
                <a:lnTo>
                  <a:pt x="524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0" name="Freeform 1870"/>
          <p:cNvSpPr/>
          <p:nvPr/>
        </p:nvSpPr>
        <p:spPr>
          <a:xfrm>
            <a:off x="1143000" y="8033003"/>
            <a:ext cx="87477" cy="153290"/>
          </a:xfrm>
          <a:custGeom>
            <a:avLst/>
            <a:gdLst/>
            <a:ahLst/>
            <a:cxnLst/>
            <a:rect l="0" t="0" r="0" b="0"/>
            <a:pathLst>
              <a:path w="87477" h="153290">
                <a:moveTo>
                  <a:pt x="13106" y="0"/>
                </a:moveTo>
                <a:lnTo>
                  <a:pt x="9144" y="0"/>
                </a:lnTo>
                <a:lnTo>
                  <a:pt x="4572" y="0"/>
                </a:lnTo>
                <a:lnTo>
                  <a:pt x="4572" y="4572"/>
                </a:lnTo>
                <a:lnTo>
                  <a:pt x="0" y="8891"/>
                </a:lnTo>
                <a:lnTo>
                  <a:pt x="0" y="13463"/>
                </a:lnTo>
                <a:lnTo>
                  <a:pt x="0" y="17653"/>
                </a:lnTo>
                <a:lnTo>
                  <a:pt x="0" y="22225"/>
                </a:lnTo>
                <a:lnTo>
                  <a:pt x="0" y="39625"/>
                </a:lnTo>
                <a:lnTo>
                  <a:pt x="0" y="43943"/>
                </a:lnTo>
                <a:lnTo>
                  <a:pt x="0" y="48515"/>
                </a:lnTo>
                <a:lnTo>
                  <a:pt x="0" y="61595"/>
                </a:lnTo>
                <a:lnTo>
                  <a:pt x="0" y="66168"/>
                </a:lnTo>
                <a:lnTo>
                  <a:pt x="0" y="74931"/>
                </a:lnTo>
                <a:lnTo>
                  <a:pt x="0" y="83566"/>
                </a:lnTo>
                <a:lnTo>
                  <a:pt x="0" y="87757"/>
                </a:lnTo>
                <a:lnTo>
                  <a:pt x="0" y="92075"/>
                </a:lnTo>
                <a:lnTo>
                  <a:pt x="0" y="96647"/>
                </a:lnTo>
                <a:lnTo>
                  <a:pt x="0" y="105410"/>
                </a:lnTo>
                <a:lnTo>
                  <a:pt x="4572" y="114047"/>
                </a:lnTo>
                <a:lnTo>
                  <a:pt x="4572" y="122810"/>
                </a:lnTo>
                <a:lnTo>
                  <a:pt x="13106" y="135891"/>
                </a:lnTo>
                <a:lnTo>
                  <a:pt x="13106" y="140463"/>
                </a:lnTo>
                <a:lnTo>
                  <a:pt x="17373" y="144526"/>
                </a:lnTo>
                <a:lnTo>
                  <a:pt x="17373" y="148718"/>
                </a:lnTo>
                <a:lnTo>
                  <a:pt x="17373" y="153290"/>
                </a:lnTo>
                <a:lnTo>
                  <a:pt x="21945" y="153290"/>
                </a:lnTo>
                <a:lnTo>
                  <a:pt x="26212" y="153290"/>
                </a:lnTo>
                <a:lnTo>
                  <a:pt x="30784" y="144526"/>
                </a:lnTo>
                <a:lnTo>
                  <a:pt x="30784" y="135891"/>
                </a:lnTo>
                <a:lnTo>
                  <a:pt x="39624" y="127128"/>
                </a:lnTo>
                <a:lnTo>
                  <a:pt x="39624" y="114047"/>
                </a:lnTo>
                <a:lnTo>
                  <a:pt x="39624" y="109475"/>
                </a:lnTo>
                <a:lnTo>
                  <a:pt x="39624" y="100838"/>
                </a:lnTo>
                <a:lnTo>
                  <a:pt x="39624" y="87757"/>
                </a:lnTo>
                <a:lnTo>
                  <a:pt x="39624" y="83566"/>
                </a:lnTo>
                <a:lnTo>
                  <a:pt x="39624" y="74931"/>
                </a:lnTo>
                <a:lnTo>
                  <a:pt x="39624" y="70359"/>
                </a:lnTo>
                <a:lnTo>
                  <a:pt x="39624" y="61595"/>
                </a:lnTo>
                <a:lnTo>
                  <a:pt x="39624" y="70359"/>
                </a:lnTo>
                <a:lnTo>
                  <a:pt x="39624" y="74931"/>
                </a:lnTo>
                <a:lnTo>
                  <a:pt x="39624" y="78994"/>
                </a:lnTo>
                <a:lnTo>
                  <a:pt x="35356" y="92075"/>
                </a:lnTo>
                <a:lnTo>
                  <a:pt x="35356" y="100838"/>
                </a:lnTo>
                <a:lnTo>
                  <a:pt x="35356" y="114047"/>
                </a:lnTo>
                <a:lnTo>
                  <a:pt x="35356" y="122810"/>
                </a:lnTo>
                <a:lnTo>
                  <a:pt x="39624" y="122810"/>
                </a:lnTo>
                <a:lnTo>
                  <a:pt x="39624" y="127128"/>
                </a:lnTo>
                <a:lnTo>
                  <a:pt x="39624" y="135891"/>
                </a:lnTo>
                <a:lnTo>
                  <a:pt x="43586" y="135891"/>
                </a:lnTo>
                <a:lnTo>
                  <a:pt x="48158" y="140463"/>
                </a:lnTo>
                <a:lnTo>
                  <a:pt x="52425" y="140463"/>
                </a:lnTo>
                <a:lnTo>
                  <a:pt x="56997" y="140463"/>
                </a:lnTo>
                <a:lnTo>
                  <a:pt x="61569" y="140463"/>
                </a:lnTo>
                <a:lnTo>
                  <a:pt x="61569" y="131700"/>
                </a:lnTo>
                <a:lnTo>
                  <a:pt x="65836" y="127128"/>
                </a:lnTo>
                <a:lnTo>
                  <a:pt x="65836" y="118238"/>
                </a:lnTo>
                <a:lnTo>
                  <a:pt x="70103" y="114047"/>
                </a:lnTo>
                <a:lnTo>
                  <a:pt x="70103" y="100838"/>
                </a:lnTo>
                <a:lnTo>
                  <a:pt x="78638" y="92075"/>
                </a:lnTo>
                <a:lnTo>
                  <a:pt x="83210" y="78994"/>
                </a:lnTo>
                <a:lnTo>
                  <a:pt x="83210" y="74931"/>
                </a:lnTo>
                <a:lnTo>
                  <a:pt x="83210" y="57278"/>
                </a:lnTo>
                <a:lnTo>
                  <a:pt x="83210" y="52706"/>
                </a:lnTo>
                <a:lnTo>
                  <a:pt x="83210" y="35053"/>
                </a:lnTo>
                <a:lnTo>
                  <a:pt x="83210" y="31116"/>
                </a:lnTo>
                <a:lnTo>
                  <a:pt x="83210" y="26544"/>
                </a:lnTo>
                <a:lnTo>
                  <a:pt x="83210" y="22225"/>
                </a:lnTo>
                <a:lnTo>
                  <a:pt x="83210" y="13463"/>
                </a:lnTo>
                <a:lnTo>
                  <a:pt x="87477" y="88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1" name="Freeform 1871"/>
          <p:cNvSpPr/>
          <p:nvPr/>
        </p:nvSpPr>
        <p:spPr>
          <a:xfrm>
            <a:off x="1226210" y="8125078"/>
            <a:ext cx="87478" cy="91694"/>
          </a:xfrm>
          <a:custGeom>
            <a:avLst/>
            <a:gdLst/>
            <a:ahLst/>
            <a:cxnLst/>
            <a:rect l="0" t="0" r="0" b="0"/>
            <a:pathLst>
              <a:path w="87478" h="91694">
                <a:moveTo>
                  <a:pt x="65506" y="0"/>
                </a:moveTo>
                <a:lnTo>
                  <a:pt x="60934" y="0"/>
                </a:lnTo>
                <a:lnTo>
                  <a:pt x="48107" y="8763"/>
                </a:lnTo>
                <a:lnTo>
                  <a:pt x="43917" y="13335"/>
                </a:lnTo>
                <a:lnTo>
                  <a:pt x="30480" y="17400"/>
                </a:lnTo>
                <a:lnTo>
                  <a:pt x="21945" y="21972"/>
                </a:lnTo>
                <a:lnTo>
                  <a:pt x="17678" y="21972"/>
                </a:lnTo>
                <a:lnTo>
                  <a:pt x="8839" y="26163"/>
                </a:lnTo>
                <a:lnTo>
                  <a:pt x="4267" y="35053"/>
                </a:lnTo>
                <a:lnTo>
                  <a:pt x="4267" y="39625"/>
                </a:lnTo>
                <a:lnTo>
                  <a:pt x="0" y="43816"/>
                </a:lnTo>
                <a:lnTo>
                  <a:pt x="0" y="48388"/>
                </a:lnTo>
                <a:lnTo>
                  <a:pt x="0" y="52451"/>
                </a:lnTo>
                <a:lnTo>
                  <a:pt x="0" y="56643"/>
                </a:lnTo>
                <a:lnTo>
                  <a:pt x="0" y="70104"/>
                </a:lnTo>
                <a:lnTo>
                  <a:pt x="0" y="74676"/>
                </a:lnTo>
                <a:lnTo>
                  <a:pt x="0" y="78868"/>
                </a:lnTo>
                <a:lnTo>
                  <a:pt x="0" y="82931"/>
                </a:lnTo>
                <a:lnTo>
                  <a:pt x="4267" y="87503"/>
                </a:lnTo>
                <a:lnTo>
                  <a:pt x="13106" y="91694"/>
                </a:lnTo>
                <a:lnTo>
                  <a:pt x="17678" y="91694"/>
                </a:lnTo>
                <a:lnTo>
                  <a:pt x="21945" y="91694"/>
                </a:lnTo>
                <a:lnTo>
                  <a:pt x="26517" y="91694"/>
                </a:lnTo>
                <a:lnTo>
                  <a:pt x="30480" y="91694"/>
                </a:lnTo>
                <a:lnTo>
                  <a:pt x="35052" y="91694"/>
                </a:lnTo>
                <a:lnTo>
                  <a:pt x="48107" y="91694"/>
                </a:lnTo>
                <a:lnTo>
                  <a:pt x="52679" y="87503"/>
                </a:lnTo>
                <a:lnTo>
                  <a:pt x="52679" y="82931"/>
                </a:lnTo>
                <a:lnTo>
                  <a:pt x="56998" y="78868"/>
                </a:lnTo>
                <a:lnTo>
                  <a:pt x="56998" y="65532"/>
                </a:lnTo>
                <a:lnTo>
                  <a:pt x="56998" y="56643"/>
                </a:lnTo>
                <a:lnTo>
                  <a:pt x="56998" y="43816"/>
                </a:lnTo>
                <a:lnTo>
                  <a:pt x="56998" y="39625"/>
                </a:lnTo>
                <a:lnTo>
                  <a:pt x="56998" y="30735"/>
                </a:lnTo>
                <a:lnTo>
                  <a:pt x="56998" y="26163"/>
                </a:lnTo>
                <a:lnTo>
                  <a:pt x="56998" y="30735"/>
                </a:lnTo>
                <a:lnTo>
                  <a:pt x="56998" y="35053"/>
                </a:lnTo>
                <a:lnTo>
                  <a:pt x="56998" y="39625"/>
                </a:lnTo>
                <a:lnTo>
                  <a:pt x="56998" y="48388"/>
                </a:lnTo>
                <a:lnTo>
                  <a:pt x="60934" y="61215"/>
                </a:lnTo>
                <a:lnTo>
                  <a:pt x="69825" y="65532"/>
                </a:lnTo>
                <a:lnTo>
                  <a:pt x="74397" y="70104"/>
                </a:lnTo>
                <a:lnTo>
                  <a:pt x="74397" y="78868"/>
                </a:lnTo>
                <a:lnTo>
                  <a:pt x="78587" y="78868"/>
                </a:lnTo>
                <a:lnTo>
                  <a:pt x="83159" y="82931"/>
                </a:lnTo>
                <a:lnTo>
                  <a:pt x="87478" y="829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2" name="Freeform 1872"/>
          <p:cNvSpPr/>
          <p:nvPr/>
        </p:nvSpPr>
        <p:spPr>
          <a:xfrm>
            <a:off x="1313688" y="8041894"/>
            <a:ext cx="21970" cy="192531"/>
          </a:xfrm>
          <a:custGeom>
            <a:avLst/>
            <a:gdLst/>
            <a:ahLst/>
            <a:cxnLst/>
            <a:rect l="0" t="0" r="0" b="0"/>
            <a:pathLst>
              <a:path w="21970" h="192531">
                <a:moveTo>
                  <a:pt x="0" y="0"/>
                </a:moveTo>
                <a:lnTo>
                  <a:pt x="4572" y="0"/>
                </a:lnTo>
                <a:lnTo>
                  <a:pt x="4572" y="4572"/>
                </a:lnTo>
                <a:lnTo>
                  <a:pt x="4572" y="8762"/>
                </a:lnTo>
                <a:lnTo>
                  <a:pt x="4572" y="13334"/>
                </a:lnTo>
                <a:lnTo>
                  <a:pt x="4572" y="17653"/>
                </a:lnTo>
                <a:lnTo>
                  <a:pt x="4572" y="22225"/>
                </a:lnTo>
                <a:lnTo>
                  <a:pt x="4572" y="35052"/>
                </a:lnTo>
                <a:lnTo>
                  <a:pt x="4572" y="39624"/>
                </a:lnTo>
                <a:lnTo>
                  <a:pt x="4572" y="57277"/>
                </a:lnTo>
                <a:lnTo>
                  <a:pt x="4572" y="61468"/>
                </a:lnTo>
                <a:lnTo>
                  <a:pt x="4572" y="66040"/>
                </a:lnTo>
                <a:lnTo>
                  <a:pt x="4572" y="74675"/>
                </a:lnTo>
                <a:lnTo>
                  <a:pt x="4572" y="78866"/>
                </a:lnTo>
                <a:lnTo>
                  <a:pt x="4572" y="87756"/>
                </a:lnTo>
                <a:lnTo>
                  <a:pt x="4572" y="91947"/>
                </a:lnTo>
                <a:lnTo>
                  <a:pt x="4572" y="96519"/>
                </a:lnTo>
                <a:lnTo>
                  <a:pt x="4572" y="100584"/>
                </a:lnTo>
                <a:lnTo>
                  <a:pt x="4572" y="105156"/>
                </a:lnTo>
                <a:lnTo>
                  <a:pt x="4572" y="118237"/>
                </a:lnTo>
                <a:lnTo>
                  <a:pt x="4572" y="122809"/>
                </a:lnTo>
                <a:lnTo>
                  <a:pt x="4572" y="127000"/>
                </a:lnTo>
                <a:lnTo>
                  <a:pt x="4572" y="131572"/>
                </a:lnTo>
                <a:lnTo>
                  <a:pt x="4572" y="135635"/>
                </a:lnTo>
                <a:lnTo>
                  <a:pt x="4572" y="139827"/>
                </a:lnTo>
                <a:lnTo>
                  <a:pt x="8509" y="144399"/>
                </a:lnTo>
                <a:lnTo>
                  <a:pt x="8509" y="148716"/>
                </a:lnTo>
                <a:lnTo>
                  <a:pt x="8509" y="157860"/>
                </a:lnTo>
                <a:lnTo>
                  <a:pt x="8509" y="162052"/>
                </a:lnTo>
                <a:lnTo>
                  <a:pt x="8509" y="166115"/>
                </a:lnTo>
                <a:lnTo>
                  <a:pt x="13081" y="170687"/>
                </a:lnTo>
                <a:lnTo>
                  <a:pt x="13081" y="174878"/>
                </a:lnTo>
                <a:lnTo>
                  <a:pt x="13081" y="179450"/>
                </a:lnTo>
                <a:lnTo>
                  <a:pt x="17398" y="179450"/>
                </a:lnTo>
                <a:lnTo>
                  <a:pt x="17398" y="184022"/>
                </a:lnTo>
                <a:lnTo>
                  <a:pt x="17398" y="192531"/>
                </a:lnTo>
                <a:lnTo>
                  <a:pt x="21970" y="192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3" name="Freeform 1873"/>
          <p:cNvSpPr/>
          <p:nvPr/>
        </p:nvSpPr>
        <p:spPr>
          <a:xfrm>
            <a:off x="1361821" y="8155813"/>
            <a:ext cx="43561" cy="65531"/>
          </a:xfrm>
          <a:custGeom>
            <a:avLst/>
            <a:gdLst/>
            <a:ahLst/>
            <a:cxnLst/>
            <a:rect l="0" t="0" r="0" b="0"/>
            <a:pathLst>
              <a:path w="43561" h="65531">
                <a:moveTo>
                  <a:pt x="0" y="0"/>
                </a:moveTo>
                <a:lnTo>
                  <a:pt x="0" y="4318"/>
                </a:lnTo>
                <a:lnTo>
                  <a:pt x="0" y="8890"/>
                </a:lnTo>
                <a:lnTo>
                  <a:pt x="0" y="13081"/>
                </a:lnTo>
                <a:lnTo>
                  <a:pt x="0" y="17653"/>
                </a:lnTo>
                <a:lnTo>
                  <a:pt x="0" y="21716"/>
                </a:lnTo>
                <a:lnTo>
                  <a:pt x="4317" y="21716"/>
                </a:lnTo>
                <a:lnTo>
                  <a:pt x="8890" y="21716"/>
                </a:lnTo>
                <a:lnTo>
                  <a:pt x="17398" y="21716"/>
                </a:lnTo>
                <a:lnTo>
                  <a:pt x="21970" y="21716"/>
                </a:lnTo>
                <a:lnTo>
                  <a:pt x="26542" y="21716"/>
                </a:lnTo>
                <a:lnTo>
                  <a:pt x="30479" y="21716"/>
                </a:lnTo>
                <a:lnTo>
                  <a:pt x="35051" y="21716"/>
                </a:lnTo>
                <a:lnTo>
                  <a:pt x="35051" y="17653"/>
                </a:lnTo>
                <a:lnTo>
                  <a:pt x="35051" y="13081"/>
                </a:lnTo>
                <a:lnTo>
                  <a:pt x="35051" y="8890"/>
                </a:lnTo>
                <a:lnTo>
                  <a:pt x="35051" y="0"/>
                </a:lnTo>
                <a:lnTo>
                  <a:pt x="30479" y="0"/>
                </a:lnTo>
                <a:lnTo>
                  <a:pt x="26542" y="0"/>
                </a:lnTo>
                <a:lnTo>
                  <a:pt x="21970" y="0"/>
                </a:lnTo>
                <a:lnTo>
                  <a:pt x="21970" y="4318"/>
                </a:lnTo>
                <a:lnTo>
                  <a:pt x="21970" y="8890"/>
                </a:lnTo>
                <a:lnTo>
                  <a:pt x="21970" y="13081"/>
                </a:lnTo>
                <a:lnTo>
                  <a:pt x="13081" y="13081"/>
                </a:lnTo>
                <a:lnTo>
                  <a:pt x="13081" y="17653"/>
                </a:lnTo>
                <a:lnTo>
                  <a:pt x="13081" y="21716"/>
                </a:lnTo>
                <a:lnTo>
                  <a:pt x="13081" y="25908"/>
                </a:lnTo>
                <a:lnTo>
                  <a:pt x="13081" y="30480"/>
                </a:lnTo>
                <a:lnTo>
                  <a:pt x="13081" y="34797"/>
                </a:lnTo>
                <a:lnTo>
                  <a:pt x="13081" y="43941"/>
                </a:lnTo>
                <a:lnTo>
                  <a:pt x="13081" y="48133"/>
                </a:lnTo>
                <a:lnTo>
                  <a:pt x="13081" y="52196"/>
                </a:lnTo>
                <a:lnTo>
                  <a:pt x="13081" y="56768"/>
                </a:lnTo>
                <a:lnTo>
                  <a:pt x="17398" y="60959"/>
                </a:lnTo>
                <a:lnTo>
                  <a:pt x="21970" y="60959"/>
                </a:lnTo>
                <a:lnTo>
                  <a:pt x="21970" y="65531"/>
                </a:lnTo>
                <a:lnTo>
                  <a:pt x="26542" y="65531"/>
                </a:lnTo>
                <a:lnTo>
                  <a:pt x="30479" y="65531"/>
                </a:lnTo>
                <a:lnTo>
                  <a:pt x="35051" y="65531"/>
                </a:lnTo>
                <a:lnTo>
                  <a:pt x="39370" y="65531"/>
                </a:lnTo>
                <a:lnTo>
                  <a:pt x="43561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4" name="Freeform 1874"/>
          <p:cNvSpPr/>
          <p:nvPr/>
        </p:nvSpPr>
        <p:spPr>
          <a:xfrm>
            <a:off x="1427352" y="8116569"/>
            <a:ext cx="48134" cy="104775"/>
          </a:xfrm>
          <a:custGeom>
            <a:avLst/>
            <a:gdLst/>
            <a:ahLst/>
            <a:cxnLst/>
            <a:rect l="0" t="0" r="0" b="0"/>
            <a:pathLst>
              <a:path w="48134" h="104775">
                <a:moveTo>
                  <a:pt x="35053" y="0"/>
                </a:moveTo>
                <a:lnTo>
                  <a:pt x="30481" y="0"/>
                </a:lnTo>
                <a:lnTo>
                  <a:pt x="26544" y="0"/>
                </a:lnTo>
                <a:lnTo>
                  <a:pt x="21972" y="4191"/>
                </a:lnTo>
                <a:lnTo>
                  <a:pt x="8890" y="21844"/>
                </a:lnTo>
                <a:lnTo>
                  <a:pt x="4319" y="21844"/>
                </a:lnTo>
                <a:lnTo>
                  <a:pt x="4319" y="30481"/>
                </a:lnTo>
                <a:lnTo>
                  <a:pt x="0" y="30481"/>
                </a:lnTo>
                <a:lnTo>
                  <a:pt x="0" y="34672"/>
                </a:lnTo>
                <a:lnTo>
                  <a:pt x="0" y="43562"/>
                </a:lnTo>
                <a:lnTo>
                  <a:pt x="0" y="48134"/>
                </a:lnTo>
                <a:lnTo>
                  <a:pt x="0" y="52325"/>
                </a:lnTo>
                <a:lnTo>
                  <a:pt x="0" y="56897"/>
                </a:lnTo>
                <a:lnTo>
                  <a:pt x="0" y="60960"/>
                </a:lnTo>
                <a:lnTo>
                  <a:pt x="4319" y="65152"/>
                </a:lnTo>
                <a:lnTo>
                  <a:pt x="8890" y="65152"/>
                </a:lnTo>
                <a:lnTo>
                  <a:pt x="13081" y="69724"/>
                </a:lnTo>
                <a:lnTo>
                  <a:pt x="21972" y="69724"/>
                </a:lnTo>
                <a:lnTo>
                  <a:pt x="26544" y="69724"/>
                </a:lnTo>
                <a:lnTo>
                  <a:pt x="30481" y="69724"/>
                </a:lnTo>
                <a:lnTo>
                  <a:pt x="35053" y="69724"/>
                </a:lnTo>
                <a:lnTo>
                  <a:pt x="39370" y="69724"/>
                </a:lnTo>
                <a:lnTo>
                  <a:pt x="43942" y="69724"/>
                </a:lnTo>
                <a:lnTo>
                  <a:pt x="48134" y="69724"/>
                </a:lnTo>
                <a:lnTo>
                  <a:pt x="48134" y="74041"/>
                </a:lnTo>
                <a:lnTo>
                  <a:pt x="48134" y="83185"/>
                </a:lnTo>
                <a:lnTo>
                  <a:pt x="48134" y="87377"/>
                </a:lnTo>
                <a:lnTo>
                  <a:pt x="43942" y="91440"/>
                </a:lnTo>
                <a:lnTo>
                  <a:pt x="39370" y="91440"/>
                </a:lnTo>
                <a:lnTo>
                  <a:pt x="35053" y="96012"/>
                </a:lnTo>
                <a:lnTo>
                  <a:pt x="21972" y="100203"/>
                </a:lnTo>
                <a:lnTo>
                  <a:pt x="17653" y="104775"/>
                </a:lnTo>
                <a:lnTo>
                  <a:pt x="13081" y="104775"/>
                </a:lnTo>
                <a:lnTo>
                  <a:pt x="8890" y="1047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5" name="Freeform 1875"/>
          <p:cNvSpPr/>
          <p:nvPr/>
        </p:nvSpPr>
        <p:spPr>
          <a:xfrm>
            <a:off x="1541399" y="8133841"/>
            <a:ext cx="0" cy="4572"/>
          </a:xfrm>
          <a:custGeom>
            <a:avLst/>
            <a:gdLst/>
            <a:ahLst/>
            <a:cxnLst/>
            <a:rect l="0" t="0" r="0" b="0"/>
            <a:pathLst>
              <a:path h="4572">
                <a:moveTo>
                  <a:pt x="0" y="457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6" name="Freeform 1876"/>
          <p:cNvSpPr/>
          <p:nvPr/>
        </p:nvSpPr>
        <p:spPr>
          <a:xfrm>
            <a:off x="1536827" y="8164703"/>
            <a:ext cx="0" cy="4191"/>
          </a:xfrm>
          <a:custGeom>
            <a:avLst/>
            <a:gdLst/>
            <a:ahLst/>
            <a:cxnLst/>
            <a:rect l="0" t="0" r="0" b="0"/>
            <a:pathLst>
              <a:path h="4191">
                <a:moveTo>
                  <a:pt x="0" y="0"/>
                </a:moveTo>
                <a:lnTo>
                  <a:pt x="0" y="0"/>
                </a:lnTo>
                <a:lnTo>
                  <a:pt x="0" y="41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7" name="Freeform 1877"/>
          <p:cNvSpPr/>
          <p:nvPr/>
        </p:nvSpPr>
        <p:spPr>
          <a:xfrm>
            <a:off x="930859" y="8139048"/>
            <a:ext cx="609" cy="0"/>
          </a:xfrm>
          <a:custGeom>
            <a:avLst/>
            <a:gdLst/>
            <a:ahLst/>
            <a:cxnLst/>
            <a:rect l="0" t="0" r="0" b="0"/>
            <a:pathLst>
              <a:path w="609">
                <a:moveTo>
                  <a:pt x="0" y="0"/>
                </a:moveTo>
                <a:lnTo>
                  <a:pt x="60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8" name="Freeform 1878"/>
          <p:cNvSpPr/>
          <p:nvPr/>
        </p:nvSpPr>
        <p:spPr>
          <a:xfrm>
            <a:off x="3278759" y="8562466"/>
            <a:ext cx="70104" cy="65532"/>
          </a:xfrm>
          <a:custGeom>
            <a:avLst/>
            <a:gdLst/>
            <a:ahLst/>
            <a:cxnLst/>
            <a:rect l="0" t="0" r="0" b="0"/>
            <a:pathLst>
              <a:path w="70104" h="65532">
                <a:moveTo>
                  <a:pt x="4571" y="65532"/>
                </a:moveTo>
                <a:lnTo>
                  <a:pt x="4571" y="61215"/>
                </a:lnTo>
                <a:lnTo>
                  <a:pt x="0" y="52706"/>
                </a:lnTo>
                <a:lnTo>
                  <a:pt x="0" y="48134"/>
                </a:lnTo>
                <a:lnTo>
                  <a:pt x="0" y="43562"/>
                </a:lnTo>
                <a:lnTo>
                  <a:pt x="0" y="39243"/>
                </a:lnTo>
                <a:lnTo>
                  <a:pt x="0" y="35053"/>
                </a:lnTo>
                <a:lnTo>
                  <a:pt x="0" y="30481"/>
                </a:lnTo>
                <a:lnTo>
                  <a:pt x="0" y="26162"/>
                </a:lnTo>
                <a:lnTo>
                  <a:pt x="0" y="17653"/>
                </a:lnTo>
                <a:lnTo>
                  <a:pt x="0" y="13081"/>
                </a:lnTo>
                <a:lnTo>
                  <a:pt x="0" y="8763"/>
                </a:lnTo>
                <a:lnTo>
                  <a:pt x="0" y="4191"/>
                </a:lnTo>
                <a:lnTo>
                  <a:pt x="4571" y="4191"/>
                </a:lnTo>
                <a:lnTo>
                  <a:pt x="8762" y="4191"/>
                </a:lnTo>
                <a:lnTo>
                  <a:pt x="13081" y="4191"/>
                </a:lnTo>
                <a:lnTo>
                  <a:pt x="13081" y="8763"/>
                </a:lnTo>
                <a:lnTo>
                  <a:pt x="17652" y="13081"/>
                </a:lnTo>
                <a:lnTo>
                  <a:pt x="17652" y="21590"/>
                </a:lnTo>
                <a:lnTo>
                  <a:pt x="21589" y="26162"/>
                </a:lnTo>
                <a:lnTo>
                  <a:pt x="21589" y="30481"/>
                </a:lnTo>
                <a:lnTo>
                  <a:pt x="30733" y="35053"/>
                </a:lnTo>
                <a:lnTo>
                  <a:pt x="30733" y="39243"/>
                </a:lnTo>
                <a:lnTo>
                  <a:pt x="35051" y="35053"/>
                </a:lnTo>
                <a:lnTo>
                  <a:pt x="35051" y="30481"/>
                </a:lnTo>
                <a:lnTo>
                  <a:pt x="39243" y="17653"/>
                </a:lnTo>
                <a:lnTo>
                  <a:pt x="43814" y="8763"/>
                </a:lnTo>
                <a:lnTo>
                  <a:pt x="43814" y="0"/>
                </a:lnTo>
                <a:lnTo>
                  <a:pt x="48132" y="0"/>
                </a:lnTo>
                <a:lnTo>
                  <a:pt x="57276" y="0"/>
                </a:lnTo>
                <a:lnTo>
                  <a:pt x="61213" y="0"/>
                </a:lnTo>
                <a:lnTo>
                  <a:pt x="65531" y="4191"/>
                </a:lnTo>
                <a:lnTo>
                  <a:pt x="65531" y="8763"/>
                </a:lnTo>
                <a:lnTo>
                  <a:pt x="70104" y="8763"/>
                </a:lnTo>
                <a:lnTo>
                  <a:pt x="70104" y="13081"/>
                </a:lnTo>
                <a:lnTo>
                  <a:pt x="70104" y="17653"/>
                </a:lnTo>
                <a:lnTo>
                  <a:pt x="70104" y="215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79" name="Freeform 1879"/>
          <p:cNvSpPr/>
          <p:nvPr/>
        </p:nvSpPr>
        <p:spPr>
          <a:xfrm>
            <a:off x="3353053" y="8426831"/>
            <a:ext cx="0" cy="4572"/>
          </a:xfrm>
          <a:custGeom>
            <a:avLst/>
            <a:gdLst/>
            <a:ahLst/>
            <a:cxnLst/>
            <a:rect l="0" t="0" r="0" b="0"/>
            <a:pathLst>
              <a:path h="4572">
                <a:moveTo>
                  <a:pt x="0" y="0"/>
                </a:moveTo>
                <a:lnTo>
                  <a:pt x="0" y="4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0" name="Freeform 1880"/>
          <p:cNvSpPr/>
          <p:nvPr/>
        </p:nvSpPr>
        <p:spPr>
          <a:xfrm>
            <a:off x="3392678" y="8488044"/>
            <a:ext cx="26288" cy="122556"/>
          </a:xfrm>
          <a:custGeom>
            <a:avLst/>
            <a:gdLst/>
            <a:ahLst/>
            <a:cxnLst/>
            <a:rect l="0" t="0" r="0" b="0"/>
            <a:pathLst>
              <a:path w="26288" h="122556">
                <a:moveTo>
                  <a:pt x="26288" y="122556"/>
                </a:moveTo>
                <a:lnTo>
                  <a:pt x="21717" y="122556"/>
                </a:lnTo>
                <a:lnTo>
                  <a:pt x="17780" y="117984"/>
                </a:lnTo>
                <a:lnTo>
                  <a:pt x="17780" y="113665"/>
                </a:lnTo>
                <a:lnTo>
                  <a:pt x="12826" y="113665"/>
                </a:lnTo>
                <a:lnTo>
                  <a:pt x="12826" y="104903"/>
                </a:lnTo>
                <a:lnTo>
                  <a:pt x="12826" y="96012"/>
                </a:lnTo>
                <a:lnTo>
                  <a:pt x="4318" y="83185"/>
                </a:lnTo>
                <a:lnTo>
                  <a:pt x="4318" y="48134"/>
                </a:lnTo>
                <a:lnTo>
                  <a:pt x="4318" y="39371"/>
                </a:lnTo>
                <a:lnTo>
                  <a:pt x="0" y="1308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1" name="Freeform 1881"/>
          <p:cNvSpPr/>
          <p:nvPr/>
        </p:nvSpPr>
        <p:spPr>
          <a:xfrm>
            <a:off x="3436365" y="8536178"/>
            <a:ext cx="83186" cy="87503"/>
          </a:xfrm>
          <a:custGeom>
            <a:avLst/>
            <a:gdLst/>
            <a:ahLst/>
            <a:cxnLst/>
            <a:rect l="0" t="0" r="0" b="0"/>
            <a:pathLst>
              <a:path w="83186" h="87503">
                <a:moveTo>
                  <a:pt x="43562" y="0"/>
                </a:moveTo>
                <a:lnTo>
                  <a:pt x="39625" y="0"/>
                </a:lnTo>
                <a:lnTo>
                  <a:pt x="35052" y="0"/>
                </a:lnTo>
                <a:lnTo>
                  <a:pt x="30735" y="0"/>
                </a:lnTo>
                <a:lnTo>
                  <a:pt x="21844" y="0"/>
                </a:lnTo>
                <a:lnTo>
                  <a:pt x="17273" y="0"/>
                </a:lnTo>
                <a:lnTo>
                  <a:pt x="8510" y="0"/>
                </a:lnTo>
                <a:lnTo>
                  <a:pt x="4573" y="4572"/>
                </a:lnTo>
                <a:lnTo>
                  <a:pt x="4573" y="8635"/>
                </a:lnTo>
                <a:lnTo>
                  <a:pt x="4573" y="12826"/>
                </a:lnTo>
                <a:lnTo>
                  <a:pt x="0" y="17398"/>
                </a:lnTo>
                <a:lnTo>
                  <a:pt x="0" y="26288"/>
                </a:lnTo>
                <a:lnTo>
                  <a:pt x="0" y="35051"/>
                </a:lnTo>
                <a:lnTo>
                  <a:pt x="0" y="39369"/>
                </a:lnTo>
                <a:lnTo>
                  <a:pt x="0" y="47878"/>
                </a:lnTo>
                <a:lnTo>
                  <a:pt x="0" y="56769"/>
                </a:lnTo>
                <a:lnTo>
                  <a:pt x="0" y="61341"/>
                </a:lnTo>
                <a:lnTo>
                  <a:pt x="0" y="69850"/>
                </a:lnTo>
                <a:lnTo>
                  <a:pt x="0" y="74422"/>
                </a:lnTo>
                <a:lnTo>
                  <a:pt x="13081" y="82931"/>
                </a:lnTo>
                <a:lnTo>
                  <a:pt x="17273" y="82931"/>
                </a:lnTo>
                <a:lnTo>
                  <a:pt x="21844" y="82931"/>
                </a:lnTo>
                <a:lnTo>
                  <a:pt x="39625" y="87503"/>
                </a:lnTo>
                <a:lnTo>
                  <a:pt x="43562" y="87503"/>
                </a:lnTo>
                <a:lnTo>
                  <a:pt x="56896" y="87503"/>
                </a:lnTo>
                <a:lnTo>
                  <a:pt x="61214" y="87503"/>
                </a:lnTo>
                <a:lnTo>
                  <a:pt x="65787" y="87503"/>
                </a:lnTo>
                <a:lnTo>
                  <a:pt x="70105" y="74422"/>
                </a:lnTo>
                <a:lnTo>
                  <a:pt x="74042" y="74422"/>
                </a:lnTo>
                <a:lnTo>
                  <a:pt x="83186" y="65531"/>
                </a:lnTo>
                <a:lnTo>
                  <a:pt x="83186" y="61341"/>
                </a:lnTo>
                <a:lnTo>
                  <a:pt x="83186" y="56769"/>
                </a:lnTo>
                <a:lnTo>
                  <a:pt x="83186" y="43941"/>
                </a:lnTo>
                <a:lnTo>
                  <a:pt x="83186" y="39369"/>
                </a:lnTo>
                <a:lnTo>
                  <a:pt x="83186" y="35051"/>
                </a:lnTo>
                <a:lnTo>
                  <a:pt x="78613" y="17398"/>
                </a:lnTo>
                <a:lnTo>
                  <a:pt x="74042" y="17398"/>
                </a:lnTo>
                <a:lnTo>
                  <a:pt x="74042" y="12826"/>
                </a:lnTo>
                <a:lnTo>
                  <a:pt x="70105" y="12826"/>
                </a:lnTo>
                <a:lnTo>
                  <a:pt x="56896" y="8635"/>
                </a:lnTo>
                <a:lnTo>
                  <a:pt x="52325" y="8635"/>
                </a:lnTo>
                <a:lnTo>
                  <a:pt x="48133" y="8635"/>
                </a:lnTo>
                <a:lnTo>
                  <a:pt x="43562" y="8635"/>
                </a:lnTo>
                <a:lnTo>
                  <a:pt x="39625" y="8635"/>
                </a:lnTo>
                <a:lnTo>
                  <a:pt x="3505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2" name="Freeform 1882"/>
          <p:cNvSpPr/>
          <p:nvPr/>
        </p:nvSpPr>
        <p:spPr>
          <a:xfrm>
            <a:off x="2994025" y="8492363"/>
            <a:ext cx="52704" cy="131063"/>
          </a:xfrm>
          <a:custGeom>
            <a:avLst/>
            <a:gdLst/>
            <a:ahLst/>
            <a:cxnLst/>
            <a:rect l="0" t="0" r="0" b="0"/>
            <a:pathLst>
              <a:path w="52704" h="131063">
                <a:moveTo>
                  <a:pt x="52704" y="131063"/>
                </a:moveTo>
                <a:lnTo>
                  <a:pt x="52704" y="126746"/>
                </a:lnTo>
                <a:lnTo>
                  <a:pt x="52704" y="122174"/>
                </a:lnTo>
                <a:lnTo>
                  <a:pt x="48514" y="117602"/>
                </a:lnTo>
                <a:lnTo>
                  <a:pt x="48514" y="109346"/>
                </a:lnTo>
                <a:lnTo>
                  <a:pt x="48514" y="104775"/>
                </a:lnTo>
                <a:lnTo>
                  <a:pt x="48514" y="91440"/>
                </a:lnTo>
                <a:lnTo>
                  <a:pt x="48514" y="83184"/>
                </a:lnTo>
                <a:lnTo>
                  <a:pt x="48514" y="60959"/>
                </a:lnTo>
                <a:lnTo>
                  <a:pt x="48514" y="52069"/>
                </a:lnTo>
                <a:lnTo>
                  <a:pt x="48514" y="25908"/>
                </a:lnTo>
                <a:lnTo>
                  <a:pt x="48514" y="12827"/>
                </a:lnTo>
                <a:lnTo>
                  <a:pt x="48514" y="8255"/>
                </a:lnTo>
                <a:lnTo>
                  <a:pt x="48514" y="4190"/>
                </a:lnTo>
                <a:lnTo>
                  <a:pt x="48514" y="0"/>
                </a:lnTo>
                <a:lnTo>
                  <a:pt x="43942" y="0"/>
                </a:lnTo>
                <a:lnTo>
                  <a:pt x="39623" y="0"/>
                </a:lnTo>
                <a:lnTo>
                  <a:pt x="35051" y="4190"/>
                </a:lnTo>
                <a:lnTo>
                  <a:pt x="30860" y="8255"/>
                </a:lnTo>
                <a:lnTo>
                  <a:pt x="17652" y="21590"/>
                </a:lnTo>
                <a:lnTo>
                  <a:pt x="8889" y="25908"/>
                </a:lnTo>
                <a:lnTo>
                  <a:pt x="8889" y="30480"/>
                </a:lnTo>
                <a:lnTo>
                  <a:pt x="0" y="34671"/>
                </a:lnTo>
                <a:lnTo>
                  <a:pt x="0" y="43306"/>
                </a:lnTo>
                <a:lnTo>
                  <a:pt x="4572" y="4330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3" name="Freeform 1883"/>
          <p:cNvSpPr/>
          <p:nvPr/>
        </p:nvSpPr>
        <p:spPr>
          <a:xfrm>
            <a:off x="3095244" y="8609965"/>
            <a:ext cx="8508" cy="43941"/>
          </a:xfrm>
          <a:custGeom>
            <a:avLst/>
            <a:gdLst/>
            <a:ahLst/>
            <a:cxnLst/>
            <a:rect l="0" t="0" r="0" b="0"/>
            <a:pathLst>
              <a:path w="8508" h="43941">
                <a:moveTo>
                  <a:pt x="8508" y="0"/>
                </a:moveTo>
                <a:lnTo>
                  <a:pt x="8508" y="4572"/>
                </a:lnTo>
                <a:lnTo>
                  <a:pt x="3936" y="9144"/>
                </a:lnTo>
                <a:lnTo>
                  <a:pt x="3936" y="13461"/>
                </a:lnTo>
                <a:lnTo>
                  <a:pt x="0" y="18033"/>
                </a:lnTo>
                <a:lnTo>
                  <a:pt x="0" y="26542"/>
                </a:lnTo>
                <a:lnTo>
                  <a:pt x="0" y="35686"/>
                </a:lnTo>
                <a:lnTo>
                  <a:pt x="0" y="39623"/>
                </a:lnTo>
                <a:lnTo>
                  <a:pt x="0" y="439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4" name="Freeform 1884"/>
          <p:cNvSpPr/>
          <p:nvPr/>
        </p:nvSpPr>
        <p:spPr>
          <a:xfrm>
            <a:off x="3121151" y="8474709"/>
            <a:ext cx="82931" cy="139828"/>
          </a:xfrm>
          <a:custGeom>
            <a:avLst/>
            <a:gdLst/>
            <a:ahLst/>
            <a:cxnLst/>
            <a:rect l="0" t="0" r="0" b="0"/>
            <a:pathLst>
              <a:path w="82931" h="139828">
                <a:moveTo>
                  <a:pt x="26163" y="60960"/>
                </a:moveTo>
                <a:lnTo>
                  <a:pt x="26163" y="65532"/>
                </a:lnTo>
                <a:lnTo>
                  <a:pt x="26163" y="69723"/>
                </a:lnTo>
                <a:lnTo>
                  <a:pt x="30734" y="69723"/>
                </a:lnTo>
                <a:lnTo>
                  <a:pt x="35053" y="69723"/>
                </a:lnTo>
                <a:lnTo>
                  <a:pt x="43562" y="69723"/>
                </a:lnTo>
                <a:lnTo>
                  <a:pt x="48134" y="69723"/>
                </a:lnTo>
                <a:lnTo>
                  <a:pt x="48134" y="65532"/>
                </a:lnTo>
                <a:lnTo>
                  <a:pt x="52451" y="60960"/>
                </a:lnTo>
                <a:lnTo>
                  <a:pt x="52451" y="56897"/>
                </a:lnTo>
                <a:lnTo>
                  <a:pt x="52451" y="43562"/>
                </a:lnTo>
                <a:lnTo>
                  <a:pt x="52451" y="25909"/>
                </a:lnTo>
                <a:lnTo>
                  <a:pt x="52451" y="13082"/>
                </a:lnTo>
                <a:lnTo>
                  <a:pt x="52451" y="8763"/>
                </a:lnTo>
                <a:lnTo>
                  <a:pt x="52451" y="4191"/>
                </a:lnTo>
                <a:lnTo>
                  <a:pt x="52451" y="0"/>
                </a:lnTo>
                <a:lnTo>
                  <a:pt x="48134" y="0"/>
                </a:lnTo>
                <a:lnTo>
                  <a:pt x="39625" y="0"/>
                </a:lnTo>
                <a:lnTo>
                  <a:pt x="35053" y="0"/>
                </a:lnTo>
                <a:lnTo>
                  <a:pt x="30734" y="0"/>
                </a:lnTo>
                <a:lnTo>
                  <a:pt x="26163" y="0"/>
                </a:lnTo>
                <a:lnTo>
                  <a:pt x="26163" y="4191"/>
                </a:lnTo>
                <a:lnTo>
                  <a:pt x="21972" y="8763"/>
                </a:lnTo>
                <a:lnTo>
                  <a:pt x="21972" y="13082"/>
                </a:lnTo>
                <a:lnTo>
                  <a:pt x="17400" y="25909"/>
                </a:lnTo>
                <a:lnTo>
                  <a:pt x="17400" y="30481"/>
                </a:lnTo>
                <a:lnTo>
                  <a:pt x="17400" y="43562"/>
                </a:lnTo>
                <a:lnTo>
                  <a:pt x="17400" y="48134"/>
                </a:lnTo>
                <a:lnTo>
                  <a:pt x="17400" y="56897"/>
                </a:lnTo>
                <a:lnTo>
                  <a:pt x="17400" y="60960"/>
                </a:lnTo>
                <a:lnTo>
                  <a:pt x="17400" y="65532"/>
                </a:lnTo>
                <a:lnTo>
                  <a:pt x="17400" y="69723"/>
                </a:lnTo>
                <a:lnTo>
                  <a:pt x="21972" y="78613"/>
                </a:lnTo>
                <a:lnTo>
                  <a:pt x="26163" y="78613"/>
                </a:lnTo>
                <a:lnTo>
                  <a:pt x="30734" y="82804"/>
                </a:lnTo>
                <a:lnTo>
                  <a:pt x="35053" y="82804"/>
                </a:lnTo>
                <a:lnTo>
                  <a:pt x="48134" y="82804"/>
                </a:lnTo>
                <a:lnTo>
                  <a:pt x="56643" y="82804"/>
                </a:lnTo>
                <a:lnTo>
                  <a:pt x="61215" y="82804"/>
                </a:lnTo>
                <a:lnTo>
                  <a:pt x="70104" y="82804"/>
                </a:lnTo>
                <a:lnTo>
                  <a:pt x="74041" y="82804"/>
                </a:lnTo>
                <a:lnTo>
                  <a:pt x="78613" y="87376"/>
                </a:lnTo>
                <a:lnTo>
                  <a:pt x="78613" y="91948"/>
                </a:lnTo>
                <a:lnTo>
                  <a:pt x="82931" y="96266"/>
                </a:lnTo>
                <a:lnTo>
                  <a:pt x="82931" y="100838"/>
                </a:lnTo>
                <a:lnTo>
                  <a:pt x="82931" y="104775"/>
                </a:lnTo>
                <a:lnTo>
                  <a:pt x="74041" y="118238"/>
                </a:lnTo>
                <a:lnTo>
                  <a:pt x="74041" y="122429"/>
                </a:lnTo>
                <a:lnTo>
                  <a:pt x="70104" y="127000"/>
                </a:lnTo>
                <a:lnTo>
                  <a:pt x="70104" y="131319"/>
                </a:lnTo>
                <a:lnTo>
                  <a:pt x="65787" y="131319"/>
                </a:lnTo>
                <a:lnTo>
                  <a:pt x="61215" y="131319"/>
                </a:lnTo>
                <a:lnTo>
                  <a:pt x="56643" y="131319"/>
                </a:lnTo>
                <a:lnTo>
                  <a:pt x="52451" y="139828"/>
                </a:lnTo>
                <a:lnTo>
                  <a:pt x="39625" y="139828"/>
                </a:lnTo>
                <a:lnTo>
                  <a:pt x="30734" y="139828"/>
                </a:lnTo>
                <a:lnTo>
                  <a:pt x="17400" y="139828"/>
                </a:lnTo>
                <a:lnTo>
                  <a:pt x="13081" y="135256"/>
                </a:lnTo>
                <a:lnTo>
                  <a:pt x="8509" y="131319"/>
                </a:lnTo>
                <a:lnTo>
                  <a:pt x="4572" y="127000"/>
                </a:lnTo>
                <a:lnTo>
                  <a:pt x="0" y="122429"/>
                </a:lnTo>
                <a:lnTo>
                  <a:pt x="0" y="113666"/>
                </a:lnTo>
                <a:lnTo>
                  <a:pt x="0" y="104775"/>
                </a:lnTo>
                <a:lnTo>
                  <a:pt x="0" y="96266"/>
                </a:lnTo>
                <a:lnTo>
                  <a:pt x="8509" y="78613"/>
                </a:lnTo>
                <a:lnTo>
                  <a:pt x="17400" y="65532"/>
                </a:lnTo>
                <a:lnTo>
                  <a:pt x="30734" y="52325"/>
                </a:lnTo>
                <a:lnTo>
                  <a:pt x="30734" y="481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5" name="Freeform 1885"/>
          <p:cNvSpPr/>
          <p:nvPr/>
        </p:nvSpPr>
        <p:spPr>
          <a:xfrm>
            <a:off x="2543301" y="8549004"/>
            <a:ext cx="70104" cy="78614"/>
          </a:xfrm>
          <a:custGeom>
            <a:avLst/>
            <a:gdLst/>
            <a:ahLst/>
            <a:cxnLst/>
            <a:rect l="0" t="0" r="0" b="0"/>
            <a:pathLst>
              <a:path w="70104" h="78614">
                <a:moveTo>
                  <a:pt x="0" y="0"/>
                </a:moveTo>
                <a:lnTo>
                  <a:pt x="4191" y="4318"/>
                </a:lnTo>
                <a:lnTo>
                  <a:pt x="4191" y="8890"/>
                </a:lnTo>
                <a:lnTo>
                  <a:pt x="8763" y="21971"/>
                </a:lnTo>
                <a:lnTo>
                  <a:pt x="13081" y="26543"/>
                </a:lnTo>
                <a:lnTo>
                  <a:pt x="13081" y="35052"/>
                </a:lnTo>
                <a:lnTo>
                  <a:pt x="17653" y="39371"/>
                </a:lnTo>
                <a:lnTo>
                  <a:pt x="21591" y="52452"/>
                </a:lnTo>
                <a:lnTo>
                  <a:pt x="26163" y="57024"/>
                </a:lnTo>
                <a:lnTo>
                  <a:pt x="26163" y="60961"/>
                </a:lnTo>
                <a:lnTo>
                  <a:pt x="39244" y="74422"/>
                </a:lnTo>
                <a:lnTo>
                  <a:pt x="39244" y="78614"/>
                </a:lnTo>
                <a:lnTo>
                  <a:pt x="43816" y="78614"/>
                </a:lnTo>
                <a:lnTo>
                  <a:pt x="48134" y="78614"/>
                </a:lnTo>
                <a:lnTo>
                  <a:pt x="52706" y="69850"/>
                </a:lnTo>
                <a:lnTo>
                  <a:pt x="61215" y="60961"/>
                </a:lnTo>
                <a:lnTo>
                  <a:pt x="61215" y="57024"/>
                </a:lnTo>
                <a:lnTo>
                  <a:pt x="65532" y="39371"/>
                </a:lnTo>
                <a:lnTo>
                  <a:pt x="65532" y="35052"/>
                </a:lnTo>
                <a:lnTo>
                  <a:pt x="65532" y="21971"/>
                </a:lnTo>
                <a:lnTo>
                  <a:pt x="65532" y="17653"/>
                </a:lnTo>
                <a:lnTo>
                  <a:pt x="70104" y="17653"/>
                </a:lnTo>
                <a:lnTo>
                  <a:pt x="70104" y="130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6" name="Freeform 1886"/>
          <p:cNvSpPr/>
          <p:nvPr/>
        </p:nvSpPr>
        <p:spPr>
          <a:xfrm>
            <a:off x="2639567" y="8557894"/>
            <a:ext cx="35306" cy="74296"/>
          </a:xfrm>
          <a:custGeom>
            <a:avLst/>
            <a:gdLst/>
            <a:ahLst/>
            <a:cxnLst/>
            <a:rect l="0" t="0" r="0" b="0"/>
            <a:pathLst>
              <a:path w="35306" h="74296">
                <a:moveTo>
                  <a:pt x="21972" y="8763"/>
                </a:moveTo>
                <a:lnTo>
                  <a:pt x="13081" y="8763"/>
                </a:lnTo>
                <a:lnTo>
                  <a:pt x="8890" y="13081"/>
                </a:lnTo>
                <a:lnTo>
                  <a:pt x="8890" y="21590"/>
                </a:lnTo>
                <a:lnTo>
                  <a:pt x="4318" y="26162"/>
                </a:lnTo>
                <a:lnTo>
                  <a:pt x="4318" y="30481"/>
                </a:lnTo>
                <a:lnTo>
                  <a:pt x="0" y="35053"/>
                </a:lnTo>
                <a:lnTo>
                  <a:pt x="0" y="39244"/>
                </a:lnTo>
                <a:lnTo>
                  <a:pt x="0" y="52071"/>
                </a:lnTo>
                <a:lnTo>
                  <a:pt x="0" y="56643"/>
                </a:lnTo>
                <a:lnTo>
                  <a:pt x="0" y="60960"/>
                </a:lnTo>
                <a:lnTo>
                  <a:pt x="0" y="69724"/>
                </a:lnTo>
                <a:lnTo>
                  <a:pt x="0" y="74296"/>
                </a:lnTo>
                <a:lnTo>
                  <a:pt x="4318" y="74296"/>
                </a:lnTo>
                <a:lnTo>
                  <a:pt x="8890" y="74296"/>
                </a:lnTo>
                <a:lnTo>
                  <a:pt x="13081" y="74296"/>
                </a:lnTo>
                <a:lnTo>
                  <a:pt x="26543" y="74296"/>
                </a:lnTo>
                <a:lnTo>
                  <a:pt x="30734" y="74296"/>
                </a:lnTo>
                <a:lnTo>
                  <a:pt x="35306" y="74296"/>
                </a:lnTo>
                <a:lnTo>
                  <a:pt x="35306" y="69724"/>
                </a:lnTo>
                <a:lnTo>
                  <a:pt x="35306" y="56643"/>
                </a:lnTo>
                <a:lnTo>
                  <a:pt x="35306" y="39244"/>
                </a:lnTo>
                <a:lnTo>
                  <a:pt x="35306" y="35053"/>
                </a:lnTo>
                <a:lnTo>
                  <a:pt x="26543" y="8763"/>
                </a:lnTo>
                <a:lnTo>
                  <a:pt x="21972" y="8763"/>
                </a:lnTo>
                <a:lnTo>
                  <a:pt x="17653" y="8763"/>
                </a:lnTo>
                <a:lnTo>
                  <a:pt x="13081" y="4191"/>
                </a:lnTo>
                <a:lnTo>
                  <a:pt x="1308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7" name="Freeform 1887"/>
          <p:cNvSpPr/>
          <p:nvPr/>
        </p:nvSpPr>
        <p:spPr>
          <a:xfrm>
            <a:off x="2705354" y="8540241"/>
            <a:ext cx="65531" cy="91949"/>
          </a:xfrm>
          <a:custGeom>
            <a:avLst/>
            <a:gdLst/>
            <a:ahLst/>
            <a:cxnLst/>
            <a:rect l="0" t="0" r="0" b="0"/>
            <a:pathLst>
              <a:path w="65531" h="91949">
                <a:moveTo>
                  <a:pt x="8635" y="91949"/>
                </a:moveTo>
                <a:lnTo>
                  <a:pt x="4063" y="78613"/>
                </a:lnTo>
                <a:lnTo>
                  <a:pt x="4063" y="74296"/>
                </a:lnTo>
                <a:lnTo>
                  <a:pt x="4063" y="69724"/>
                </a:lnTo>
                <a:lnTo>
                  <a:pt x="0" y="56897"/>
                </a:lnTo>
                <a:lnTo>
                  <a:pt x="0" y="52706"/>
                </a:lnTo>
                <a:lnTo>
                  <a:pt x="0" y="35306"/>
                </a:lnTo>
                <a:lnTo>
                  <a:pt x="0" y="26416"/>
                </a:lnTo>
                <a:lnTo>
                  <a:pt x="0" y="13081"/>
                </a:lnTo>
                <a:lnTo>
                  <a:pt x="0" y="8763"/>
                </a:lnTo>
                <a:lnTo>
                  <a:pt x="0" y="4191"/>
                </a:lnTo>
                <a:lnTo>
                  <a:pt x="0" y="0"/>
                </a:lnTo>
                <a:lnTo>
                  <a:pt x="4063" y="0"/>
                </a:lnTo>
                <a:lnTo>
                  <a:pt x="12826" y="0"/>
                </a:lnTo>
                <a:lnTo>
                  <a:pt x="17398" y="0"/>
                </a:lnTo>
                <a:lnTo>
                  <a:pt x="26288" y="4191"/>
                </a:lnTo>
                <a:lnTo>
                  <a:pt x="30479" y="8763"/>
                </a:lnTo>
                <a:lnTo>
                  <a:pt x="35051" y="17653"/>
                </a:lnTo>
                <a:lnTo>
                  <a:pt x="39116" y="26416"/>
                </a:lnTo>
                <a:lnTo>
                  <a:pt x="47878" y="39243"/>
                </a:lnTo>
                <a:lnTo>
                  <a:pt x="52197" y="48134"/>
                </a:lnTo>
                <a:lnTo>
                  <a:pt x="52197" y="56897"/>
                </a:lnTo>
                <a:lnTo>
                  <a:pt x="56769" y="61215"/>
                </a:lnTo>
                <a:lnTo>
                  <a:pt x="56769" y="65787"/>
                </a:lnTo>
                <a:lnTo>
                  <a:pt x="60960" y="65787"/>
                </a:lnTo>
                <a:lnTo>
                  <a:pt x="60960" y="69724"/>
                </a:lnTo>
                <a:lnTo>
                  <a:pt x="65531" y="6972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8" name="Freeform 1888"/>
          <p:cNvSpPr/>
          <p:nvPr/>
        </p:nvSpPr>
        <p:spPr>
          <a:xfrm>
            <a:off x="2101342" y="8527034"/>
            <a:ext cx="113284" cy="61341"/>
          </a:xfrm>
          <a:custGeom>
            <a:avLst/>
            <a:gdLst/>
            <a:ahLst/>
            <a:cxnLst/>
            <a:rect l="0" t="0" r="0" b="0"/>
            <a:pathLst>
              <a:path w="113284" h="61341">
                <a:moveTo>
                  <a:pt x="0" y="0"/>
                </a:moveTo>
                <a:lnTo>
                  <a:pt x="4190" y="0"/>
                </a:lnTo>
                <a:lnTo>
                  <a:pt x="4190" y="8635"/>
                </a:lnTo>
                <a:lnTo>
                  <a:pt x="4190" y="21970"/>
                </a:lnTo>
                <a:lnTo>
                  <a:pt x="4190" y="26288"/>
                </a:lnTo>
                <a:lnTo>
                  <a:pt x="4190" y="43941"/>
                </a:lnTo>
                <a:lnTo>
                  <a:pt x="4190" y="48513"/>
                </a:lnTo>
                <a:lnTo>
                  <a:pt x="4190" y="52450"/>
                </a:lnTo>
                <a:lnTo>
                  <a:pt x="4190" y="57022"/>
                </a:lnTo>
                <a:lnTo>
                  <a:pt x="12700" y="57022"/>
                </a:lnTo>
                <a:lnTo>
                  <a:pt x="12700" y="61341"/>
                </a:lnTo>
                <a:lnTo>
                  <a:pt x="17272" y="61341"/>
                </a:lnTo>
                <a:lnTo>
                  <a:pt x="21590" y="61341"/>
                </a:lnTo>
                <a:lnTo>
                  <a:pt x="25908" y="61341"/>
                </a:lnTo>
                <a:lnTo>
                  <a:pt x="30480" y="57022"/>
                </a:lnTo>
                <a:lnTo>
                  <a:pt x="34671" y="57022"/>
                </a:lnTo>
                <a:lnTo>
                  <a:pt x="43180" y="52450"/>
                </a:lnTo>
                <a:lnTo>
                  <a:pt x="52069" y="43941"/>
                </a:lnTo>
                <a:lnTo>
                  <a:pt x="56641" y="39623"/>
                </a:lnTo>
                <a:lnTo>
                  <a:pt x="60959" y="39623"/>
                </a:lnTo>
                <a:lnTo>
                  <a:pt x="65531" y="39623"/>
                </a:lnTo>
                <a:lnTo>
                  <a:pt x="74294" y="35051"/>
                </a:lnTo>
                <a:lnTo>
                  <a:pt x="78231" y="35051"/>
                </a:lnTo>
                <a:lnTo>
                  <a:pt x="82803" y="35051"/>
                </a:lnTo>
                <a:lnTo>
                  <a:pt x="91693" y="30860"/>
                </a:lnTo>
                <a:lnTo>
                  <a:pt x="96012" y="30860"/>
                </a:lnTo>
                <a:lnTo>
                  <a:pt x="104775" y="26288"/>
                </a:lnTo>
                <a:lnTo>
                  <a:pt x="109347" y="26288"/>
                </a:lnTo>
                <a:lnTo>
                  <a:pt x="113284" y="2628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89" name="Freeform 1889"/>
          <p:cNvSpPr/>
          <p:nvPr/>
        </p:nvSpPr>
        <p:spPr>
          <a:xfrm>
            <a:off x="2179573" y="8531606"/>
            <a:ext cx="4572" cy="109473"/>
          </a:xfrm>
          <a:custGeom>
            <a:avLst/>
            <a:gdLst/>
            <a:ahLst/>
            <a:cxnLst/>
            <a:rect l="0" t="0" r="0" b="0"/>
            <a:pathLst>
              <a:path w="4572" h="109473">
                <a:moveTo>
                  <a:pt x="0" y="0"/>
                </a:moveTo>
                <a:lnTo>
                  <a:pt x="0" y="0"/>
                </a:lnTo>
                <a:lnTo>
                  <a:pt x="0" y="4063"/>
                </a:lnTo>
                <a:lnTo>
                  <a:pt x="0" y="17398"/>
                </a:lnTo>
                <a:lnTo>
                  <a:pt x="0" y="26288"/>
                </a:lnTo>
                <a:lnTo>
                  <a:pt x="0" y="39369"/>
                </a:lnTo>
                <a:lnTo>
                  <a:pt x="0" y="56769"/>
                </a:lnTo>
                <a:lnTo>
                  <a:pt x="0" y="61341"/>
                </a:lnTo>
                <a:lnTo>
                  <a:pt x="0" y="78359"/>
                </a:lnTo>
                <a:lnTo>
                  <a:pt x="0" y="82931"/>
                </a:lnTo>
                <a:lnTo>
                  <a:pt x="0" y="87248"/>
                </a:lnTo>
                <a:lnTo>
                  <a:pt x="0" y="96012"/>
                </a:lnTo>
                <a:lnTo>
                  <a:pt x="0" y="100584"/>
                </a:lnTo>
                <a:lnTo>
                  <a:pt x="0" y="104901"/>
                </a:lnTo>
                <a:lnTo>
                  <a:pt x="4572" y="1094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0" name="Freeform 1890"/>
          <p:cNvSpPr/>
          <p:nvPr/>
        </p:nvSpPr>
        <p:spPr>
          <a:xfrm>
            <a:off x="2245741" y="8518525"/>
            <a:ext cx="87248" cy="65531"/>
          </a:xfrm>
          <a:custGeom>
            <a:avLst/>
            <a:gdLst/>
            <a:ahLst/>
            <a:cxnLst/>
            <a:rect l="0" t="0" r="0" b="0"/>
            <a:pathLst>
              <a:path w="87248" h="65531">
                <a:moveTo>
                  <a:pt x="0" y="0"/>
                </a:moveTo>
                <a:lnTo>
                  <a:pt x="0" y="4318"/>
                </a:lnTo>
                <a:lnTo>
                  <a:pt x="0" y="8509"/>
                </a:lnTo>
                <a:lnTo>
                  <a:pt x="0" y="13081"/>
                </a:lnTo>
                <a:lnTo>
                  <a:pt x="0" y="17144"/>
                </a:lnTo>
                <a:lnTo>
                  <a:pt x="0" y="34797"/>
                </a:lnTo>
                <a:lnTo>
                  <a:pt x="0" y="39369"/>
                </a:lnTo>
                <a:lnTo>
                  <a:pt x="0" y="43560"/>
                </a:lnTo>
                <a:lnTo>
                  <a:pt x="0" y="52450"/>
                </a:lnTo>
                <a:lnTo>
                  <a:pt x="0" y="57022"/>
                </a:lnTo>
                <a:lnTo>
                  <a:pt x="0" y="60959"/>
                </a:lnTo>
                <a:lnTo>
                  <a:pt x="3936" y="65531"/>
                </a:lnTo>
                <a:lnTo>
                  <a:pt x="12826" y="65531"/>
                </a:lnTo>
                <a:lnTo>
                  <a:pt x="17398" y="65531"/>
                </a:lnTo>
                <a:lnTo>
                  <a:pt x="21716" y="65531"/>
                </a:lnTo>
                <a:lnTo>
                  <a:pt x="30479" y="65531"/>
                </a:lnTo>
                <a:lnTo>
                  <a:pt x="34798" y="65531"/>
                </a:lnTo>
                <a:lnTo>
                  <a:pt x="43307" y="65531"/>
                </a:lnTo>
                <a:lnTo>
                  <a:pt x="52197" y="65531"/>
                </a:lnTo>
                <a:lnTo>
                  <a:pt x="56769" y="65531"/>
                </a:lnTo>
                <a:lnTo>
                  <a:pt x="60960" y="60959"/>
                </a:lnTo>
                <a:lnTo>
                  <a:pt x="69850" y="60959"/>
                </a:lnTo>
                <a:lnTo>
                  <a:pt x="74422" y="60959"/>
                </a:lnTo>
                <a:lnTo>
                  <a:pt x="78359" y="60959"/>
                </a:lnTo>
                <a:lnTo>
                  <a:pt x="82931" y="60959"/>
                </a:lnTo>
                <a:lnTo>
                  <a:pt x="87248" y="609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1" name="Freeform 1891"/>
          <p:cNvSpPr/>
          <p:nvPr/>
        </p:nvSpPr>
        <p:spPr>
          <a:xfrm>
            <a:off x="2280539" y="8549004"/>
            <a:ext cx="13081" cy="78614"/>
          </a:xfrm>
          <a:custGeom>
            <a:avLst/>
            <a:gdLst/>
            <a:ahLst/>
            <a:cxnLst/>
            <a:rect l="0" t="0" r="0" b="0"/>
            <a:pathLst>
              <a:path w="13081" h="78614">
                <a:moveTo>
                  <a:pt x="13081" y="0"/>
                </a:moveTo>
                <a:lnTo>
                  <a:pt x="4571" y="8890"/>
                </a:lnTo>
                <a:lnTo>
                  <a:pt x="4571" y="21971"/>
                </a:lnTo>
                <a:lnTo>
                  <a:pt x="4571" y="26543"/>
                </a:lnTo>
                <a:lnTo>
                  <a:pt x="4571" y="35052"/>
                </a:lnTo>
                <a:lnTo>
                  <a:pt x="0" y="57024"/>
                </a:lnTo>
                <a:lnTo>
                  <a:pt x="0" y="65533"/>
                </a:lnTo>
                <a:lnTo>
                  <a:pt x="0" y="786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2" name="Freeform 1892"/>
          <p:cNvSpPr/>
          <p:nvPr/>
        </p:nvSpPr>
        <p:spPr>
          <a:xfrm>
            <a:off x="2354579" y="8509381"/>
            <a:ext cx="57278" cy="131698"/>
          </a:xfrm>
          <a:custGeom>
            <a:avLst/>
            <a:gdLst/>
            <a:ahLst/>
            <a:cxnLst/>
            <a:rect l="0" t="0" r="0" b="0"/>
            <a:pathLst>
              <a:path w="57278" h="131698">
                <a:moveTo>
                  <a:pt x="0" y="131698"/>
                </a:moveTo>
                <a:lnTo>
                  <a:pt x="0" y="127126"/>
                </a:lnTo>
                <a:lnTo>
                  <a:pt x="0" y="122809"/>
                </a:lnTo>
                <a:lnTo>
                  <a:pt x="13463" y="109473"/>
                </a:lnTo>
                <a:lnTo>
                  <a:pt x="17653" y="105156"/>
                </a:lnTo>
                <a:lnTo>
                  <a:pt x="22225" y="87757"/>
                </a:lnTo>
                <a:lnTo>
                  <a:pt x="31116" y="83566"/>
                </a:lnTo>
                <a:lnTo>
                  <a:pt x="35688" y="66166"/>
                </a:lnTo>
                <a:lnTo>
                  <a:pt x="35688" y="61594"/>
                </a:lnTo>
                <a:lnTo>
                  <a:pt x="39625" y="43941"/>
                </a:lnTo>
                <a:lnTo>
                  <a:pt x="39625" y="39623"/>
                </a:lnTo>
                <a:lnTo>
                  <a:pt x="43943" y="35051"/>
                </a:lnTo>
                <a:lnTo>
                  <a:pt x="52706" y="13462"/>
                </a:lnTo>
                <a:lnTo>
                  <a:pt x="52706" y="9144"/>
                </a:lnTo>
                <a:lnTo>
                  <a:pt x="57278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3" name="Freeform 1893"/>
          <p:cNvSpPr/>
          <p:nvPr/>
        </p:nvSpPr>
        <p:spPr>
          <a:xfrm>
            <a:off x="2363470" y="8540241"/>
            <a:ext cx="8762" cy="0"/>
          </a:xfrm>
          <a:custGeom>
            <a:avLst/>
            <a:gdLst/>
            <a:ahLst/>
            <a:cxnLst/>
            <a:rect l="0" t="0" r="0" b="0"/>
            <a:pathLst>
              <a:path w="8762">
                <a:moveTo>
                  <a:pt x="876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4" name="Freeform 1894"/>
          <p:cNvSpPr/>
          <p:nvPr/>
        </p:nvSpPr>
        <p:spPr>
          <a:xfrm>
            <a:off x="1357883" y="8527034"/>
            <a:ext cx="17400" cy="170688"/>
          </a:xfrm>
          <a:custGeom>
            <a:avLst/>
            <a:gdLst/>
            <a:ahLst/>
            <a:cxnLst/>
            <a:rect l="0" t="0" r="0" b="0"/>
            <a:pathLst>
              <a:path w="17400" h="170688">
                <a:moveTo>
                  <a:pt x="17400" y="170688"/>
                </a:moveTo>
                <a:lnTo>
                  <a:pt x="17400" y="166116"/>
                </a:lnTo>
                <a:lnTo>
                  <a:pt x="17400" y="161925"/>
                </a:lnTo>
                <a:lnTo>
                  <a:pt x="17400" y="144525"/>
                </a:lnTo>
                <a:lnTo>
                  <a:pt x="17400" y="126872"/>
                </a:lnTo>
                <a:lnTo>
                  <a:pt x="17400" y="114045"/>
                </a:lnTo>
                <a:lnTo>
                  <a:pt x="17400" y="87503"/>
                </a:lnTo>
                <a:lnTo>
                  <a:pt x="17400" y="52450"/>
                </a:lnTo>
                <a:lnTo>
                  <a:pt x="17400" y="39623"/>
                </a:lnTo>
                <a:lnTo>
                  <a:pt x="12828" y="30860"/>
                </a:lnTo>
                <a:lnTo>
                  <a:pt x="12828" y="17398"/>
                </a:lnTo>
                <a:lnTo>
                  <a:pt x="3938" y="13207"/>
                </a:lnTo>
                <a:lnTo>
                  <a:pt x="3938" y="8635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5" name="Freeform 1895"/>
          <p:cNvSpPr/>
          <p:nvPr/>
        </p:nvSpPr>
        <p:spPr>
          <a:xfrm>
            <a:off x="1405763" y="8606028"/>
            <a:ext cx="0" cy="56641"/>
          </a:xfrm>
          <a:custGeom>
            <a:avLst/>
            <a:gdLst/>
            <a:ahLst/>
            <a:cxnLst/>
            <a:rect l="0" t="0" r="0" b="0"/>
            <a:pathLst>
              <a:path h="56641">
                <a:moveTo>
                  <a:pt x="0" y="56641"/>
                </a:moveTo>
                <a:lnTo>
                  <a:pt x="0" y="47878"/>
                </a:lnTo>
                <a:lnTo>
                  <a:pt x="0" y="43560"/>
                </a:lnTo>
                <a:lnTo>
                  <a:pt x="0" y="35051"/>
                </a:lnTo>
                <a:lnTo>
                  <a:pt x="0" y="26162"/>
                </a:lnTo>
                <a:lnTo>
                  <a:pt x="0" y="21590"/>
                </a:lnTo>
                <a:lnTo>
                  <a:pt x="0" y="850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6" name="Freeform 1896"/>
          <p:cNvSpPr/>
          <p:nvPr/>
        </p:nvSpPr>
        <p:spPr>
          <a:xfrm>
            <a:off x="1405763" y="8579484"/>
            <a:ext cx="43814" cy="43942"/>
          </a:xfrm>
          <a:custGeom>
            <a:avLst/>
            <a:gdLst/>
            <a:ahLst/>
            <a:cxnLst/>
            <a:rect l="0" t="0" r="0" b="0"/>
            <a:pathLst>
              <a:path w="43814" h="43942">
                <a:moveTo>
                  <a:pt x="0" y="43942"/>
                </a:moveTo>
                <a:lnTo>
                  <a:pt x="4190" y="43942"/>
                </a:lnTo>
                <a:lnTo>
                  <a:pt x="8762" y="43942"/>
                </a:lnTo>
                <a:lnTo>
                  <a:pt x="13334" y="39370"/>
                </a:lnTo>
                <a:lnTo>
                  <a:pt x="26162" y="26544"/>
                </a:lnTo>
                <a:lnTo>
                  <a:pt x="30479" y="21972"/>
                </a:lnTo>
                <a:lnTo>
                  <a:pt x="35051" y="17654"/>
                </a:lnTo>
                <a:lnTo>
                  <a:pt x="39623" y="13463"/>
                </a:lnTo>
                <a:lnTo>
                  <a:pt x="43814" y="8891"/>
                </a:lnTo>
                <a:lnTo>
                  <a:pt x="4381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7" name="Freeform 1897"/>
          <p:cNvSpPr/>
          <p:nvPr/>
        </p:nvSpPr>
        <p:spPr>
          <a:xfrm>
            <a:off x="1449577" y="8584056"/>
            <a:ext cx="65533" cy="96013"/>
          </a:xfrm>
          <a:custGeom>
            <a:avLst/>
            <a:gdLst/>
            <a:ahLst/>
            <a:cxnLst/>
            <a:rect l="0" t="0" r="0" b="0"/>
            <a:pathLst>
              <a:path w="65533" h="96013">
                <a:moveTo>
                  <a:pt x="26289" y="39370"/>
                </a:moveTo>
                <a:lnTo>
                  <a:pt x="26289" y="39370"/>
                </a:lnTo>
                <a:lnTo>
                  <a:pt x="26289" y="43562"/>
                </a:lnTo>
                <a:lnTo>
                  <a:pt x="30481" y="43562"/>
                </a:lnTo>
                <a:lnTo>
                  <a:pt x="35053" y="48134"/>
                </a:lnTo>
                <a:lnTo>
                  <a:pt x="39370" y="48134"/>
                </a:lnTo>
                <a:lnTo>
                  <a:pt x="47880" y="48134"/>
                </a:lnTo>
                <a:lnTo>
                  <a:pt x="52451" y="52451"/>
                </a:lnTo>
                <a:lnTo>
                  <a:pt x="56770" y="52451"/>
                </a:lnTo>
                <a:lnTo>
                  <a:pt x="61342" y="39370"/>
                </a:lnTo>
                <a:lnTo>
                  <a:pt x="61342" y="34798"/>
                </a:lnTo>
                <a:lnTo>
                  <a:pt x="65533" y="34798"/>
                </a:lnTo>
                <a:lnTo>
                  <a:pt x="65533" y="30481"/>
                </a:lnTo>
                <a:lnTo>
                  <a:pt x="65533" y="21972"/>
                </a:lnTo>
                <a:lnTo>
                  <a:pt x="65533" y="17400"/>
                </a:lnTo>
                <a:lnTo>
                  <a:pt x="65533" y="8891"/>
                </a:lnTo>
                <a:lnTo>
                  <a:pt x="56770" y="4319"/>
                </a:lnTo>
                <a:lnTo>
                  <a:pt x="47880" y="0"/>
                </a:lnTo>
                <a:lnTo>
                  <a:pt x="39370" y="0"/>
                </a:lnTo>
                <a:lnTo>
                  <a:pt x="35053" y="0"/>
                </a:lnTo>
                <a:lnTo>
                  <a:pt x="30481" y="0"/>
                </a:lnTo>
                <a:lnTo>
                  <a:pt x="26289" y="0"/>
                </a:lnTo>
                <a:lnTo>
                  <a:pt x="17400" y="0"/>
                </a:lnTo>
                <a:lnTo>
                  <a:pt x="12828" y="13082"/>
                </a:lnTo>
                <a:lnTo>
                  <a:pt x="8890" y="17400"/>
                </a:lnTo>
                <a:lnTo>
                  <a:pt x="4319" y="21972"/>
                </a:lnTo>
                <a:lnTo>
                  <a:pt x="0" y="34798"/>
                </a:lnTo>
                <a:lnTo>
                  <a:pt x="0" y="39370"/>
                </a:lnTo>
                <a:lnTo>
                  <a:pt x="0" y="48134"/>
                </a:lnTo>
                <a:lnTo>
                  <a:pt x="0" y="52451"/>
                </a:lnTo>
                <a:lnTo>
                  <a:pt x="0" y="65532"/>
                </a:lnTo>
                <a:lnTo>
                  <a:pt x="0" y="74422"/>
                </a:lnTo>
                <a:lnTo>
                  <a:pt x="0" y="82932"/>
                </a:lnTo>
                <a:lnTo>
                  <a:pt x="0" y="87503"/>
                </a:lnTo>
                <a:lnTo>
                  <a:pt x="0" y="92075"/>
                </a:lnTo>
                <a:lnTo>
                  <a:pt x="4319" y="92075"/>
                </a:lnTo>
                <a:lnTo>
                  <a:pt x="8890" y="96013"/>
                </a:lnTo>
                <a:lnTo>
                  <a:pt x="12828" y="96013"/>
                </a:lnTo>
                <a:lnTo>
                  <a:pt x="17400" y="96013"/>
                </a:lnTo>
                <a:lnTo>
                  <a:pt x="30481" y="96013"/>
                </a:lnTo>
                <a:lnTo>
                  <a:pt x="35053" y="96013"/>
                </a:lnTo>
                <a:lnTo>
                  <a:pt x="39370" y="96013"/>
                </a:lnTo>
                <a:lnTo>
                  <a:pt x="43942" y="96013"/>
                </a:lnTo>
                <a:lnTo>
                  <a:pt x="47880" y="96013"/>
                </a:lnTo>
                <a:lnTo>
                  <a:pt x="52451" y="96013"/>
                </a:lnTo>
                <a:lnTo>
                  <a:pt x="61342" y="9601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8" name="Freeform 1898"/>
          <p:cNvSpPr/>
          <p:nvPr/>
        </p:nvSpPr>
        <p:spPr>
          <a:xfrm>
            <a:off x="1541399" y="8518525"/>
            <a:ext cx="35051" cy="174625"/>
          </a:xfrm>
          <a:custGeom>
            <a:avLst/>
            <a:gdLst/>
            <a:ahLst/>
            <a:cxnLst/>
            <a:rect l="0" t="0" r="0" b="0"/>
            <a:pathLst>
              <a:path w="35051" h="174625">
                <a:moveTo>
                  <a:pt x="0" y="0"/>
                </a:moveTo>
                <a:lnTo>
                  <a:pt x="0" y="4318"/>
                </a:lnTo>
                <a:lnTo>
                  <a:pt x="0" y="13081"/>
                </a:lnTo>
                <a:lnTo>
                  <a:pt x="0" y="25907"/>
                </a:lnTo>
                <a:lnTo>
                  <a:pt x="0" y="43560"/>
                </a:lnTo>
                <a:lnTo>
                  <a:pt x="8762" y="57022"/>
                </a:lnTo>
                <a:lnTo>
                  <a:pt x="8762" y="65531"/>
                </a:lnTo>
                <a:lnTo>
                  <a:pt x="13081" y="91440"/>
                </a:lnTo>
                <a:lnTo>
                  <a:pt x="13081" y="113665"/>
                </a:lnTo>
                <a:lnTo>
                  <a:pt x="13081" y="122554"/>
                </a:lnTo>
                <a:lnTo>
                  <a:pt x="21970" y="144144"/>
                </a:lnTo>
                <a:lnTo>
                  <a:pt x="26542" y="153034"/>
                </a:lnTo>
                <a:lnTo>
                  <a:pt x="35051" y="166116"/>
                </a:lnTo>
                <a:lnTo>
                  <a:pt x="35051" y="170434"/>
                </a:lnTo>
                <a:lnTo>
                  <a:pt x="35051" y="1746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99" name="Freeform 1899"/>
          <p:cNvSpPr/>
          <p:nvPr/>
        </p:nvSpPr>
        <p:spPr>
          <a:xfrm>
            <a:off x="1594103" y="8618854"/>
            <a:ext cx="175007" cy="87758"/>
          </a:xfrm>
          <a:custGeom>
            <a:avLst/>
            <a:gdLst/>
            <a:ahLst/>
            <a:cxnLst/>
            <a:rect l="0" t="0" r="0" b="0"/>
            <a:pathLst>
              <a:path w="175007" h="87758">
                <a:moveTo>
                  <a:pt x="43942" y="0"/>
                </a:moveTo>
                <a:lnTo>
                  <a:pt x="39370" y="0"/>
                </a:lnTo>
                <a:lnTo>
                  <a:pt x="35052" y="0"/>
                </a:lnTo>
                <a:lnTo>
                  <a:pt x="30480" y="0"/>
                </a:lnTo>
                <a:lnTo>
                  <a:pt x="17399" y="0"/>
                </a:lnTo>
                <a:lnTo>
                  <a:pt x="12827" y="4572"/>
                </a:lnTo>
                <a:lnTo>
                  <a:pt x="8891" y="8764"/>
                </a:lnTo>
                <a:lnTo>
                  <a:pt x="4319" y="22225"/>
                </a:lnTo>
                <a:lnTo>
                  <a:pt x="4319" y="26162"/>
                </a:lnTo>
                <a:lnTo>
                  <a:pt x="0" y="39624"/>
                </a:lnTo>
                <a:lnTo>
                  <a:pt x="0" y="43815"/>
                </a:lnTo>
                <a:lnTo>
                  <a:pt x="0" y="48134"/>
                </a:lnTo>
                <a:lnTo>
                  <a:pt x="0" y="57277"/>
                </a:lnTo>
                <a:lnTo>
                  <a:pt x="0" y="61215"/>
                </a:lnTo>
                <a:lnTo>
                  <a:pt x="0" y="74296"/>
                </a:lnTo>
                <a:lnTo>
                  <a:pt x="0" y="78868"/>
                </a:lnTo>
                <a:lnTo>
                  <a:pt x="0" y="83440"/>
                </a:lnTo>
                <a:lnTo>
                  <a:pt x="4319" y="87758"/>
                </a:lnTo>
                <a:lnTo>
                  <a:pt x="8891" y="87758"/>
                </a:lnTo>
                <a:lnTo>
                  <a:pt x="12827" y="87758"/>
                </a:lnTo>
                <a:lnTo>
                  <a:pt x="17399" y="87758"/>
                </a:lnTo>
                <a:lnTo>
                  <a:pt x="21591" y="87758"/>
                </a:lnTo>
                <a:lnTo>
                  <a:pt x="35052" y="87758"/>
                </a:lnTo>
                <a:lnTo>
                  <a:pt x="39370" y="83440"/>
                </a:lnTo>
                <a:lnTo>
                  <a:pt x="43942" y="78868"/>
                </a:lnTo>
                <a:lnTo>
                  <a:pt x="56642" y="65787"/>
                </a:lnTo>
                <a:lnTo>
                  <a:pt x="61214" y="61215"/>
                </a:lnTo>
                <a:lnTo>
                  <a:pt x="65532" y="48134"/>
                </a:lnTo>
                <a:lnTo>
                  <a:pt x="65532" y="43815"/>
                </a:lnTo>
                <a:lnTo>
                  <a:pt x="65532" y="39624"/>
                </a:lnTo>
                <a:lnTo>
                  <a:pt x="65532" y="35052"/>
                </a:lnTo>
                <a:lnTo>
                  <a:pt x="65532" y="39624"/>
                </a:lnTo>
                <a:lnTo>
                  <a:pt x="65532" y="43815"/>
                </a:lnTo>
                <a:lnTo>
                  <a:pt x="70104" y="52705"/>
                </a:lnTo>
                <a:lnTo>
                  <a:pt x="70104" y="57277"/>
                </a:lnTo>
                <a:lnTo>
                  <a:pt x="74423" y="61215"/>
                </a:lnTo>
                <a:lnTo>
                  <a:pt x="82932" y="61215"/>
                </a:lnTo>
                <a:lnTo>
                  <a:pt x="87504" y="65787"/>
                </a:lnTo>
                <a:lnTo>
                  <a:pt x="91695" y="65787"/>
                </a:lnTo>
                <a:lnTo>
                  <a:pt x="96267" y="65787"/>
                </a:lnTo>
                <a:lnTo>
                  <a:pt x="100585" y="65787"/>
                </a:lnTo>
                <a:lnTo>
                  <a:pt x="104902" y="65787"/>
                </a:lnTo>
                <a:lnTo>
                  <a:pt x="109474" y="65787"/>
                </a:lnTo>
                <a:lnTo>
                  <a:pt x="117983" y="65787"/>
                </a:lnTo>
                <a:lnTo>
                  <a:pt x="117983" y="61215"/>
                </a:lnTo>
                <a:lnTo>
                  <a:pt x="117983" y="57277"/>
                </a:lnTo>
                <a:lnTo>
                  <a:pt x="117983" y="48134"/>
                </a:lnTo>
                <a:lnTo>
                  <a:pt x="117983" y="43815"/>
                </a:lnTo>
                <a:lnTo>
                  <a:pt x="117983" y="39624"/>
                </a:lnTo>
                <a:lnTo>
                  <a:pt x="117983" y="35052"/>
                </a:lnTo>
                <a:lnTo>
                  <a:pt x="117983" y="30734"/>
                </a:lnTo>
                <a:lnTo>
                  <a:pt x="117983" y="26162"/>
                </a:lnTo>
                <a:lnTo>
                  <a:pt x="117983" y="22225"/>
                </a:lnTo>
                <a:lnTo>
                  <a:pt x="117983" y="13336"/>
                </a:lnTo>
                <a:lnTo>
                  <a:pt x="122174" y="8764"/>
                </a:lnTo>
                <a:lnTo>
                  <a:pt x="122174" y="4572"/>
                </a:lnTo>
                <a:lnTo>
                  <a:pt x="126747" y="4572"/>
                </a:lnTo>
                <a:lnTo>
                  <a:pt x="126747" y="0"/>
                </a:lnTo>
                <a:lnTo>
                  <a:pt x="131064" y="0"/>
                </a:lnTo>
                <a:lnTo>
                  <a:pt x="135636" y="0"/>
                </a:lnTo>
                <a:lnTo>
                  <a:pt x="139954" y="0"/>
                </a:lnTo>
                <a:lnTo>
                  <a:pt x="144526" y="0"/>
                </a:lnTo>
                <a:lnTo>
                  <a:pt x="153036" y="0"/>
                </a:lnTo>
                <a:lnTo>
                  <a:pt x="157226" y="4572"/>
                </a:lnTo>
                <a:lnTo>
                  <a:pt x="157226" y="8764"/>
                </a:lnTo>
                <a:lnTo>
                  <a:pt x="161545" y="17653"/>
                </a:lnTo>
                <a:lnTo>
                  <a:pt x="161545" y="22225"/>
                </a:lnTo>
                <a:lnTo>
                  <a:pt x="166117" y="26162"/>
                </a:lnTo>
                <a:lnTo>
                  <a:pt x="166117" y="30734"/>
                </a:lnTo>
                <a:lnTo>
                  <a:pt x="166117" y="35052"/>
                </a:lnTo>
                <a:lnTo>
                  <a:pt x="166117" y="39624"/>
                </a:lnTo>
                <a:lnTo>
                  <a:pt x="166117" y="43815"/>
                </a:lnTo>
                <a:lnTo>
                  <a:pt x="166117" y="52705"/>
                </a:lnTo>
                <a:lnTo>
                  <a:pt x="166117" y="61215"/>
                </a:lnTo>
                <a:lnTo>
                  <a:pt x="166117" y="65787"/>
                </a:lnTo>
                <a:lnTo>
                  <a:pt x="166117" y="70105"/>
                </a:lnTo>
                <a:lnTo>
                  <a:pt x="166117" y="74296"/>
                </a:lnTo>
                <a:lnTo>
                  <a:pt x="170435" y="83440"/>
                </a:lnTo>
                <a:lnTo>
                  <a:pt x="175007" y="788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0" name="Freeform 1900"/>
          <p:cNvSpPr/>
          <p:nvPr/>
        </p:nvSpPr>
        <p:spPr>
          <a:xfrm>
            <a:off x="1786382" y="8540241"/>
            <a:ext cx="96393" cy="135890"/>
          </a:xfrm>
          <a:custGeom>
            <a:avLst/>
            <a:gdLst/>
            <a:ahLst/>
            <a:cxnLst/>
            <a:rect l="0" t="0" r="0" b="0"/>
            <a:pathLst>
              <a:path w="96393" h="135890">
                <a:moveTo>
                  <a:pt x="52832" y="74296"/>
                </a:moveTo>
                <a:lnTo>
                  <a:pt x="52832" y="69724"/>
                </a:lnTo>
                <a:lnTo>
                  <a:pt x="48260" y="69724"/>
                </a:lnTo>
                <a:lnTo>
                  <a:pt x="43941" y="69724"/>
                </a:lnTo>
                <a:lnTo>
                  <a:pt x="39369" y="69724"/>
                </a:lnTo>
                <a:lnTo>
                  <a:pt x="35051" y="69724"/>
                </a:lnTo>
                <a:lnTo>
                  <a:pt x="26288" y="69724"/>
                </a:lnTo>
                <a:lnTo>
                  <a:pt x="21716" y="69724"/>
                </a:lnTo>
                <a:lnTo>
                  <a:pt x="17779" y="69724"/>
                </a:lnTo>
                <a:lnTo>
                  <a:pt x="13207" y="69724"/>
                </a:lnTo>
                <a:lnTo>
                  <a:pt x="8890" y="74296"/>
                </a:lnTo>
                <a:lnTo>
                  <a:pt x="4318" y="83185"/>
                </a:lnTo>
                <a:lnTo>
                  <a:pt x="4318" y="87377"/>
                </a:lnTo>
                <a:lnTo>
                  <a:pt x="0" y="91949"/>
                </a:lnTo>
                <a:lnTo>
                  <a:pt x="0" y="96266"/>
                </a:lnTo>
                <a:lnTo>
                  <a:pt x="0" y="100838"/>
                </a:lnTo>
                <a:lnTo>
                  <a:pt x="0" y="113665"/>
                </a:lnTo>
                <a:lnTo>
                  <a:pt x="0" y="118237"/>
                </a:lnTo>
                <a:lnTo>
                  <a:pt x="0" y="122428"/>
                </a:lnTo>
                <a:lnTo>
                  <a:pt x="0" y="126747"/>
                </a:lnTo>
                <a:lnTo>
                  <a:pt x="0" y="131318"/>
                </a:lnTo>
                <a:lnTo>
                  <a:pt x="4318" y="135890"/>
                </a:lnTo>
                <a:lnTo>
                  <a:pt x="8890" y="135890"/>
                </a:lnTo>
                <a:lnTo>
                  <a:pt x="13207" y="135890"/>
                </a:lnTo>
                <a:lnTo>
                  <a:pt x="17779" y="135890"/>
                </a:lnTo>
                <a:lnTo>
                  <a:pt x="21716" y="135890"/>
                </a:lnTo>
                <a:lnTo>
                  <a:pt x="30479" y="135890"/>
                </a:lnTo>
                <a:lnTo>
                  <a:pt x="39369" y="135890"/>
                </a:lnTo>
                <a:lnTo>
                  <a:pt x="43941" y="135890"/>
                </a:lnTo>
                <a:lnTo>
                  <a:pt x="48260" y="135890"/>
                </a:lnTo>
                <a:lnTo>
                  <a:pt x="56769" y="126747"/>
                </a:lnTo>
                <a:lnTo>
                  <a:pt x="56769" y="118237"/>
                </a:lnTo>
                <a:lnTo>
                  <a:pt x="56769" y="96266"/>
                </a:lnTo>
                <a:lnTo>
                  <a:pt x="61341" y="83185"/>
                </a:lnTo>
                <a:lnTo>
                  <a:pt x="61341" y="74296"/>
                </a:lnTo>
                <a:lnTo>
                  <a:pt x="65532" y="56897"/>
                </a:lnTo>
                <a:lnTo>
                  <a:pt x="65532" y="48134"/>
                </a:lnTo>
                <a:lnTo>
                  <a:pt x="65532" y="35306"/>
                </a:lnTo>
                <a:lnTo>
                  <a:pt x="65532" y="26416"/>
                </a:lnTo>
                <a:lnTo>
                  <a:pt x="65532" y="21844"/>
                </a:lnTo>
                <a:lnTo>
                  <a:pt x="65532" y="13081"/>
                </a:lnTo>
                <a:lnTo>
                  <a:pt x="65532" y="8763"/>
                </a:lnTo>
                <a:lnTo>
                  <a:pt x="65532" y="0"/>
                </a:lnTo>
                <a:lnTo>
                  <a:pt x="61341" y="8763"/>
                </a:lnTo>
                <a:lnTo>
                  <a:pt x="61341" y="21844"/>
                </a:lnTo>
                <a:lnTo>
                  <a:pt x="61341" y="30734"/>
                </a:lnTo>
                <a:lnTo>
                  <a:pt x="61341" y="43815"/>
                </a:lnTo>
                <a:lnTo>
                  <a:pt x="61341" y="61215"/>
                </a:lnTo>
                <a:lnTo>
                  <a:pt x="61341" y="74296"/>
                </a:lnTo>
                <a:lnTo>
                  <a:pt x="61341" y="91949"/>
                </a:lnTo>
                <a:lnTo>
                  <a:pt x="61341" y="104775"/>
                </a:lnTo>
                <a:lnTo>
                  <a:pt x="61341" y="113665"/>
                </a:lnTo>
                <a:lnTo>
                  <a:pt x="61341" y="118237"/>
                </a:lnTo>
                <a:lnTo>
                  <a:pt x="61341" y="122428"/>
                </a:lnTo>
                <a:lnTo>
                  <a:pt x="65532" y="122428"/>
                </a:lnTo>
                <a:lnTo>
                  <a:pt x="74422" y="122428"/>
                </a:lnTo>
                <a:lnTo>
                  <a:pt x="78994" y="122428"/>
                </a:lnTo>
                <a:lnTo>
                  <a:pt x="83312" y="122428"/>
                </a:lnTo>
                <a:lnTo>
                  <a:pt x="87884" y="122428"/>
                </a:lnTo>
                <a:lnTo>
                  <a:pt x="91820" y="122428"/>
                </a:lnTo>
                <a:lnTo>
                  <a:pt x="91820" y="118237"/>
                </a:lnTo>
                <a:lnTo>
                  <a:pt x="96393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1" name="Freeform 1901"/>
          <p:cNvSpPr/>
          <p:nvPr/>
        </p:nvSpPr>
        <p:spPr>
          <a:xfrm>
            <a:off x="1939798" y="8557894"/>
            <a:ext cx="0" cy="4191"/>
          </a:xfrm>
          <a:custGeom>
            <a:avLst/>
            <a:gdLst/>
            <a:ahLst/>
            <a:cxnLst/>
            <a:rect l="0" t="0" r="0" b="0"/>
            <a:pathLst>
              <a:path h="4191">
                <a:moveTo>
                  <a:pt x="0" y="4191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2" name="Freeform 1902"/>
          <p:cNvSpPr/>
          <p:nvPr/>
        </p:nvSpPr>
        <p:spPr>
          <a:xfrm>
            <a:off x="1174089" y="8513953"/>
            <a:ext cx="91745" cy="179578"/>
          </a:xfrm>
          <a:custGeom>
            <a:avLst/>
            <a:gdLst/>
            <a:ahLst/>
            <a:cxnLst/>
            <a:rect l="0" t="0" r="0" b="0"/>
            <a:pathLst>
              <a:path w="91745" h="179578">
                <a:moveTo>
                  <a:pt x="0" y="157860"/>
                </a:moveTo>
                <a:lnTo>
                  <a:pt x="0" y="153288"/>
                </a:lnTo>
                <a:lnTo>
                  <a:pt x="0" y="149097"/>
                </a:lnTo>
                <a:lnTo>
                  <a:pt x="0" y="144525"/>
                </a:lnTo>
                <a:lnTo>
                  <a:pt x="0" y="135635"/>
                </a:lnTo>
                <a:lnTo>
                  <a:pt x="0" y="127126"/>
                </a:lnTo>
                <a:lnTo>
                  <a:pt x="0" y="122809"/>
                </a:lnTo>
                <a:lnTo>
                  <a:pt x="0" y="109473"/>
                </a:lnTo>
                <a:lnTo>
                  <a:pt x="8535" y="92075"/>
                </a:lnTo>
                <a:lnTo>
                  <a:pt x="8535" y="87756"/>
                </a:lnTo>
                <a:lnTo>
                  <a:pt x="8535" y="70103"/>
                </a:lnTo>
                <a:lnTo>
                  <a:pt x="8535" y="61594"/>
                </a:lnTo>
                <a:lnTo>
                  <a:pt x="8535" y="52704"/>
                </a:lnTo>
                <a:lnTo>
                  <a:pt x="8535" y="39369"/>
                </a:lnTo>
                <a:lnTo>
                  <a:pt x="8535" y="30479"/>
                </a:lnTo>
                <a:lnTo>
                  <a:pt x="8535" y="26288"/>
                </a:lnTo>
                <a:lnTo>
                  <a:pt x="13107" y="43941"/>
                </a:lnTo>
                <a:lnTo>
                  <a:pt x="21641" y="57022"/>
                </a:lnTo>
                <a:lnTo>
                  <a:pt x="21641" y="70103"/>
                </a:lnTo>
                <a:lnTo>
                  <a:pt x="34747" y="96647"/>
                </a:lnTo>
                <a:lnTo>
                  <a:pt x="39319" y="109473"/>
                </a:lnTo>
                <a:lnTo>
                  <a:pt x="48158" y="127126"/>
                </a:lnTo>
                <a:lnTo>
                  <a:pt x="48158" y="131698"/>
                </a:lnTo>
                <a:lnTo>
                  <a:pt x="52121" y="144525"/>
                </a:lnTo>
                <a:lnTo>
                  <a:pt x="52121" y="149097"/>
                </a:lnTo>
                <a:lnTo>
                  <a:pt x="52121" y="153288"/>
                </a:lnTo>
                <a:lnTo>
                  <a:pt x="56388" y="166750"/>
                </a:lnTo>
                <a:lnTo>
                  <a:pt x="60960" y="166750"/>
                </a:lnTo>
                <a:lnTo>
                  <a:pt x="60960" y="170688"/>
                </a:lnTo>
                <a:lnTo>
                  <a:pt x="65532" y="175260"/>
                </a:lnTo>
                <a:lnTo>
                  <a:pt x="69799" y="179578"/>
                </a:lnTo>
                <a:lnTo>
                  <a:pt x="78638" y="179578"/>
                </a:lnTo>
                <a:lnTo>
                  <a:pt x="78638" y="175260"/>
                </a:lnTo>
                <a:lnTo>
                  <a:pt x="78638" y="162178"/>
                </a:lnTo>
                <a:lnTo>
                  <a:pt x="78638" y="149097"/>
                </a:lnTo>
                <a:lnTo>
                  <a:pt x="78638" y="122809"/>
                </a:lnTo>
                <a:lnTo>
                  <a:pt x="78638" y="114045"/>
                </a:lnTo>
                <a:lnTo>
                  <a:pt x="78638" y="96647"/>
                </a:lnTo>
                <a:lnTo>
                  <a:pt x="78638" y="74422"/>
                </a:lnTo>
                <a:lnTo>
                  <a:pt x="82601" y="65531"/>
                </a:lnTo>
                <a:lnTo>
                  <a:pt x="82601" y="57022"/>
                </a:lnTo>
                <a:lnTo>
                  <a:pt x="87173" y="48132"/>
                </a:lnTo>
                <a:lnTo>
                  <a:pt x="87173" y="43941"/>
                </a:lnTo>
                <a:lnTo>
                  <a:pt x="87173" y="30479"/>
                </a:lnTo>
                <a:lnTo>
                  <a:pt x="87173" y="26288"/>
                </a:lnTo>
                <a:lnTo>
                  <a:pt x="87173" y="22225"/>
                </a:lnTo>
                <a:lnTo>
                  <a:pt x="91745" y="13462"/>
                </a:lnTo>
                <a:lnTo>
                  <a:pt x="91745" y="4572"/>
                </a:lnTo>
                <a:lnTo>
                  <a:pt x="9174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3" name="Freeform 1903"/>
          <p:cNvSpPr/>
          <p:nvPr/>
        </p:nvSpPr>
        <p:spPr>
          <a:xfrm>
            <a:off x="1283208" y="8698103"/>
            <a:ext cx="9144" cy="0"/>
          </a:xfrm>
          <a:custGeom>
            <a:avLst/>
            <a:gdLst/>
            <a:ahLst/>
            <a:cxnLst/>
            <a:rect l="0" t="0" r="0" b="0"/>
            <a:pathLst>
              <a:path w="9144">
                <a:moveTo>
                  <a:pt x="9144" y="0"/>
                </a:moveTo>
                <a:lnTo>
                  <a:pt x="4572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4" name="Freeform 1904"/>
          <p:cNvSpPr/>
          <p:nvPr/>
        </p:nvSpPr>
        <p:spPr>
          <a:xfrm>
            <a:off x="930859" y="8663940"/>
            <a:ext cx="609" cy="0"/>
          </a:xfrm>
          <a:custGeom>
            <a:avLst/>
            <a:gdLst/>
            <a:ahLst/>
            <a:cxnLst/>
            <a:rect l="0" t="0" r="0" b="0"/>
            <a:pathLst>
              <a:path w="609">
                <a:moveTo>
                  <a:pt x="0" y="0"/>
                </a:moveTo>
                <a:lnTo>
                  <a:pt x="60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5" name="Freeform 1905"/>
          <p:cNvSpPr/>
          <p:nvPr/>
        </p:nvSpPr>
        <p:spPr>
          <a:xfrm>
            <a:off x="3330194" y="8986393"/>
            <a:ext cx="87884" cy="39370"/>
          </a:xfrm>
          <a:custGeom>
            <a:avLst/>
            <a:gdLst/>
            <a:ahLst/>
            <a:cxnLst/>
            <a:rect l="0" t="0" r="0" b="0"/>
            <a:pathLst>
              <a:path w="87884" h="39370">
                <a:moveTo>
                  <a:pt x="4571" y="39370"/>
                </a:moveTo>
                <a:lnTo>
                  <a:pt x="0" y="39370"/>
                </a:lnTo>
                <a:lnTo>
                  <a:pt x="0" y="35051"/>
                </a:lnTo>
                <a:lnTo>
                  <a:pt x="0" y="31114"/>
                </a:lnTo>
                <a:lnTo>
                  <a:pt x="0" y="26542"/>
                </a:lnTo>
                <a:lnTo>
                  <a:pt x="0" y="22225"/>
                </a:lnTo>
                <a:lnTo>
                  <a:pt x="0" y="8889"/>
                </a:lnTo>
                <a:lnTo>
                  <a:pt x="0" y="4572"/>
                </a:lnTo>
                <a:lnTo>
                  <a:pt x="0" y="0"/>
                </a:lnTo>
                <a:lnTo>
                  <a:pt x="4571" y="0"/>
                </a:lnTo>
                <a:lnTo>
                  <a:pt x="8890" y="0"/>
                </a:lnTo>
                <a:lnTo>
                  <a:pt x="13461" y="4572"/>
                </a:lnTo>
                <a:lnTo>
                  <a:pt x="17398" y="17653"/>
                </a:lnTo>
                <a:lnTo>
                  <a:pt x="17398" y="22225"/>
                </a:lnTo>
                <a:lnTo>
                  <a:pt x="26289" y="26542"/>
                </a:lnTo>
                <a:lnTo>
                  <a:pt x="26289" y="31114"/>
                </a:lnTo>
                <a:lnTo>
                  <a:pt x="30860" y="31114"/>
                </a:lnTo>
                <a:lnTo>
                  <a:pt x="30860" y="35051"/>
                </a:lnTo>
                <a:lnTo>
                  <a:pt x="30860" y="39370"/>
                </a:lnTo>
                <a:lnTo>
                  <a:pt x="35052" y="35051"/>
                </a:lnTo>
                <a:lnTo>
                  <a:pt x="35052" y="31114"/>
                </a:lnTo>
                <a:lnTo>
                  <a:pt x="39623" y="26542"/>
                </a:lnTo>
                <a:lnTo>
                  <a:pt x="39623" y="13461"/>
                </a:lnTo>
                <a:lnTo>
                  <a:pt x="43941" y="8889"/>
                </a:lnTo>
                <a:lnTo>
                  <a:pt x="48514" y="4572"/>
                </a:lnTo>
                <a:lnTo>
                  <a:pt x="48514" y="0"/>
                </a:lnTo>
                <a:lnTo>
                  <a:pt x="56769" y="0"/>
                </a:lnTo>
                <a:lnTo>
                  <a:pt x="61340" y="0"/>
                </a:lnTo>
                <a:lnTo>
                  <a:pt x="65532" y="0"/>
                </a:lnTo>
                <a:lnTo>
                  <a:pt x="65532" y="4572"/>
                </a:lnTo>
                <a:lnTo>
                  <a:pt x="74421" y="8889"/>
                </a:lnTo>
                <a:lnTo>
                  <a:pt x="78994" y="8889"/>
                </a:lnTo>
                <a:lnTo>
                  <a:pt x="78994" y="13461"/>
                </a:lnTo>
                <a:lnTo>
                  <a:pt x="78994" y="22225"/>
                </a:lnTo>
                <a:lnTo>
                  <a:pt x="78994" y="26542"/>
                </a:lnTo>
                <a:lnTo>
                  <a:pt x="78994" y="31114"/>
                </a:lnTo>
                <a:lnTo>
                  <a:pt x="78994" y="35051"/>
                </a:lnTo>
                <a:lnTo>
                  <a:pt x="78994" y="39370"/>
                </a:lnTo>
                <a:lnTo>
                  <a:pt x="87884" y="393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6" name="Freeform 1906"/>
          <p:cNvSpPr/>
          <p:nvPr/>
        </p:nvSpPr>
        <p:spPr>
          <a:xfrm>
            <a:off x="3426586" y="8986393"/>
            <a:ext cx="17654" cy="43941"/>
          </a:xfrm>
          <a:custGeom>
            <a:avLst/>
            <a:gdLst/>
            <a:ahLst/>
            <a:cxnLst/>
            <a:rect l="0" t="0" r="0" b="0"/>
            <a:pathLst>
              <a:path w="17654" h="43941">
                <a:moveTo>
                  <a:pt x="17654" y="43941"/>
                </a:moveTo>
                <a:lnTo>
                  <a:pt x="17654" y="39370"/>
                </a:lnTo>
                <a:lnTo>
                  <a:pt x="13081" y="39370"/>
                </a:lnTo>
                <a:lnTo>
                  <a:pt x="8764" y="35051"/>
                </a:lnTo>
                <a:lnTo>
                  <a:pt x="4192" y="31114"/>
                </a:lnTo>
                <a:lnTo>
                  <a:pt x="4192" y="26542"/>
                </a:lnTo>
                <a:lnTo>
                  <a:pt x="4192" y="17653"/>
                </a:lnTo>
                <a:lnTo>
                  <a:pt x="0" y="13461"/>
                </a:lnTo>
                <a:lnTo>
                  <a:pt x="0" y="888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7" name="Freeform 1907"/>
          <p:cNvSpPr/>
          <p:nvPr/>
        </p:nvSpPr>
        <p:spPr>
          <a:xfrm>
            <a:off x="3461639" y="8977884"/>
            <a:ext cx="61595" cy="78994"/>
          </a:xfrm>
          <a:custGeom>
            <a:avLst/>
            <a:gdLst/>
            <a:ahLst/>
            <a:cxnLst/>
            <a:rect l="0" t="0" r="0" b="0"/>
            <a:pathLst>
              <a:path w="61595" h="78994">
                <a:moveTo>
                  <a:pt x="61595" y="4572"/>
                </a:moveTo>
                <a:lnTo>
                  <a:pt x="61595" y="0"/>
                </a:lnTo>
                <a:lnTo>
                  <a:pt x="52705" y="0"/>
                </a:lnTo>
                <a:lnTo>
                  <a:pt x="48132" y="0"/>
                </a:lnTo>
                <a:lnTo>
                  <a:pt x="43814" y="0"/>
                </a:lnTo>
                <a:lnTo>
                  <a:pt x="39243" y="0"/>
                </a:lnTo>
                <a:lnTo>
                  <a:pt x="30480" y="0"/>
                </a:lnTo>
                <a:lnTo>
                  <a:pt x="26543" y="4572"/>
                </a:lnTo>
                <a:lnTo>
                  <a:pt x="17652" y="17398"/>
                </a:lnTo>
                <a:lnTo>
                  <a:pt x="8763" y="30734"/>
                </a:lnTo>
                <a:lnTo>
                  <a:pt x="4190" y="39623"/>
                </a:lnTo>
                <a:lnTo>
                  <a:pt x="0" y="43560"/>
                </a:lnTo>
                <a:lnTo>
                  <a:pt x="0" y="52450"/>
                </a:lnTo>
                <a:lnTo>
                  <a:pt x="0" y="56641"/>
                </a:lnTo>
                <a:lnTo>
                  <a:pt x="0" y="61213"/>
                </a:lnTo>
                <a:lnTo>
                  <a:pt x="0" y="65532"/>
                </a:lnTo>
                <a:lnTo>
                  <a:pt x="0" y="70104"/>
                </a:lnTo>
                <a:lnTo>
                  <a:pt x="0" y="74422"/>
                </a:lnTo>
                <a:lnTo>
                  <a:pt x="4190" y="78994"/>
                </a:lnTo>
                <a:lnTo>
                  <a:pt x="21970" y="78994"/>
                </a:lnTo>
                <a:lnTo>
                  <a:pt x="26543" y="78994"/>
                </a:lnTo>
                <a:lnTo>
                  <a:pt x="30480" y="78994"/>
                </a:lnTo>
                <a:lnTo>
                  <a:pt x="35051" y="78994"/>
                </a:lnTo>
                <a:lnTo>
                  <a:pt x="39243" y="78994"/>
                </a:lnTo>
                <a:lnTo>
                  <a:pt x="48132" y="78994"/>
                </a:lnTo>
                <a:lnTo>
                  <a:pt x="57022" y="70104"/>
                </a:lnTo>
                <a:lnTo>
                  <a:pt x="57022" y="56641"/>
                </a:lnTo>
                <a:lnTo>
                  <a:pt x="57022" y="52450"/>
                </a:lnTo>
                <a:lnTo>
                  <a:pt x="57022" y="47879"/>
                </a:lnTo>
                <a:lnTo>
                  <a:pt x="57022" y="30734"/>
                </a:lnTo>
                <a:lnTo>
                  <a:pt x="57022" y="26162"/>
                </a:lnTo>
                <a:lnTo>
                  <a:pt x="52705" y="13081"/>
                </a:lnTo>
                <a:lnTo>
                  <a:pt x="48132" y="13081"/>
                </a:lnTo>
                <a:lnTo>
                  <a:pt x="43814" y="8509"/>
                </a:lnTo>
                <a:lnTo>
                  <a:pt x="35051" y="8509"/>
                </a:lnTo>
                <a:lnTo>
                  <a:pt x="35051" y="4572"/>
                </a:lnTo>
                <a:lnTo>
                  <a:pt x="30480" y="4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8" name="Freeform 1908"/>
          <p:cNvSpPr/>
          <p:nvPr/>
        </p:nvSpPr>
        <p:spPr>
          <a:xfrm>
            <a:off x="3037332" y="8947403"/>
            <a:ext cx="52450" cy="118619"/>
          </a:xfrm>
          <a:custGeom>
            <a:avLst/>
            <a:gdLst/>
            <a:ahLst/>
            <a:cxnLst/>
            <a:rect l="0" t="0" r="0" b="0"/>
            <a:pathLst>
              <a:path w="52450" h="118619">
                <a:moveTo>
                  <a:pt x="4572" y="4572"/>
                </a:moveTo>
                <a:lnTo>
                  <a:pt x="4572" y="0"/>
                </a:lnTo>
                <a:lnTo>
                  <a:pt x="4572" y="4572"/>
                </a:lnTo>
                <a:lnTo>
                  <a:pt x="4572" y="17400"/>
                </a:lnTo>
                <a:lnTo>
                  <a:pt x="4572" y="21591"/>
                </a:lnTo>
                <a:lnTo>
                  <a:pt x="4572" y="26163"/>
                </a:lnTo>
                <a:lnTo>
                  <a:pt x="4572" y="43562"/>
                </a:lnTo>
                <a:lnTo>
                  <a:pt x="4572" y="47879"/>
                </a:lnTo>
                <a:lnTo>
                  <a:pt x="0" y="52451"/>
                </a:lnTo>
                <a:lnTo>
                  <a:pt x="0" y="56643"/>
                </a:lnTo>
                <a:lnTo>
                  <a:pt x="0" y="61215"/>
                </a:lnTo>
                <a:lnTo>
                  <a:pt x="0" y="65787"/>
                </a:lnTo>
                <a:lnTo>
                  <a:pt x="0" y="74041"/>
                </a:lnTo>
                <a:lnTo>
                  <a:pt x="0" y="78613"/>
                </a:lnTo>
                <a:lnTo>
                  <a:pt x="0" y="82931"/>
                </a:lnTo>
                <a:lnTo>
                  <a:pt x="4572" y="82931"/>
                </a:lnTo>
                <a:lnTo>
                  <a:pt x="9144" y="82931"/>
                </a:lnTo>
                <a:lnTo>
                  <a:pt x="13081" y="82931"/>
                </a:lnTo>
                <a:lnTo>
                  <a:pt x="17398" y="82931"/>
                </a:lnTo>
                <a:lnTo>
                  <a:pt x="21970" y="82931"/>
                </a:lnTo>
                <a:lnTo>
                  <a:pt x="30734" y="82931"/>
                </a:lnTo>
                <a:lnTo>
                  <a:pt x="35051" y="82931"/>
                </a:lnTo>
                <a:lnTo>
                  <a:pt x="39623" y="82931"/>
                </a:lnTo>
                <a:lnTo>
                  <a:pt x="43560" y="82931"/>
                </a:lnTo>
                <a:lnTo>
                  <a:pt x="48132" y="82931"/>
                </a:lnTo>
                <a:lnTo>
                  <a:pt x="52450" y="82931"/>
                </a:lnTo>
                <a:lnTo>
                  <a:pt x="52450" y="87503"/>
                </a:lnTo>
                <a:lnTo>
                  <a:pt x="52450" y="92075"/>
                </a:lnTo>
                <a:lnTo>
                  <a:pt x="52450" y="96266"/>
                </a:lnTo>
                <a:lnTo>
                  <a:pt x="48132" y="96266"/>
                </a:lnTo>
                <a:lnTo>
                  <a:pt x="43560" y="100585"/>
                </a:lnTo>
                <a:lnTo>
                  <a:pt x="39623" y="100585"/>
                </a:lnTo>
                <a:lnTo>
                  <a:pt x="35051" y="109475"/>
                </a:lnTo>
                <a:lnTo>
                  <a:pt x="26162" y="114047"/>
                </a:lnTo>
                <a:lnTo>
                  <a:pt x="21970" y="114047"/>
                </a:lnTo>
                <a:lnTo>
                  <a:pt x="17398" y="118619"/>
                </a:lnTo>
                <a:lnTo>
                  <a:pt x="13081" y="118619"/>
                </a:lnTo>
                <a:lnTo>
                  <a:pt x="9144" y="1186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09" name="Freeform 1909"/>
          <p:cNvSpPr/>
          <p:nvPr/>
        </p:nvSpPr>
        <p:spPr>
          <a:xfrm>
            <a:off x="3041904" y="8938513"/>
            <a:ext cx="70103" cy="0"/>
          </a:xfrm>
          <a:custGeom>
            <a:avLst/>
            <a:gdLst/>
            <a:ahLst/>
            <a:cxnLst/>
            <a:rect l="0" t="0" r="0" b="0"/>
            <a:pathLst>
              <a:path w="70103">
                <a:moveTo>
                  <a:pt x="0" y="0"/>
                </a:moveTo>
                <a:lnTo>
                  <a:pt x="4572" y="0"/>
                </a:lnTo>
                <a:lnTo>
                  <a:pt x="8509" y="0"/>
                </a:lnTo>
                <a:lnTo>
                  <a:pt x="12826" y="0"/>
                </a:lnTo>
                <a:lnTo>
                  <a:pt x="26162" y="0"/>
                </a:lnTo>
                <a:lnTo>
                  <a:pt x="43560" y="0"/>
                </a:lnTo>
                <a:lnTo>
                  <a:pt x="47878" y="0"/>
                </a:lnTo>
                <a:lnTo>
                  <a:pt x="52450" y="0"/>
                </a:lnTo>
                <a:lnTo>
                  <a:pt x="65531" y="0"/>
                </a:lnTo>
                <a:lnTo>
                  <a:pt x="7010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0" name="Freeform 1910"/>
          <p:cNvSpPr/>
          <p:nvPr/>
        </p:nvSpPr>
        <p:spPr>
          <a:xfrm>
            <a:off x="3115945" y="9066022"/>
            <a:ext cx="4318" cy="21590"/>
          </a:xfrm>
          <a:custGeom>
            <a:avLst/>
            <a:gdLst/>
            <a:ahLst/>
            <a:cxnLst/>
            <a:rect l="0" t="0" r="0" b="0"/>
            <a:pathLst>
              <a:path w="4318" h="21590">
                <a:moveTo>
                  <a:pt x="4318" y="0"/>
                </a:moveTo>
                <a:lnTo>
                  <a:pt x="4318" y="3937"/>
                </a:lnTo>
                <a:lnTo>
                  <a:pt x="0" y="8128"/>
                </a:lnTo>
                <a:lnTo>
                  <a:pt x="0" y="12700"/>
                </a:lnTo>
                <a:lnTo>
                  <a:pt x="0" y="17018"/>
                </a:lnTo>
                <a:lnTo>
                  <a:pt x="0" y="2159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1" name="Freeform 1911"/>
          <p:cNvSpPr/>
          <p:nvPr/>
        </p:nvSpPr>
        <p:spPr>
          <a:xfrm>
            <a:off x="3181476" y="8908034"/>
            <a:ext cx="39371" cy="144525"/>
          </a:xfrm>
          <a:custGeom>
            <a:avLst/>
            <a:gdLst/>
            <a:ahLst/>
            <a:cxnLst/>
            <a:rect l="0" t="0" r="0" b="0"/>
            <a:pathLst>
              <a:path w="39371" h="144525">
                <a:moveTo>
                  <a:pt x="4572" y="4572"/>
                </a:moveTo>
                <a:lnTo>
                  <a:pt x="8891" y="4572"/>
                </a:lnTo>
                <a:lnTo>
                  <a:pt x="13081" y="4572"/>
                </a:lnTo>
                <a:lnTo>
                  <a:pt x="13081" y="0"/>
                </a:lnTo>
                <a:lnTo>
                  <a:pt x="17653" y="0"/>
                </a:lnTo>
                <a:lnTo>
                  <a:pt x="26544" y="0"/>
                </a:lnTo>
                <a:lnTo>
                  <a:pt x="31116" y="4572"/>
                </a:lnTo>
                <a:lnTo>
                  <a:pt x="31116" y="8889"/>
                </a:lnTo>
                <a:lnTo>
                  <a:pt x="31116" y="12826"/>
                </a:lnTo>
                <a:lnTo>
                  <a:pt x="35053" y="12826"/>
                </a:lnTo>
                <a:lnTo>
                  <a:pt x="35053" y="17398"/>
                </a:lnTo>
                <a:lnTo>
                  <a:pt x="35053" y="21716"/>
                </a:lnTo>
                <a:lnTo>
                  <a:pt x="35053" y="30479"/>
                </a:lnTo>
                <a:lnTo>
                  <a:pt x="35053" y="35051"/>
                </a:lnTo>
                <a:lnTo>
                  <a:pt x="35053" y="39369"/>
                </a:lnTo>
                <a:lnTo>
                  <a:pt x="31116" y="43941"/>
                </a:lnTo>
                <a:lnTo>
                  <a:pt x="22225" y="47879"/>
                </a:lnTo>
                <a:lnTo>
                  <a:pt x="17653" y="47879"/>
                </a:lnTo>
                <a:lnTo>
                  <a:pt x="17653" y="52450"/>
                </a:lnTo>
                <a:lnTo>
                  <a:pt x="13081" y="52450"/>
                </a:lnTo>
                <a:lnTo>
                  <a:pt x="13081" y="56769"/>
                </a:lnTo>
                <a:lnTo>
                  <a:pt x="8891" y="56769"/>
                </a:lnTo>
                <a:lnTo>
                  <a:pt x="13081" y="56769"/>
                </a:lnTo>
                <a:lnTo>
                  <a:pt x="17653" y="65532"/>
                </a:lnTo>
                <a:lnTo>
                  <a:pt x="26544" y="65532"/>
                </a:lnTo>
                <a:lnTo>
                  <a:pt x="31116" y="69850"/>
                </a:lnTo>
                <a:lnTo>
                  <a:pt x="35053" y="69850"/>
                </a:lnTo>
                <a:lnTo>
                  <a:pt x="39371" y="78994"/>
                </a:lnTo>
                <a:lnTo>
                  <a:pt x="39371" y="82931"/>
                </a:lnTo>
                <a:lnTo>
                  <a:pt x="39371" y="87248"/>
                </a:lnTo>
                <a:lnTo>
                  <a:pt x="39371" y="96012"/>
                </a:lnTo>
                <a:lnTo>
                  <a:pt x="39371" y="100584"/>
                </a:lnTo>
                <a:lnTo>
                  <a:pt x="39371" y="105156"/>
                </a:lnTo>
                <a:lnTo>
                  <a:pt x="39371" y="109473"/>
                </a:lnTo>
                <a:lnTo>
                  <a:pt x="39371" y="113410"/>
                </a:lnTo>
                <a:lnTo>
                  <a:pt x="39371" y="117982"/>
                </a:lnTo>
                <a:lnTo>
                  <a:pt x="35053" y="122300"/>
                </a:lnTo>
                <a:lnTo>
                  <a:pt x="35053" y="131444"/>
                </a:lnTo>
                <a:lnTo>
                  <a:pt x="31116" y="131444"/>
                </a:lnTo>
                <a:lnTo>
                  <a:pt x="17653" y="135635"/>
                </a:lnTo>
                <a:lnTo>
                  <a:pt x="13081" y="139954"/>
                </a:lnTo>
                <a:lnTo>
                  <a:pt x="8891" y="139954"/>
                </a:lnTo>
                <a:lnTo>
                  <a:pt x="4572" y="144525"/>
                </a:lnTo>
                <a:lnTo>
                  <a:pt x="0" y="1445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2" name="Freeform 1912"/>
          <p:cNvSpPr/>
          <p:nvPr/>
        </p:nvSpPr>
        <p:spPr>
          <a:xfrm>
            <a:off x="2639314" y="8960484"/>
            <a:ext cx="30480" cy="74041"/>
          </a:xfrm>
          <a:custGeom>
            <a:avLst/>
            <a:gdLst/>
            <a:ahLst/>
            <a:cxnLst/>
            <a:rect l="0" t="0" r="0" b="0"/>
            <a:pathLst>
              <a:path w="30480" h="74041">
                <a:moveTo>
                  <a:pt x="0" y="0"/>
                </a:moveTo>
                <a:lnTo>
                  <a:pt x="0" y="4319"/>
                </a:lnTo>
                <a:lnTo>
                  <a:pt x="0" y="13082"/>
                </a:lnTo>
                <a:lnTo>
                  <a:pt x="0" y="17400"/>
                </a:lnTo>
                <a:lnTo>
                  <a:pt x="0" y="30481"/>
                </a:lnTo>
                <a:lnTo>
                  <a:pt x="0" y="39370"/>
                </a:lnTo>
                <a:lnTo>
                  <a:pt x="0" y="52451"/>
                </a:lnTo>
                <a:lnTo>
                  <a:pt x="0" y="57023"/>
                </a:lnTo>
                <a:lnTo>
                  <a:pt x="0" y="65279"/>
                </a:lnTo>
                <a:lnTo>
                  <a:pt x="0" y="74041"/>
                </a:lnTo>
                <a:lnTo>
                  <a:pt x="4571" y="74041"/>
                </a:lnTo>
                <a:lnTo>
                  <a:pt x="8762" y="69850"/>
                </a:lnTo>
                <a:lnTo>
                  <a:pt x="13334" y="65279"/>
                </a:lnTo>
                <a:lnTo>
                  <a:pt x="13334" y="60960"/>
                </a:lnTo>
                <a:lnTo>
                  <a:pt x="17653" y="57023"/>
                </a:lnTo>
                <a:lnTo>
                  <a:pt x="17653" y="52451"/>
                </a:lnTo>
                <a:lnTo>
                  <a:pt x="17653" y="48134"/>
                </a:lnTo>
                <a:lnTo>
                  <a:pt x="17653" y="43562"/>
                </a:lnTo>
                <a:lnTo>
                  <a:pt x="17653" y="34798"/>
                </a:lnTo>
                <a:lnTo>
                  <a:pt x="21843" y="30481"/>
                </a:lnTo>
                <a:lnTo>
                  <a:pt x="21843" y="25909"/>
                </a:lnTo>
                <a:lnTo>
                  <a:pt x="21843" y="21972"/>
                </a:lnTo>
                <a:lnTo>
                  <a:pt x="21843" y="17400"/>
                </a:lnTo>
                <a:lnTo>
                  <a:pt x="30480" y="1740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3" name="Freeform 1913"/>
          <p:cNvSpPr/>
          <p:nvPr/>
        </p:nvSpPr>
        <p:spPr>
          <a:xfrm>
            <a:off x="2683129" y="8977884"/>
            <a:ext cx="43941" cy="100584"/>
          </a:xfrm>
          <a:custGeom>
            <a:avLst/>
            <a:gdLst/>
            <a:ahLst/>
            <a:cxnLst/>
            <a:rect l="0" t="0" r="0" b="0"/>
            <a:pathLst>
              <a:path w="43941" h="100584">
                <a:moveTo>
                  <a:pt x="26288" y="0"/>
                </a:moveTo>
                <a:lnTo>
                  <a:pt x="17653" y="0"/>
                </a:lnTo>
                <a:lnTo>
                  <a:pt x="13081" y="13081"/>
                </a:lnTo>
                <a:lnTo>
                  <a:pt x="8890" y="17398"/>
                </a:lnTo>
                <a:lnTo>
                  <a:pt x="4318" y="21970"/>
                </a:lnTo>
                <a:lnTo>
                  <a:pt x="4318" y="30734"/>
                </a:lnTo>
                <a:lnTo>
                  <a:pt x="0" y="43560"/>
                </a:lnTo>
                <a:lnTo>
                  <a:pt x="0" y="47879"/>
                </a:lnTo>
                <a:lnTo>
                  <a:pt x="0" y="52450"/>
                </a:lnTo>
                <a:lnTo>
                  <a:pt x="0" y="65532"/>
                </a:lnTo>
                <a:lnTo>
                  <a:pt x="0" y="70104"/>
                </a:lnTo>
                <a:lnTo>
                  <a:pt x="0" y="74422"/>
                </a:lnTo>
                <a:lnTo>
                  <a:pt x="0" y="78994"/>
                </a:lnTo>
                <a:lnTo>
                  <a:pt x="0" y="82931"/>
                </a:lnTo>
                <a:lnTo>
                  <a:pt x="0" y="87503"/>
                </a:lnTo>
                <a:lnTo>
                  <a:pt x="4318" y="96266"/>
                </a:lnTo>
                <a:lnTo>
                  <a:pt x="8890" y="100584"/>
                </a:lnTo>
                <a:lnTo>
                  <a:pt x="13081" y="100584"/>
                </a:lnTo>
                <a:lnTo>
                  <a:pt x="17653" y="100584"/>
                </a:lnTo>
                <a:lnTo>
                  <a:pt x="22225" y="100584"/>
                </a:lnTo>
                <a:lnTo>
                  <a:pt x="30479" y="100584"/>
                </a:lnTo>
                <a:lnTo>
                  <a:pt x="35051" y="100584"/>
                </a:lnTo>
                <a:lnTo>
                  <a:pt x="35051" y="91694"/>
                </a:lnTo>
                <a:lnTo>
                  <a:pt x="39369" y="82931"/>
                </a:lnTo>
                <a:lnTo>
                  <a:pt x="43941" y="78994"/>
                </a:lnTo>
                <a:lnTo>
                  <a:pt x="43941" y="65532"/>
                </a:lnTo>
                <a:lnTo>
                  <a:pt x="43941" y="61213"/>
                </a:lnTo>
                <a:lnTo>
                  <a:pt x="43941" y="56641"/>
                </a:lnTo>
                <a:lnTo>
                  <a:pt x="43941" y="39623"/>
                </a:lnTo>
                <a:lnTo>
                  <a:pt x="43941" y="35051"/>
                </a:lnTo>
                <a:lnTo>
                  <a:pt x="35051" y="21970"/>
                </a:lnTo>
                <a:lnTo>
                  <a:pt x="30479" y="21970"/>
                </a:lnTo>
                <a:lnTo>
                  <a:pt x="30479" y="17398"/>
                </a:lnTo>
                <a:lnTo>
                  <a:pt x="26288" y="13081"/>
                </a:lnTo>
                <a:lnTo>
                  <a:pt x="26288" y="8509"/>
                </a:lnTo>
                <a:lnTo>
                  <a:pt x="22225" y="8509"/>
                </a:lnTo>
                <a:lnTo>
                  <a:pt x="22225" y="4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4" name="Freeform 1914"/>
          <p:cNvSpPr/>
          <p:nvPr/>
        </p:nvSpPr>
        <p:spPr>
          <a:xfrm>
            <a:off x="2757551" y="8973566"/>
            <a:ext cx="65531" cy="83312"/>
          </a:xfrm>
          <a:custGeom>
            <a:avLst/>
            <a:gdLst/>
            <a:ahLst/>
            <a:cxnLst/>
            <a:rect l="0" t="0" r="0" b="0"/>
            <a:pathLst>
              <a:path w="65531" h="83312">
                <a:moveTo>
                  <a:pt x="4572" y="78740"/>
                </a:moveTo>
                <a:lnTo>
                  <a:pt x="0" y="74422"/>
                </a:lnTo>
                <a:lnTo>
                  <a:pt x="0" y="69850"/>
                </a:lnTo>
                <a:lnTo>
                  <a:pt x="0" y="60959"/>
                </a:lnTo>
                <a:lnTo>
                  <a:pt x="0" y="47878"/>
                </a:lnTo>
                <a:lnTo>
                  <a:pt x="0" y="39369"/>
                </a:lnTo>
                <a:lnTo>
                  <a:pt x="0" y="35052"/>
                </a:lnTo>
                <a:lnTo>
                  <a:pt x="4572" y="26288"/>
                </a:lnTo>
                <a:lnTo>
                  <a:pt x="4572" y="21716"/>
                </a:lnTo>
                <a:lnTo>
                  <a:pt x="8763" y="8890"/>
                </a:lnTo>
                <a:lnTo>
                  <a:pt x="8763" y="4318"/>
                </a:lnTo>
                <a:lnTo>
                  <a:pt x="13334" y="4318"/>
                </a:lnTo>
                <a:lnTo>
                  <a:pt x="13334" y="0"/>
                </a:lnTo>
                <a:lnTo>
                  <a:pt x="17399" y="0"/>
                </a:lnTo>
                <a:lnTo>
                  <a:pt x="21971" y="0"/>
                </a:lnTo>
                <a:lnTo>
                  <a:pt x="30734" y="0"/>
                </a:lnTo>
                <a:lnTo>
                  <a:pt x="35051" y="0"/>
                </a:lnTo>
                <a:lnTo>
                  <a:pt x="35051" y="4318"/>
                </a:lnTo>
                <a:lnTo>
                  <a:pt x="39624" y="4318"/>
                </a:lnTo>
                <a:lnTo>
                  <a:pt x="43815" y="8890"/>
                </a:lnTo>
                <a:lnTo>
                  <a:pt x="47878" y="21716"/>
                </a:lnTo>
                <a:lnTo>
                  <a:pt x="47878" y="26288"/>
                </a:lnTo>
                <a:lnTo>
                  <a:pt x="52450" y="30480"/>
                </a:lnTo>
                <a:lnTo>
                  <a:pt x="52450" y="39369"/>
                </a:lnTo>
                <a:lnTo>
                  <a:pt x="52450" y="47878"/>
                </a:lnTo>
                <a:lnTo>
                  <a:pt x="52450" y="52197"/>
                </a:lnTo>
                <a:lnTo>
                  <a:pt x="52450" y="56768"/>
                </a:lnTo>
                <a:lnTo>
                  <a:pt x="52450" y="60959"/>
                </a:lnTo>
                <a:lnTo>
                  <a:pt x="56641" y="65531"/>
                </a:lnTo>
                <a:lnTo>
                  <a:pt x="56641" y="69850"/>
                </a:lnTo>
                <a:lnTo>
                  <a:pt x="56641" y="74422"/>
                </a:lnTo>
                <a:lnTo>
                  <a:pt x="65531" y="8331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5" name="Freeform 1915"/>
          <p:cNvSpPr/>
          <p:nvPr/>
        </p:nvSpPr>
        <p:spPr>
          <a:xfrm>
            <a:off x="2131822" y="8925432"/>
            <a:ext cx="69723" cy="127127"/>
          </a:xfrm>
          <a:custGeom>
            <a:avLst/>
            <a:gdLst/>
            <a:ahLst/>
            <a:cxnLst/>
            <a:rect l="0" t="0" r="0" b="0"/>
            <a:pathLst>
              <a:path w="69723" h="127127">
                <a:moveTo>
                  <a:pt x="0" y="4572"/>
                </a:moveTo>
                <a:lnTo>
                  <a:pt x="8763" y="4572"/>
                </a:lnTo>
                <a:lnTo>
                  <a:pt x="12700" y="4572"/>
                </a:lnTo>
                <a:lnTo>
                  <a:pt x="12700" y="0"/>
                </a:lnTo>
                <a:lnTo>
                  <a:pt x="17272" y="0"/>
                </a:lnTo>
                <a:lnTo>
                  <a:pt x="21589" y="0"/>
                </a:lnTo>
                <a:lnTo>
                  <a:pt x="26161" y="0"/>
                </a:lnTo>
                <a:lnTo>
                  <a:pt x="30479" y="0"/>
                </a:lnTo>
                <a:lnTo>
                  <a:pt x="35051" y="0"/>
                </a:lnTo>
                <a:lnTo>
                  <a:pt x="39242" y="0"/>
                </a:lnTo>
                <a:lnTo>
                  <a:pt x="47751" y="0"/>
                </a:lnTo>
                <a:lnTo>
                  <a:pt x="47751" y="4572"/>
                </a:lnTo>
                <a:lnTo>
                  <a:pt x="47751" y="8890"/>
                </a:lnTo>
                <a:lnTo>
                  <a:pt x="47751" y="13462"/>
                </a:lnTo>
                <a:lnTo>
                  <a:pt x="47751" y="22225"/>
                </a:lnTo>
                <a:lnTo>
                  <a:pt x="47751" y="26543"/>
                </a:lnTo>
                <a:lnTo>
                  <a:pt x="43179" y="31115"/>
                </a:lnTo>
                <a:lnTo>
                  <a:pt x="43179" y="35052"/>
                </a:lnTo>
                <a:lnTo>
                  <a:pt x="39242" y="35052"/>
                </a:lnTo>
                <a:lnTo>
                  <a:pt x="39242" y="39371"/>
                </a:lnTo>
                <a:lnTo>
                  <a:pt x="30479" y="43943"/>
                </a:lnTo>
                <a:lnTo>
                  <a:pt x="30479" y="52706"/>
                </a:lnTo>
                <a:lnTo>
                  <a:pt x="26161" y="52706"/>
                </a:lnTo>
                <a:lnTo>
                  <a:pt x="21589" y="57024"/>
                </a:lnTo>
                <a:lnTo>
                  <a:pt x="12700" y="57024"/>
                </a:lnTo>
                <a:lnTo>
                  <a:pt x="12700" y="61596"/>
                </a:lnTo>
                <a:lnTo>
                  <a:pt x="17272" y="61596"/>
                </a:lnTo>
                <a:lnTo>
                  <a:pt x="26161" y="65533"/>
                </a:lnTo>
                <a:lnTo>
                  <a:pt x="30479" y="65533"/>
                </a:lnTo>
                <a:lnTo>
                  <a:pt x="35051" y="65533"/>
                </a:lnTo>
                <a:lnTo>
                  <a:pt x="47751" y="65533"/>
                </a:lnTo>
                <a:lnTo>
                  <a:pt x="52070" y="65533"/>
                </a:lnTo>
                <a:lnTo>
                  <a:pt x="56642" y="70105"/>
                </a:lnTo>
                <a:lnTo>
                  <a:pt x="61213" y="70105"/>
                </a:lnTo>
                <a:lnTo>
                  <a:pt x="65532" y="74422"/>
                </a:lnTo>
                <a:lnTo>
                  <a:pt x="69723" y="78994"/>
                </a:lnTo>
                <a:lnTo>
                  <a:pt x="69723" y="87758"/>
                </a:lnTo>
                <a:lnTo>
                  <a:pt x="69723" y="92075"/>
                </a:lnTo>
                <a:lnTo>
                  <a:pt x="69723" y="96647"/>
                </a:lnTo>
                <a:lnTo>
                  <a:pt x="69723" y="100584"/>
                </a:lnTo>
                <a:lnTo>
                  <a:pt x="69723" y="105156"/>
                </a:lnTo>
                <a:lnTo>
                  <a:pt x="65532" y="105156"/>
                </a:lnTo>
                <a:lnTo>
                  <a:pt x="61213" y="109474"/>
                </a:lnTo>
                <a:lnTo>
                  <a:pt x="56642" y="114046"/>
                </a:lnTo>
                <a:lnTo>
                  <a:pt x="52070" y="114046"/>
                </a:lnTo>
                <a:lnTo>
                  <a:pt x="39242" y="122809"/>
                </a:lnTo>
                <a:lnTo>
                  <a:pt x="35051" y="127127"/>
                </a:lnTo>
                <a:lnTo>
                  <a:pt x="30479" y="12712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6" name="Freeform 1916"/>
          <p:cNvSpPr/>
          <p:nvPr/>
        </p:nvSpPr>
        <p:spPr>
          <a:xfrm>
            <a:off x="2214626" y="8947657"/>
            <a:ext cx="61594" cy="87249"/>
          </a:xfrm>
          <a:custGeom>
            <a:avLst/>
            <a:gdLst/>
            <a:ahLst/>
            <a:cxnLst/>
            <a:rect l="0" t="0" r="0" b="0"/>
            <a:pathLst>
              <a:path w="61594" h="87249">
                <a:moveTo>
                  <a:pt x="17779" y="39371"/>
                </a:moveTo>
                <a:lnTo>
                  <a:pt x="21971" y="39371"/>
                </a:lnTo>
                <a:lnTo>
                  <a:pt x="31115" y="39371"/>
                </a:lnTo>
                <a:lnTo>
                  <a:pt x="35051" y="39371"/>
                </a:lnTo>
                <a:lnTo>
                  <a:pt x="39369" y="39371"/>
                </a:lnTo>
                <a:lnTo>
                  <a:pt x="39369" y="34799"/>
                </a:lnTo>
                <a:lnTo>
                  <a:pt x="39369" y="25909"/>
                </a:lnTo>
                <a:lnTo>
                  <a:pt x="39369" y="21718"/>
                </a:lnTo>
                <a:lnTo>
                  <a:pt x="39369" y="17146"/>
                </a:lnTo>
                <a:lnTo>
                  <a:pt x="39369" y="12827"/>
                </a:lnTo>
                <a:lnTo>
                  <a:pt x="39369" y="8890"/>
                </a:lnTo>
                <a:lnTo>
                  <a:pt x="39369" y="4318"/>
                </a:lnTo>
                <a:lnTo>
                  <a:pt x="35051" y="4318"/>
                </a:lnTo>
                <a:lnTo>
                  <a:pt x="26543" y="4318"/>
                </a:lnTo>
                <a:lnTo>
                  <a:pt x="21971" y="4318"/>
                </a:lnTo>
                <a:lnTo>
                  <a:pt x="21971" y="0"/>
                </a:lnTo>
                <a:lnTo>
                  <a:pt x="17779" y="0"/>
                </a:lnTo>
                <a:lnTo>
                  <a:pt x="13207" y="0"/>
                </a:lnTo>
                <a:lnTo>
                  <a:pt x="8890" y="4318"/>
                </a:lnTo>
                <a:lnTo>
                  <a:pt x="8890" y="8890"/>
                </a:lnTo>
                <a:lnTo>
                  <a:pt x="4572" y="12827"/>
                </a:lnTo>
                <a:lnTo>
                  <a:pt x="4572" y="17146"/>
                </a:lnTo>
                <a:lnTo>
                  <a:pt x="4572" y="21718"/>
                </a:lnTo>
                <a:lnTo>
                  <a:pt x="0" y="21718"/>
                </a:lnTo>
                <a:lnTo>
                  <a:pt x="0" y="30481"/>
                </a:lnTo>
                <a:lnTo>
                  <a:pt x="0" y="34799"/>
                </a:lnTo>
                <a:lnTo>
                  <a:pt x="0" y="39371"/>
                </a:lnTo>
                <a:lnTo>
                  <a:pt x="4572" y="39371"/>
                </a:lnTo>
                <a:lnTo>
                  <a:pt x="8890" y="39371"/>
                </a:lnTo>
                <a:lnTo>
                  <a:pt x="13207" y="43308"/>
                </a:lnTo>
                <a:lnTo>
                  <a:pt x="17779" y="43308"/>
                </a:lnTo>
                <a:lnTo>
                  <a:pt x="21971" y="43308"/>
                </a:lnTo>
                <a:lnTo>
                  <a:pt x="31115" y="47880"/>
                </a:lnTo>
                <a:lnTo>
                  <a:pt x="35051" y="47880"/>
                </a:lnTo>
                <a:lnTo>
                  <a:pt x="43941" y="47880"/>
                </a:lnTo>
                <a:lnTo>
                  <a:pt x="43941" y="52197"/>
                </a:lnTo>
                <a:lnTo>
                  <a:pt x="48259" y="52197"/>
                </a:lnTo>
                <a:lnTo>
                  <a:pt x="52831" y="52197"/>
                </a:lnTo>
                <a:lnTo>
                  <a:pt x="52831" y="56769"/>
                </a:lnTo>
                <a:lnTo>
                  <a:pt x="61594" y="56769"/>
                </a:lnTo>
                <a:lnTo>
                  <a:pt x="61594" y="65533"/>
                </a:lnTo>
                <a:lnTo>
                  <a:pt x="61594" y="69850"/>
                </a:lnTo>
                <a:lnTo>
                  <a:pt x="57403" y="69850"/>
                </a:lnTo>
                <a:lnTo>
                  <a:pt x="57403" y="74422"/>
                </a:lnTo>
                <a:lnTo>
                  <a:pt x="52831" y="74422"/>
                </a:lnTo>
                <a:lnTo>
                  <a:pt x="52831" y="78359"/>
                </a:lnTo>
                <a:lnTo>
                  <a:pt x="48259" y="78359"/>
                </a:lnTo>
                <a:lnTo>
                  <a:pt x="43941" y="82931"/>
                </a:lnTo>
                <a:lnTo>
                  <a:pt x="39369" y="82931"/>
                </a:lnTo>
                <a:lnTo>
                  <a:pt x="35051" y="87249"/>
                </a:lnTo>
                <a:lnTo>
                  <a:pt x="31115" y="87249"/>
                </a:lnTo>
                <a:lnTo>
                  <a:pt x="21971" y="87249"/>
                </a:lnTo>
                <a:lnTo>
                  <a:pt x="17779" y="87249"/>
                </a:lnTo>
                <a:lnTo>
                  <a:pt x="13207" y="87249"/>
                </a:lnTo>
                <a:lnTo>
                  <a:pt x="13207" y="82931"/>
                </a:lnTo>
                <a:lnTo>
                  <a:pt x="13207" y="78359"/>
                </a:lnTo>
                <a:lnTo>
                  <a:pt x="13207" y="74422"/>
                </a:lnTo>
                <a:lnTo>
                  <a:pt x="13207" y="69850"/>
                </a:lnTo>
                <a:lnTo>
                  <a:pt x="17779" y="69850"/>
                </a:lnTo>
                <a:lnTo>
                  <a:pt x="17779" y="60961"/>
                </a:lnTo>
                <a:lnTo>
                  <a:pt x="26543" y="56769"/>
                </a:lnTo>
                <a:lnTo>
                  <a:pt x="31115" y="52197"/>
                </a:lnTo>
                <a:lnTo>
                  <a:pt x="31115" y="47880"/>
                </a:lnTo>
                <a:lnTo>
                  <a:pt x="35051" y="43308"/>
                </a:lnTo>
                <a:lnTo>
                  <a:pt x="39369" y="43308"/>
                </a:lnTo>
                <a:lnTo>
                  <a:pt x="39369" y="393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7" name="Freeform 1917"/>
          <p:cNvSpPr/>
          <p:nvPr/>
        </p:nvSpPr>
        <p:spPr>
          <a:xfrm>
            <a:off x="2315591" y="8903843"/>
            <a:ext cx="65532" cy="118236"/>
          </a:xfrm>
          <a:custGeom>
            <a:avLst/>
            <a:gdLst/>
            <a:ahLst/>
            <a:cxnLst/>
            <a:rect l="0" t="0" r="0" b="0"/>
            <a:pathLst>
              <a:path w="65532" h="118236">
                <a:moveTo>
                  <a:pt x="0" y="118236"/>
                </a:moveTo>
                <a:lnTo>
                  <a:pt x="8509" y="104775"/>
                </a:lnTo>
                <a:lnTo>
                  <a:pt x="17398" y="96011"/>
                </a:lnTo>
                <a:lnTo>
                  <a:pt x="21589" y="91694"/>
                </a:lnTo>
                <a:lnTo>
                  <a:pt x="26161" y="78613"/>
                </a:lnTo>
                <a:lnTo>
                  <a:pt x="30479" y="65532"/>
                </a:lnTo>
                <a:lnTo>
                  <a:pt x="38988" y="60960"/>
                </a:lnTo>
                <a:lnTo>
                  <a:pt x="43560" y="52704"/>
                </a:lnTo>
                <a:lnTo>
                  <a:pt x="47879" y="48132"/>
                </a:lnTo>
                <a:lnTo>
                  <a:pt x="47879" y="35051"/>
                </a:lnTo>
                <a:lnTo>
                  <a:pt x="47879" y="30479"/>
                </a:lnTo>
                <a:lnTo>
                  <a:pt x="52451" y="30479"/>
                </a:lnTo>
                <a:lnTo>
                  <a:pt x="52451" y="21589"/>
                </a:lnTo>
                <a:lnTo>
                  <a:pt x="56641" y="13080"/>
                </a:lnTo>
                <a:lnTo>
                  <a:pt x="61213" y="8763"/>
                </a:lnTo>
                <a:lnTo>
                  <a:pt x="61213" y="4572"/>
                </a:lnTo>
                <a:lnTo>
                  <a:pt x="65532" y="4572"/>
                </a:lnTo>
                <a:lnTo>
                  <a:pt x="6553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8" name="Freeform 1918"/>
          <p:cNvSpPr/>
          <p:nvPr/>
        </p:nvSpPr>
        <p:spPr>
          <a:xfrm>
            <a:off x="2311273" y="8930004"/>
            <a:ext cx="4318" cy="0"/>
          </a:xfrm>
          <a:custGeom>
            <a:avLst/>
            <a:gdLst/>
            <a:ahLst/>
            <a:cxnLst/>
            <a:rect l="0" t="0" r="0" b="0"/>
            <a:pathLst>
              <a:path w="4318">
                <a:moveTo>
                  <a:pt x="4318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9" name="Freeform 1919"/>
          <p:cNvSpPr/>
          <p:nvPr/>
        </p:nvSpPr>
        <p:spPr>
          <a:xfrm>
            <a:off x="1532889" y="8930640"/>
            <a:ext cx="8510" cy="131063"/>
          </a:xfrm>
          <a:custGeom>
            <a:avLst/>
            <a:gdLst/>
            <a:ahLst/>
            <a:cxnLst/>
            <a:rect l="0" t="0" r="0" b="0"/>
            <a:pathLst>
              <a:path w="8510" h="131063">
                <a:moveTo>
                  <a:pt x="8510" y="0"/>
                </a:moveTo>
                <a:lnTo>
                  <a:pt x="4572" y="0"/>
                </a:lnTo>
                <a:lnTo>
                  <a:pt x="0" y="8508"/>
                </a:lnTo>
                <a:lnTo>
                  <a:pt x="0" y="21589"/>
                </a:lnTo>
                <a:lnTo>
                  <a:pt x="0" y="30479"/>
                </a:lnTo>
                <a:lnTo>
                  <a:pt x="0" y="43307"/>
                </a:lnTo>
                <a:lnTo>
                  <a:pt x="0" y="60960"/>
                </a:lnTo>
                <a:lnTo>
                  <a:pt x="0" y="74041"/>
                </a:lnTo>
                <a:lnTo>
                  <a:pt x="0" y="78358"/>
                </a:lnTo>
                <a:lnTo>
                  <a:pt x="0" y="87122"/>
                </a:lnTo>
                <a:lnTo>
                  <a:pt x="0" y="91694"/>
                </a:lnTo>
                <a:lnTo>
                  <a:pt x="0" y="104520"/>
                </a:lnTo>
                <a:lnTo>
                  <a:pt x="0" y="113410"/>
                </a:lnTo>
                <a:lnTo>
                  <a:pt x="0" y="117982"/>
                </a:lnTo>
                <a:lnTo>
                  <a:pt x="0" y="126491"/>
                </a:lnTo>
                <a:lnTo>
                  <a:pt x="0" y="1310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0" name="Freeform 1920"/>
          <p:cNvSpPr/>
          <p:nvPr/>
        </p:nvSpPr>
        <p:spPr>
          <a:xfrm>
            <a:off x="1571878" y="8996172"/>
            <a:ext cx="192914" cy="100584"/>
          </a:xfrm>
          <a:custGeom>
            <a:avLst/>
            <a:gdLst/>
            <a:ahLst/>
            <a:cxnLst/>
            <a:rect l="0" t="0" r="0" b="0"/>
            <a:pathLst>
              <a:path w="192914" h="100584">
                <a:moveTo>
                  <a:pt x="52705" y="0"/>
                </a:moveTo>
                <a:lnTo>
                  <a:pt x="48388" y="3937"/>
                </a:lnTo>
                <a:lnTo>
                  <a:pt x="44197" y="3937"/>
                </a:lnTo>
                <a:lnTo>
                  <a:pt x="39624" y="8509"/>
                </a:lnTo>
                <a:lnTo>
                  <a:pt x="22225" y="17399"/>
                </a:lnTo>
                <a:lnTo>
                  <a:pt x="17908" y="26162"/>
                </a:lnTo>
                <a:lnTo>
                  <a:pt x="13335" y="26162"/>
                </a:lnTo>
                <a:lnTo>
                  <a:pt x="4572" y="30479"/>
                </a:lnTo>
                <a:lnTo>
                  <a:pt x="4572" y="34416"/>
                </a:lnTo>
                <a:lnTo>
                  <a:pt x="0" y="38988"/>
                </a:lnTo>
                <a:lnTo>
                  <a:pt x="0" y="43560"/>
                </a:lnTo>
                <a:lnTo>
                  <a:pt x="0" y="47878"/>
                </a:lnTo>
                <a:lnTo>
                  <a:pt x="0" y="52450"/>
                </a:lnTo>
                <a:lnTo>
                  <a:pt x="0" y="56641"/>
                </a:lnTo>
                <a:lnTo>
                  <a:pt x="0" y="65531"/>
                </a:lnTo>
                <a:lnTo>
                  <a:pt x="9144" y="65531"/>
                </a:lnTo>
                <a:lnTo>
                  <a:pt x="17908" y="70103"/>
                </a:lnTo>
                <a:lnTo>
                  <a:pt x="31116" y="74422"/>
                </a:lnTo>
                <a:lnTo>
                  <a:pt x="35688" y="74422"/>
                </a:lnTo>
                <a:lnTo>
                  <a:pt x="39624" y="74422"/>
                </a:lnTo>
                <a:lnTo>
                  <a:pt x="44197" y="74422"/>
                </a:lnTo>
                <a:lnTo>
                  <a:pt x="48388" y="70103"/>
                </a:lnTo>
                <a:lnTo>
                  <a:pt x="48388" y="65531"/>
                </a:lnTo>
                <a:lnTo>
                  <a:pt x="57277" y="52450"/>
                </a:lnTo>
                <a:lnTo>
                  <a:pt x="57277" y="47878"/>
                </a:lnTo>
                <a:lnTo>
                  <a:pt x="61849" y="43560"/>
                </a:lnTo>
                <a:lnTo>
                  <a:pt x="61849" y="30479"/>
                </a:lnTo>
                <a:lnTo>
                  <a:pt x="61849" y="26162"/>
                </a:lnTo>
                <a:lnTo>
                  <a:pt x="61849" y="34416"/>
                </a:lnTo>
                <a:lnTo>
                  <a:pt x="61849" y="38988"/>
                </a:lnTo>
                <a:lnTo>
                  <a:pt x="61849" y="43560"/>
                </a:lnTo>
                <a:lnTo>
                  <a:pt x="70739" y="60959"/>
                </a:lnTo>
                <a:lnTo>
                  <a:pt x="78867" y="65531"/>
                </a:lnTo>
                <a:lnTo>
                  <a:pt x="78867" y="70103"/>
                </a:lnTo>
                <a:lnTo>
                  <a:pt x="87757" y="82931"/>
                </a:lnTo>
                <a:lnTo>
                  <a:pt x="92329" y="82931"/>
                </a:lnTo>
                <a:lnTo>
                  <a:pt x="96648" y="87121"/>
                </a:lnTo>
                <a:lnTo>
                  <a:pt x="105157" y="78994"/>
                </a:lnTo>
                <a:lnTo>
                  <a:pt x="105157" y="74422"/>
                </a:lnTo>
                <a:lnTo>
                  <a:pt x="105157" y="70103"/>
                </a:lnTo>
                <a:lnTo>
                  <a:pt x="105157" y="65531"/>
                </a:lnTo>
                <a:lnTo>
                  <a:pt x="105157" y="60959"/>
                </a:lnTo>
                <a:lnTo>
                  <a:pt x="109729" y="56641"/>
                </a:lnTo>
                <a:lnTo>
                  <a:pt x="109729" y="52450"/>
                </a:lnTo>
                <a:lnTo>
                  <a:pt x="109729" y="47878"/>
                </a:lnTo>
                <a:lnTo>
                  <a:pt x="113920" y="47878"/>
                </a:lnTo>
                <a:lnTo>
                  <a:pt x="118492" y="38988"/>
                </a:lnTo>
                <a:lnTo>
                  <a:pt x="122810" y="38988"/>
                </a:lnTo>
                <a:lnTo>
                  <a:pt x="127382" y="34416"/>
                </a:lnTo>
                <a:lnTo>
                  <a:pt x="131699" y="34416"/>
                </a:lnTo>
                <a:lnTo>
                  <a:pt x="140208" y="34416"/>
                </a:lnTo>
                <a:lnTo>
                  <a:pt x="144399" y="34416"/>
                </a:lnTo>
                <a:lnTo>
                  <a:pt x="148972" y="34416"/>
                </a:lnTo>
                <a:lnTo>
                  <a:pt x="157861" y="34416"/>
                </a:lnTo>
                <a:lnTo>
                  <a:pt x="157861" y="43560"/>
                </a:lnTo>
                <a:lnTo>
                  <a:pt x="166751" y="52450"/>
                </a:lnTo>
                <a:lnTo>
                  <a:pt x="175261" y="65531"/>
                </a:lnTo>
                <a:lnTo>
                  <a:pt x="184023" y="78994"/>
                </a:lnTo>
                <a:lnTo>
                  <a:pt x="188595" y="82931"/>
                </a:lnTo>
                <a:lnTo>
                  <a:pt x="192914" y="87121"/>
                </a:lnTo>
                <a:lnTo>
                  <a:pt x="192914" y="91693"/>
                </a:lnTo>
                <a:lnTo>
                  <a:pt x="192914" y="96265"/>
                </a:lnTo>
                <a:lnTo>
                  <a:pt x="192914" y="10058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1" name="Freeform 1921"/>
          <p:cNvSpPr/>
          <p:nvPr/>
        </p:nvSpPr>
        <p:spPr>
          <a:xfrm>
            <a:off x="1795272" y="8956801"/>
            <a:ext cx="105155" cy="157353"/>
          </a:xfrm>
          <a:custGeom>
            <a:avLst/>
            <a:gdLst/>
            <a:ahLst/>
            <a:cxnLst/>
            <a:rect l="0" t="0" r="0" b="0"/>
            <a:pathLst>
              <a:path w="105155" h="157353">
                <a:moveTo>
                  <a:pt x="61213" y="65533"/>
                </a:moveTo>
                <a:lnTo>
                  <a:pt x="61213" y="60961"/>
                </a:lnTo>
                <a:lnTo>
                  <a:pt x="57023" y="56770"/>
                </a:lnTo>
                <a:lnTo>
                  <a:pt x="48513" y="56770"/>
                </a:lnTo>
                <a:lnTo>
                  <a:pt x="43942" y="56770"/>
                </a:lnTo>
                <a:lnTo>
                  <a:pt x="30733" y="56770"/>
                </a:lnTo>
                <a:lnTo>
                  <a:pt x="26161" y="56770"/>
                </a:lnTo>
                <a:lnTo>
                  <a:pt x="21970" y="56770"/>
                </a:lnTo>
                <a:lnTo>
                  <a:pt x="13461" y="56770"/>
                </a:lnTo>
                <a:lnTo>
                  <a:pt x="4572" y="73787"/>
                </a:lnTo>
                <a:lnTo>
                  <a:pt x="0" y="82931"/>
                </a:lnTo>
                <a:lnTo>
                  <a:pt x="0" y="87249"/>
                </a:lnTo>
                <a:lnTo>
                  <a:pt x="0" y="104902"/>
                </a:lnTo>
                <a:lnTo>
                  <a:pt x="0" y="109474"/>
                </a:lnTo>
                <a:lnTo>
                  <a:pt x="0" y="126492"/>
                </a:lnTo>
                <a:lnTo>
                  <a:pt x="0" y="135636"/>
                </a:lnTo>
                <a:lnTo>
                  <a:pt x="8889" y="139955"/>
                </a:lnTo>
                <a:lnTo>
                  <a:pt x="17398" y="148845"/>
                </a:lnTo>
                <a:lnTo>
                  <a:pt x="21970" y="152781"/>
                </a:lnTo>
                <a:lnTo>
                  <a:pt x="26161" y="157353"/>
                </a:lnTo>
                <a:lnTo>
                  <a:pt x="35051" y="157353"/>
                </a:lnTo>
                <a:lnTo>
                  <a:pt x="39623" y="157353"/>
                </a:lnTo>
                <a:lnTo>
                  <a:pt x="43942" y="157353"/>
                </a:lnTo>
                <a:lnTo>
                  <a:pt x="48513" y="157353"/>
                </a:lnTo>
                <a:lnTo>
                  <a:pt x="65532" y="139955"/>
                </a:lnTo>
                <a:lnTo>
                  <a:pt x="70104" y="131064"/>
                </a:lnTo>
                <a:lnTo>
                  <a:pt x="78994" y="118365"/>
                </a:lnTo>
                <a:lnTo>
                  <a:pt x="82930" y="91821"/>
                </a:lnTo>
                <a:lnTo>
                  <a:pt x="82930" y="78359"/>
                </a:lnTo>
                <a:lnTo>
                  <a:pt x="82930" y="52197"/>
                </a:lnTo>
                <a:lnTo>
                  <a:pt x="91694" y="39371"/>
                </a:lnTo>
                <a:lnTo>
                  <a:pt x="91694" y="30480"/>
                </a:lnTo>
                <a:lnTo>
                  <a:pt x="91694" y="12827"/>
                </a:lnTo>
                <a:lnTo>
                  <a:pt x="91694" y="4318"/>
                </a:lnTo>
                <a:lnTo>
                  <a:pt x="91694" y="0"/>
                </a:lnTo>
                <a:lnTo>
                  <a:pt x="91694" y="12827"/>
                </a:lnTo>
                <a:lnTo>
                  <a:pt x="91694" y="25908"/>
                </a:lnTo>
                <a:lnTo>
                  <a:pt x="87503" y="34799"/>
                </a:lnTo>
                <a:lnTo>
                  <a:pt x="87503" y="47880"/>
                </a:lnTo>
                <a:lnTo>
                  <a:pt x="87503" y="82931"/>
                </a:lnTo>
                <a:lnTo>
                  <a:pt x="87503" y="87249"/>
                </a:lnTo>
                <a:lnTo>
                  <a:pt x="87503" y="100330"/>
                </a:lnTo>
                <a:lnTo>
                  <a:pt x="87503" y="118365"/>
                </a:lnTo>
                <a:lnTo>
                  <a:pt x="87503" y="122302"/>
                </a:lnTo>
                <a:lnTo>
                  <a:pt x="87503" y="126492"/>
                </a:lnTo>
                <a:lnTo>
                  <a:pt x="87503" y="131064"/>
                </a:lnTo>
                <a:lnTo>
                  <a:pt x="91694" y="131064"/>
                </a:lnTo>
                <a:lnTo>
                  <a:pt x="91694" y="135636"/>
                </a:lnTo>
                <a:lnTo>
                  <a:pt x="100583" y="135636"/>
                </a:lnTo>
                <a:lnTo>
                  <a:pt x="105155" y="135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2" name="Freeform 1922"/>
          <p:cNvSpPr/>
          <p:nvPr/>
        </p:nvSpPr>
        <p:spPr>
          <a:xfrm>
            <a:off x="1948560" y="8982709"/>
            <a:ext cx="0" cy="4572"/>
          </a:xfrm>
          <a:custGeom>
            <a:avLst/>
            <a:gdLst/>
            <a:ahLst/>
            <a:cxnLst/>
            <a:rect l="0" t="0" r="0" b="0"/>
            <a:pathLst>
              <a:path h="4572">
                <a:moveTo>
                  <a:pt x="0" y="4572"/>
                </a:move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3" name="Freeform 1923"/>
          <p:cNvSpPr/>
          <p:nvPr/>
        </p:nvSpPr>
        <p:spPr>
          <a:xfrm>
            <a:off x="1174089" y="8956801"/>
            <a:ext cx="87173" cy="135383"/>
          </a:xfrm>
          <a:custGeom>
            <a:avLst/>
            <a:gdLst/>
            <a:ahLst/>
            <a:cxnLst/>
            <a:rect l="0" t="0" r="0" b="0"/>
            <a:pathLst>
              <a:path w="87173" h="135383">
                <a:moveTo>
                  <a:pt x="69799" y="0"/>
                </a:moveTo>
                <a:lnTo>
                  <a:pt x="65532" y="0"/>
                </a:lnTo>
                <a:lnTo>
                  <a:pt x="52121" y="0"/>
                </a:lnTo>
                <a:lnTo>
                  <a:pt x="43586" y="0"/>
                </a:lnTo>
                <a:lnTo>
                  <a:pt x="39319" y="0"/>
                </a:lnTo>
                <a:lnTo>
                  <a:pt x="25908" y="4318"/>
                </a:lnTo>
                <a:lnTo>
                  <a:pt x="17069" y="4318"/>
                </a:lnTo>
                <a:lnTo>
                  <a:pt x="8535" y="8255"/>
                </a:lnTo>
                <a:lnTo>
                  <a:pt x="4267" y="8255"/>
                </a:lnTo>
                <a:lnTo>
                  <a:pt x="0" y="17146"/>
                </a:lnTo>
                <a:lnTo>
                  <a:pt x="0" y="21718"/>
                </a:lnTo>
                <a:lnTo>
                  <a:pt x="0" y="25908"/>
                </a:lnTo>
                <a:lnTo>
                  <a:pt x="0" y="30480"/>
                </a:lnTo>
                <a:lnTo>
                  <a:pt x="0" y="34799"/>
                </a:lnTo>
                <a:lnTo>
                  <a:pt x="0" y="39371"/>
                </a:lnTo>
                <a:lnTo>
                  <a:pt x="0" y="43308"/>
                </a:lnTo>
                <a:lnTo>
                  <a:pt x="4267" y="43308"/>
                </a:lnTo>
                <a:lnTo>
                  <a:pt x="4267" y="52197"/>
                </a:lnTo>
                <a:lnTo>
                  <a:pt x="17069" y="56770"/>
                </a:lnTo>
                <a:lnTo>
                  <a:pt x="30480" y="56770"/>
                </a:lnTo>
                <a:lnTo>
                  <a:pt x="34747" y="60961"/>
                </a:lnTo>
                <a:lnTo>
                  <a:pt x="43586" y="60961"/>
                </a:lnTo>
                <a:lnTo>
                  <a:pt x="48158" y="65278"/>
                </a:lnTo>
                <a:lnTo>
                  <a:pt x="60960" y="69850"/>
                </a:lnTo>
                <a:lnTo>
                  <a:pt x="65532" y="73787"/>
                </a:lnTo>
                <a:lnTo>
                  <a:pt x="69799" y="73787"/>
                </a:lnTo>
                <a:lnTo>
                  <a:pt x="69799" y="82677"/>
                </a:lnTo>
                <a:lnTo>
                  <a:pt x="74371" y="82677"/>
                </a:lnTo>
                <a:lnTo>
                  <a:pt x="78638" y="91440"/>
                </a:lnTo>
                <a:lnTo>
                  <a:pt x="78638" y="96012"/>
                </a:lnTo>
                <a:lnTo>
                  <a:pt x="87173" y="96012"/>
                </a:lnTo>
                <a:lnTo>
                  <a:pt x="87173" y="100330"/>
                </a:lnTo>
                <a:lnTo>
                  <a:pt x="87173" y="109221"/>
                </a:lnTo>
                <a:lnTo>
                  <a:pt x="87173" y="113793"/>
                </a:lnTo>
                <a:lnTo>
                  <a:pt x="87173" y="117730"/>
                </a:lnTo>
                <a:lnTo>
                  <a:pt x="87173" y="121921"/>
                </a:lnTo>
                <a:lnTo>
                  <a:pt x="82601" y="126492"/>
                </a:lnTo>
                <a:lnTo>
                  <a:pt x="78638" y="126492"/>
                </a:lnTo>
                <a:lnTo>
                  <a:pt x="74371" y="131064"/>
                </a:lnTo>
                <a:lnTo>
                  <a:pt x="69799" y="131064"/>
                </a:lnTo>
                <a:lnTo>
                  <a:pt x="69799" y="135383"/>
                </a:lnTo>
                <a:lnTo>
                  <a:pt x="60960" y="135383"/>
                </a:lnTo>
                <a:lnTo>
                  <a:pt x="52121" y="135383"/>
                </a:lnTo>
                <a:lnTo>
                  <a:pt x="48158" y="135383"/>
                </a:lnTo>
                <a:lnTo>
                  <a:pt x="39319" y="135383"/>
                </a:lnTo>
                <a:lnTo>
                  <a:pt x="34747" y="135383"/>
                </a:lnTo>
                <a:lnTo>
                  <a:pt x="30480" y="135383"/>
                </a:lnTo>
                <a:lnTo>
                  <a:pt x="21641" y="1353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4" name="Freeform 1924"/>
          <p:cNvSpPr/>
          <p:nvPr/>
        </p:nvSpPr>
        <p:spPr>
          <a:xfrm>
            <a:off x="1278889" y="9026651"/>
            <a:ext cx="70105" cy="70105"/>
          </a:xfrm>
          <a:custGeom>
            <a:avLst/>
            <a:gdLst/>
            <a:ahLst/>
            <a:cxnLst/>
            <a:rect l="0" t="0" r="0" b="0"/>
            <a:pathLst>
              <a:path w="70105" h="70105">
                <a:moveTo>
                  <a:pt x="43943" y="0"/>
                </a:moveTo>
                <a:lnTo>
                  <a:pt x="43943" y="0"/>
                </a:lnTo>
                <a:lnTo>
                  <a:pt x="39624" y="0"/>
                </a:lnTo>
                <a:lnTo>
                  <a:pt x="30480" y="0"/>
                </a:lnTo>
                <a:lnTo>
                  <a:pt x="26289" y="0"/>
                </a:lnTo>
                <a:lnTo>
                  <a:pt x="8891" y="0"/>
                </a:lnTo>
                <a:lnTo>
                  <a:pt x="4319" y="0"/>
                </a:lnTo>
                <a:lnTo>
                  <a:pt x="0" y="0"/>
                </a:lnTo>
                <a:lnTo>
                  <a:pt x="0" y="3937"/>
                </a:lnTo>
                <a:lnTo>
                  <a:pt x="0" y="12827"/>
                </a:lnTo>
                <a:lnTo>
                  <a:pt x="0" y="17399"/>
                </a:lnTo>
                <a:lnTo>
                  <a:pt x="0" y="26162"/>
                </a:lnTo>
                <a:lnTo>
                  <a:pt x="4319" y="30480"/>
                </a:lnTo>
                <a:lnTo>
                  <a:pt x="8891" y="43943"/>
                </a:lnTo>
                <a:lnTo>
                  <a:pt x="13463" y="47880"/>
                </a:lnTo>
                <a:lnTo>
                  <a:pt x="17399" y="52071"/>
                </a:lnTo>
                <a:lnTo>
                  <a:pt x="26289" y="56642"/>
                </a:lnTo>
                <a:lnTo>
                  <a:pt x="30480" y="56642"/>
                </a:lnTo>
                <a:lnTo>
                  <a:pt x="30480" y="61214"/>
                </a:lnTo>
                <a:lnTo>
                  <a:pt x="35052" y="61214"/>
                </a:lnTo>
                <a:lnTo>
                  <a:pt x="39624" y="61214"/>
                </a:lnTo>
                <a:lnTo>
                  <a:pt x="39624" y="70105"/>
                </a:lnTo>
                <a:lnTo>
                  <a:pt x="43943" y="70105"/>
                </a:lnTo>
                <a:lnTo>
                  <a:pt x="48514" y="70105"/>
                </a:lnTo>
                <a:lnTo>
                  <a:pt x="52452" y="70105"/>
                </a:lnTo>
                <a:lnTo>
                  <a:pt x="61341" y="70105"/>
                </a:lnTo>
                <a:lnTo>
                  <a:pt x="65533" y="70105"/>
                </a:lnTo>
                <a:lnTo>
                  <a:pt x="70105" y="701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5" name="Freeform 1925"/>
          <p:cNvSpPr/>
          <p:nvPr/>
        </p:nvSpPr>
        <p:spPr>
          <a:xfrm>
            <a:off x="1335658" y="9013571"/>
            <a:ext cx="74295" cy="60960"/>
          </a:xfrm>
          <a:custGeom>
            <a:avLst/>
            <a:gdLst/>
            <a:ahLst/>
            <a:cxnLst/>
            <a:rect l="0" t="0" r="0" b="0"/>
            <a:pathLst>
              <a:path w="74295" h="60960">
                <a:moveTo>
                  <a:pt x="57278" y="17017"/>
                </a:moveTo>
                <a:lnTo>
                  <a:pt x="52705" y="17017"/>
                </a:lnTo>
                <a:lnTo>
                  <a:pt x="48388" y="17017"/>
                </a:lnTo>
                <a:lnTo>
                  <a:pt x="43816" y="17017"/>
                </a:lnTo>
                <a:lnTo>
                  <a:pt x="35053" y="17017"/>
                </a:lnTo>
                <a:lnTo>
                  <a:pt x="30734" y="17017"/>
                </a:lnTo>
                <a:lnTo>
                  <a:pt x="22225" y="17017"/>
                </a:lnTo>
                <a:lnTo>
                  <a:pt x="17653" y="17017"/>
                </a:lnTo>
                <a:lnTo>
                  <a:pt x="13336" y="17017"/>
                </a:lnTo>
                <a:lnTo>
                  <a:pt x="4572" y="17017"/>
                </a:lnTo>
                <a:lnTo>
                  <a:pt x="4572" y="21589"/>
                </a:lnTo>
                <a:lnTo>
                  <a:pt x="0" y="25907"/>
                </a:lnTo>
                <a:lnTo>
                  <a:pt x="0" y="30479"/>
                </a:lnTo>
                <a:lnTo>
                  <a:pt x="0" y="34670"/>
                </a:lnTo>
                <a:lnTo>
                  <a:pt x="0" y="39242"/>
                </a:lnTo>
                <a:lnTo>
                  <a:pt x="0" y="48132"/>
                </a:lnTo>
                <a:lnTo>
                  <a:pt x="0" y="52451"/>
                </a:lnTo>
                <a:lnTo>
                  <a:pt x="8764" y="57023"/>
                </a:lnTo>
                <a:lnTo>
                  <a:pt x="13336" y="57023"/>
                </a:lnTo>
                <a:lnTo>
                  <a:pt x="22225" y="60960"/>
                </a:lnTo>
                <a:lnTo>
                  <a:pt x="26163" y="60960"/>
                </a:lnTo>
                <a:lnTo>
                  <a:pt x="30734" y="60960"/>
                </a:lnTo>
                <a:lnTo>
                  <a:pt x="43816" y="60960"/>
                </a:lnTo>
                <a:lnTo>
                  <a:pt x="48388" y="60960"/>
                </a:lnTo>
                <a:lnTo>
                  <a:pt x="57278" y="60960"/>
                </a:lnTo>
                <a:lnTo>
                  <a:pt x="65533" y="60960"/>
                </a:lnTo>
                <a:lnTo>
                  <a:pt x="70105" y="60960"/>
                </a:lnTo>
                <a:lnTo>
                  <a:pt x="74295" y="48132"/>
                </a:lnTo>
                <a:lnTo>
                  <a:pt x="74295" y="43560"/>
                </a:lnTo>
                <a:lnTo>
                  <a:pt x="74295" y="21589"/>
                </a:lnTo>
                <a:lnTo>
                  <a:pt x="65533" y="17017"/>
                </a:lnTo>
                <a:lnTo>
                  <a:pt x="61214" y="13080"/>
                </a:lnTo>
                <a:lnTo>
                  <a:pt x="57278" y="4191"/>
                </a:lnTo>
                <a:lnTo>
                  <a:pt x="52705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6" name="Freeform 1926"/>
          <p:cNvSpPr/>
          <p:nvPr/>
        </p:nvSpPr>
        <p:spPr>
          <a:xfrm>
            <a:off x="1462405" y="8912606"/>
            <a:ext cx="9144" cy="157988"/>
          </a:xfrm>
          <a:custGeom>
            <a:avLst/>
            <a:gdLst/>
            <a:ahLst/>
            <a:cxnLst/>
            <a:rect l="0" t="0" r="0" b="0"/>
            <a:pathLst>
              <a:path w="9144" h="157988">
                <a:moveTo>
                  <a:pt x="9144" y="157988"/>
                </a:moveTo>
                <a:lnTo>
                  <a:pt x="9144" y="153416"/>
                </a:lnTo>
                <a:lnTo>
                  <a:pt x="9144" y="144525"/>
                </a:lnTo>
                <a:lnTo>
                  <a:pt x="9144" y="131444"/>
                </a:lnTo>
                <a:lnTo>
                  <a:pt x="9144" y="122554"/>
                </a:lnTo>
                <a:lnTo>
                  <a:pt x="9144" y="100965"/>
                </a:lnTo>
                <a:lnTo>
                  <a:pt x="9144" y="83566"/>
                </a:lnTo>
                <a:lnTo>
                  <a:pt x="9144" y="74675"/>
                </a:lnTo>
                <a:lnTo>
                  <a:pt x="9144" y="48513"/>
                </a:lnTo>
                <a:lnTo>
                  <a:pt x="9144" y="35051"/>
                </a:lnTo>
                <a:lnTo>
                  <a:pt x="9144" y="21970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7" name="Freeform 1927"/>
          <p:cNvSpPr/>
          <p:nvPr/>
        </p:nvSpPr>
        <p:spPr>
          <a:xfrm>
            <a:off x="1423416" y="8969375"/>
            <a:ext cx="69469" cy="17653"/>
          </a:xfrm>
          <a:custGeom>
            <a:avLst/>
            <a:gdLst/>
            <a:ahLst/>
            <a:cxnLst/>
            <a:rect l="0" t="0" r="0" b="0"/>
            <a:pathLst>
              <a:path w="69469" h="17653">
                <a:moveTo>
                  <a:pt x="69469" y="0"/>
                </a:moveTo>
                <a:lnTo>
                  <a:pt x="65531" y="0"/>
                </a:lnTo>
                <a:lnTo>
                  <a:pt x="56642" y="4572"/>
                </a:lnTo>
                <a:lnTo>
                  <a:pt x="43306" y="8763"/>
                </a:lnTo>
                <a:lnTo>
                  <a:pt x="30480" y="8763"/>
                </a:lnTo>
                <a:lnTo>
                  <a:pt x="21589" y="8763"/>
                </a:lnTo>
                <a:lnTo>
                  <a:pt x="0" y="1765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8" name="Freeform 1928"/>
          <p:cNvSpPr/>
          <p:nvPr/>
        </p:nvSpPr>
        <p:spPr>
          <a:xfrm>
            <a:off x="948537" y="9018143"/>
            <a:ext cx="0" cy="8763"/>
          </a:xfrm>
          <a:custGeom>
            <a:avLst/>
            <a:gdLst/>
            <a:ahLst/>
            <a:cxnLst/>
            <a:rect l="0" t="0" r="0" b="0"/>
            <a:pathLst>
              <a:path h="8763">
                <a:moveTo>
                  <a:pt x="0" y="0"/>
                </a:moveTo>
                <a:lnTo>
                  <a:pt x="0" y="87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29" name="Freeform 1929"/>
          <p:cNvSpPr/>
          <p:nvPr/>
        </p:nvSpPr>
        <p:spPr>
          <a:xfrm>
            <a:off x="3645661" y="9424162"/>
            <a:ext cx="114047" cy="56642"/>
          </a:xfrm>
          <a:custGeom>
            <a:avLst/>
            <a:gdLst/>
            <a:ahLst/>
            <a:cxnLst/>
            <a:rect l="0" t="0" r="0" b="0"/>
            <a:pathLst>
              <a:path w="114047" h="56642">
                <a:moveTo>
                  <a:pt x="17780" y="56642"/>
                </a:moveTo>
                <a:lnTo>
                  <a:pt x="13462" y="56642"/>
                </a:lnTo>
                <a:lnTo>
                  <a:pt x="8891" y="56642"/>
                </a:lnTo>
                <a:lnTo>
                  <a:pt x="8891" y="52374"/>
                </a:lnTo>
                <a:lnTo>
                  <a:pt x="4573" y="52374"/>
                </a:lnTo>
                <a:lnTo>
                  <a:pt x="0" y="39573"/>
                </a:lnTo>
                <a:lnTo>
                  <a:pt x="0" y="35001"/>
                </a:lnTo>
                <a:lnTo>
                  <a:pt x="0" y="30429"/>
                </a:lnTo>
                <a:lnTo>
                  <a:pt x="0" y="26161"/>
                </a:lnTo>
                <a:lnTo>
                  <a:pt x="0" y="17322"/>
                </a:lnTo>
                <a:lnTo>
                  <a:pt x="0" y="8509"/>
                </a:lnTo>
                <a:lnTo>
                  <a:pt x="0" y="4572"/>
                </a:lnTo>
                <a:lnTo>
                  <a:pt x="4573" y="0"/>
                </a:lnTo>
                <a:lnTo>
                  <a:pt x="8891" y="0"/>
                </a:lnTo>
                <a:lnTo>
                  <a:pt x="13462" y="0"/>
                </a:lnTo>
                <a:lnTo>
                  <a:pt x="17780" y="0"/>
                </a:lnTo>
                <a:lnTo>
                  <a:pt x="22353" y="0"/>
                </a:lnTo>
                <a:lnTo>
                  <a:pt x="30861" y="0"/>
                </a:lnTo>
                <a:lnTo>
                  <a:pt x="35053" y="0"/>
                </a:lnTo>
                <a:lnTo>
                  <a:pt x="43942" y="4572"/>
                </a:lnTo>
                <a:lnTo>
                  <a:pt x="48515" y="8509"/>
                </a:lnTo>
                <a:lnTo>
                  <a:pt x="48515" y="13081"/>
                </a:lnTo>
                <a:lnTo>
                  <a:pt x="52833" y="21894"/>
                </a:lnTo>
                <a:lnTo>
                  <a:pt x="61342" y="21894"/>
                </a:lnTo>
                <a:lnTo>
                  <a:pt x="61342" y="17322"/>
                </a:lnTo>
                <a:lnTo>
                  <a:pt x="65533" y="13081"/>
                </a:lnTo>
                <a:lnTo>
                  <a:pt x="70104" y="8509"/>
                </a:lnTo>
                <a:lnTo>
                  <a:pt x="74677" y="8509"/>
                </a:lnTo>
                <a:lnTo>
                  <a:pt x="74677" y="4572"/>
                </a:lnTo>
                <a:lnTo>
                  <a:pt x="78994" y="4572"/>
                </a:lnTo>
                <a:lnTo>
                  <a:pt x="83312" y="4572"/>
                </a:lnTo>
                <a:lnTo>
                  <a:pt x="87885" y="4572"/>
                </a:lnTo>
                <a:lnTo>
                  <a:pt x="100966" y="4572"/>
                </a:lnTo>
                <a:lnTo>
                  <a:pt x="105156" y="8509"/>
                </a:lnTo>
                <a:lnTo>
                  <a:pt x="109474" y="21894"/>
                </a:lnTo>
                <a:lnTo>
                  <a:pt x="109474" y="26161"/>
                </a:lnTo>
                <a:lnTo>
                  <a:pt x="109474" y="30429"/>
                </a:lnTo>
                <a:lnTo>
                  <a:pt x="114047" y="35001"/>
                </a:lnTo>
                <a:lnTo>
                  <a:pt x="114047" y="395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0" name="Freeform 1930"/>
          <p:cNvSpPr/>
          <p:nvPr/>
        </p:nvSpPr>
        <p:spPr>
          <a:xfrm>
            <a:off x="3790188" y="9424162"/>
            <a:ext cx="4571" cy="39573"/>
          </a:xfrm>
          <a:custGeom>
            <a:avLst/>
            <a:gdLst/>
            <a:ahLst/>
            <a:cxnLst/>
            <a:rect l="0" t="0" r="0" b="0"/>
            <a:pathLst>
              <a:path w="4571" h="39573">
                <a:moveTo>
                  <a:pt x="4571" y="39573"/>
                </a:moveTo>
                <a:lnTo>
                  <a:pt x="4571" y="35001"/>
                </a:lnTo>
                <a:lnTo>
                  <a:pt x="4571" y="30429"/>
                </a:lnTo>
                <a:lnTo>
                  <a:pt x="4571" y="26161"/>
                </a:lnTo>
                <a:lnTo>
                  <a:pt x="4571" y="21894"/>
                </a:lnTo>
                <a:lnTo>
                  <a:pt x="0" y="17322"/>
                </a:lnTo>
                <a:lnTo>
                  <a:pt x="0" y="850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1" name="Freeform 1931"/>
          <p:cNvSpPr/>
          <p:nvPr/>
        </p:nvSpPr>
        <p:spPr>
          <a:xfrm>
            <a:off x="3790188" y="9393682"/>
            <a:ext cx="0" cy="3936"/>
          </a:xfrm>
          <a:custGeom>
            <a:avLst/>
            <a:gdLst/>
            <a:ahLst/>
            <a:cxnLst/>
            <a:rect l="0" t="0" r="0" b="0"/>
            <a:pathLst>
              <a:path h="3936">
                <a:moveTo>
                  <a:pt x="0" y="3936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2" name="Freeform 1932"/>
          <p:cNvSpPr/>
          <p:nvPr/>
        </p:nvSpPr>
        <p:spPr>
          <a:xfrm>
            <a:off x="3838702" y="9402190"/>
            <a:ext cx="56642" cy="35053"/>
          </a:xfrm>
          <a:custGeom>
            <a:avLst/>
            <a:gdLst/>
            <a:ahLst/>
            <a:cxnLst/>
            <a:rect l="0" t="0" r="0" b="0"/>
            <a:pathLst>
              <a:path w="56642" h="35053">
                <a:moveTo>
                  <a:pt x="30480" y="13081"/>
                </a:moveTo>
                <a:lnTo>
                  <a:pt x="25907" y="8764"/>
                </a:lnTo>
                <a:lnTo>
                  <a:pt x="21589" y="8764"/>
                </a:lnTo>
                <a:lnTo>
                  <a:pt x="17018" y="8764"/>
                </a:lnTo>
                <a:lnTo>
                  <a:pt x="12700" y="8764"/>
                </a:lnTo>
                <a:lnTo>
                  <a:pt x="4190" y="8764"/>
                </a:lnTo>
                <a:lnTo>
                  <a:pt x="0" y="17653"/>
                </a:lnTo>
                <a:lnTo>
                  <a:pt x="0" y="21972"/>
                </a:lnTo>
                <a:lnTo>
                  <a:pt x="0" y="26544"/>
                </a:lnTo>
                <a:lnTo>
                  <a:pt x="0" y="30481"/>
                </a:lnTo>
                <a:lnTo>
                  <a:pt x="0" y="35053"/>
                </a:lnTo>
                <a:lnTo>
                  <a:pt x="8763" y="35053"/>
                </a:lnTo>
                <a:lnTo>
                  <a:pt x="12700" y="35053"/>
                </a:lnTo>
                <a:lnTo>
                  <a:pt x="21589" y="35053"/>
                </a:lnTo>
                <a:lnTo>
                  <a:pt x="25907" y="35053"/>
                </a:lnTo>
                <a:lnTo>
                  <a:pt x="39243" y="35053"/>
                </a:lnTo>
                <a:lnTo>
                  <a:pt x="43180" y="35053"/>
                </a:lnTo>
                <a:lnTo>
                  <a:pt x="52069" y="30481"/>
                </a:lnTo>
                <a:lnTo>
                  <a:pt x="56642" y="26544"/>
                </a:lnTo>
                <a:lnTo>
                  <a:pt x="56642" y="21972"/>
                </a:lnTo>
                <a:lnTo>
                  <a:pt x="56642" y="13081"/>
                </a:lnTo>
                <a:lnTo>
                  <a:pt x="56642" y="8764"/>
                </a:lnTo>
                <a:lnTo>
                  <a:pt x="56642" y="4192"/>
                </a:lnTo>
                <a:lnTo>
                  <a:pt x="52069" y="4192"/>
                </a:lnTo>
                <a:lnTo>
                  <a:pt x="52069" y="0"/>
                </a:lnTo>
                <a:lnTo>
                  <a:pt x="477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3" name="Freeform 1933"/>
          <p:cNvSpPr/>
          <p:nvPr/>
        </p:nvSpPr>
        <p:spPr>
          <a:xfrm>
            <a:off x="3129660" y="9380473"/>
            <a:ext cx="83185" cy="118314"/>
          </a:xfrm>
          <a:custGeom>
            <a:avLst/>
            <a:gdLst/>
            <a:ahLst/>
            <a:cxnLst/>
            <a:rect l="0" t="0" r="0" b="0"/>
            <a:pathLst>
              <a:path w="83185" h="118314">
                <a:moveTo>
                  <a:pt x="8891" y="0"/>
                </a:moveTo>
                <a:lnTo>
                  <a:pt x="4572" y="0"/>
                </a:lnTo>
                <a:lnTo>
                  <a:pt x="0" y="0"/>
                </a:lnTo>
                <a:lnTo>
                  <a:pt x="0" y="4318"/>
                </a:lnTo>
                <a:lnTo>
                  <a:pt x="0" y="8890"/>
                </a:lnTo>
                <a:lnTo>
                  <a:pt x="0" y="13209"/>
                </a:lnTo>
                <a:lnTo>
                  <a:pt x="0" y="17781"/>
                </a:lnTo>
                <a:lnTo>
                  <a:pt x="0" y="26289"/>
                </a:lnTo>
                <a:lnTo>
                  <a:pt x="0" y="30481"/>
                </a:lnTo>
                <a:lnTo>
                  <a:pt x="0" y="35053"/>
                </a:lnTo>
                <a:lnTo>
                  <a:pt x="0" y="39370"/>
                </a:lnTo>
                <a:lnTo>
                  <a:pt x="0" y="43942"/>
                </a:lnTo>
                <a:lnTo>
                  <a:pt x="8891" y="48514"/>
                </a:lnTo>
                <a:lnTo>
                  <a:pt x="13463" y="52833"/>
                </a:lnTo>
                <a:lnTo>
                  <a:pt x="17654" y="61316"/>
                </a:lnTo>
                <a:lnTo>
                  <a:pt x="22225" y="61316"/>
                </a:lnTo>
                <a:lnTo>
                  <a:pt x="26544" y="65583"/>
                </a:lnTo>
                <a:lnTo>
                  <a:pt x="31116" y="65583"/>
                </a:lnTo>
                <a:lnTo>
                  <a:pt x="35053" y="65583"/>
                </a:lnTo>
                <a:lnTo>
                  <a:pt x="43942" y="65583"/>
                </a:lnTo>
                <a:lnTo>
                  <a:pt x="48134" y="65583"/>
                </a:lnTo>
                <a:lnTo>
                  <a:pt x="52706" y="65583"/>
                </a:lnTo>
                <a:lnTo>
                  <a:pt x="57023" y="65583"/>
                </a:lnTo>
                <a:lnTo>
                  <a:pt x="61595" y="65583"/>
                </a:lnTo>
                <a:lnTo>
                  <a:pt x="65532" y="65583"/>
                </a:lnTo>
                <a:lnTo>
                  <a:pt x="70104" y="65583"/>
                </a:lnTo>
                <a:lnTo>
                  <a:pt x="78994" y="65583"/>
                </a:lnTo>
                <a:lnTo>
                  <a:pt x="78994" y="70155"/>
                </a:lnTo>
                <a:lnTo>
                  <a:pt x="78994" y="74423"/>
                </a:lnTo>
                <a:lnTo>
                  <a:pt x="83185" y="74423"/>
                </a:lnTo>
                <a:lnTo>
                  <a:pt x="83185" y="78995"/>
                </a:lnTo>
                <a:lnTo>
                  <a:pt x="83185" y="83262"/>
                </a:lnTo>
                <a:lnTo>
                  <a:pt x="83185" y="87834"/>
                </a:lnTo>
                <a:lnTo>
                  <a:pt x="74422" y="91796"/>
                </a:lnTo>
                <a:lnTo>
                  <a:pt x="70104" y="100635"/>
                </a:lnTo>
                <a:lnTo>
                  <a:pt x="65532" y="105207"/>
                </a:lnTo>
                <a:lnTo>
                  <a:pt x="61595" y="109475"/>
                </a:lnTo>
                <a:lnTo>
                  <a:pt x="57023" y="109475"/>
                </a:lnTo>
                <a:lnTo>
                  <a:pt x="52706" y="113742"/>
                </a:lnTo>
                <a:lnTo>
                  <a:pt x="48134" y="118314"/>
                </a:lnTo>
                <a:lnTo>
                  <a:pt x="39625" y="11831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4" name="Freeform 1934"/>
          <p:cNvSpPr/>
          <p:nvPr/>
        </p:nvSpPr>
        <p:spPr>
          <a:xfrm>
            <a:off x="3151885" y="9376282"/>
            <a:ext cx="65532" cy="0"/>
          </a:xfrm>
          <a:custGeom>
            <a:avLst/>
            <a:gdLst/>
            <a:ahLst/>
            <a:cxnLst/>
            <a:rect l="0" t="0" r="0" b="0"/>
            <a:pathLst>
              <a:path w="65532">
                <a:moveTo>
                  <a:pt x="0" y="0"/>
                </a:moveTo>
                <a:lnTo>
                  <a:pt x="4319" y="0"/>
                </a:lnTo>
                <a:lnTo>
                  <a:pt x="12828" y="0"/>
                </a:lnTo>
                <a:lnTo>
                  <a:pt x="21717" y="0"/>
                </a:lnTo>
                <a:lnTo>
                  <a:pt x="25909" y="0"/>
                </a:lnTo>
                <a:lnTo>
                  <a:pt x="30481" y="0"/>
                </a:lnTo>
                <a:lnTo>
                  <a:pt x="39370" y="0"/>
                </a:lnTo>
                <a:lnTo>
                  <a:pt x="52197" y="0"/>
                </a:lnTo>
                <a:lnTo>
                  <a:pt x="56769" y="0"/>
                </a:lnTo>
                <a:lnTo>
                  <a:pt x="60960" y="0"/>
                </a:lnTo>
                <a:lnTo>
                  <a:pt x="6553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5" name="Freeform 1935"/>
          <p:cNvSpPr/>
          <p:nvPr/>
        </p:nvSpPr>
        <p:spPr>
          <a:xfrm>
            <a:off x="3234817" y="9354312"/>
            <a:ext cx="83185" cy="139903"/>
          </a:xfrm>
          <a:custGeom>
            <a:avLst/>
            <a:gdLst/>
            <a:ahLst/>
            <a:cxnLst/>
            <a:rect l="0" t="0" r="0" b="0"/>
            <a:pathLst>
              <a:path w="83185" h="139903">
                <a:moveTo>
                  <a:pt x="0" y="17398"/>
                </a:moveTo>
                <a:lnTo>
                  <a:pt x="4318" y="17398"/>
                </a:lnTo>
                <a:lnTo>
                  <a:pt x="8509" y="12826"/>
                </a:lnTo>
                <a:lnTo>
                  <a:pt x="17398" y="12826"/>
                </a:lnTo>
                <a:lnTo>
                  <a:pt x="17398" y="8889"/>
                </a:lnTo>
                <a:lnTo>
                  <a:pt x="21971" y="8889"/>
                </a:lnTo>
                <a:lnTo>
                  <a:pt x="30479" y="8889"/>
                </a:lnTo>
                <a:lnTo>
                  <a:pt x="39369" y="8889"/>
                </a:lnTo>
                <a:lnTo>
                  <a:pt x="52704" y="0"/>
                </a:lnTo>
                <a:lnTo>
                  <a:pt x="57023" y="0"/>
                </a:lnTo>
                <a:lnTo>
                  <a:pt x="60960" y="0"/>
                </a:lnTo>
                <a:lnTo>
                  <a:pt x="65531" y="0"/>
                </a:lnTo>
                <a:lnTo>
                  <a:pt x="69849" y="8889"/>
                </a:lnTo>
                <a:lnTo>
                  <a:pt x="74422" y="12826"/>
                </a:lnTo>
                <a:lnTo>
                  <a:pt x="74422" y="17398"/>
                </a:lnTo>
                <a:lnTo>
                  <a:pt x="74422" y="21970"/>
                </a:lnTo>
                <a:lnTo>
                  <a:pt x="74422" y="26161"/>
                </a:lnTo>
                <a:lnTo>
                  <a:pt x="74422" y="30479"/>
                </a:lnTo>
                <a:lnTo>
                  <a:pt x="74422" y="35051"/>
                </a:lnTo>
                <a:lnTo>
                  <a:pt x="74422" y="43942"/>
                </a:lnTo>
                <a:lnTo>
                  <a:pt x="69849" y="48514"/>
                </a:lnTo>
                <a:lnTo>
                  <a:pt x="65531" y="48514"/>
                </a:lnTo>
                <a:lnTo>
                  <a:pt x="60960" y="52450"/>
                </a:lnTo>
                <a:lnTo>
                  <a:pt x="57023" y="52450"/>
                </a:lnTo>
                <a:lnTo>
                  <a:pt x="57023" y="56642"/>
                </a:lnTo>
                <a:lnTo>
                  <a:pt x="52704" y="56642"/>
                </a:lnTo>
                <a:lnTo>
                  <a:pt x="52704" y="61214"/>
                </a:lnTo>
                <a:lnTo>
                  <a:pt x="57023" y="61214"/>
                </a:lnTo>
                <a:lnTo>
                  <a:pt x="60960" y="61214"/>
                </a:lnTo>
                <a:lnTo>
                  <a:pt x="65531" y="65531"/>
                </a:lnTo>
                <a:lnTo>
                  <a:pt x="78993" y="74675"/>
                </a:lnTo>
                <a:lnTo>
                  <a:pt x="83185" y="74675"/>
                </a:lnTo>
                <a:lnTo>
                  <a:pt x="83185" y="78994"/>
                </a:lnTo>
                <a:lnTo>
                  <a:pt x="83185" y="82931"/>
                </a:lnTo>
                <a:lnTo>
                  <a:pt x="83185" y="87477"/>
                </a:lnTo>
                <a:lnTo>
                  <a:pt x="83185" y="91744"/>
                </a:lnTo>
                <a:lnTo>
                  <a:pt x="83185" y="109423"/>
                </a:lnTo>
                <a:lnTo>
                  <a:pt x="83185" y="113995"/>
                </a:lnTo>
                <a:lnTo>
                  <a:pt x="83185" y="117957"/>
                </a:lnTo>
                <a:lnTo>
                  <a:pt x="83185" y="122529"/>
                </a:lnTo>
                <a:lnTo>
                  <a:pt x="74422" y="122529"/>
                </a:lnTo>
                <a:lnTo>
                  <a:pt x="65531" y="131368"/>
                </a:lnTo>
                <a:lnTo>
                  <a:pt x="60960" y="135636"/>
                </a:lnTo>
                <a:lnTo>
                  <a:pt x="48133" y="135636"/>
                </a:lnTo>
                <a:lnTo>
                  <a:pt x="39369" y="139903"/>
                </a:lnTo>
                <a:lnTo>
                  <a:pt x="34798" y="139903"/>
                </a:lnTo>
                <a:lnTo>
                  <a:pt x="26542" y="1399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6" name="Freeform 1936"/>
          <p:cNvSpPr/>
          <p:nvPr/>
        </p:nvSpPr>
        <p:spPr>
          <a:xfrm>
            <a:off x="3396996" y="9482632"/>
            <a:ext cx="0" cy="48159"/>
          </a:xfrm>
          <a:custGeom>
            <a:avLst/>
            <a:gdLst/>
            <a:ahLst/>
            <a:cxnLst/>
            <a:rect l="0" t="0" r="0" b="0"/>
            <a:pathLst>
              <a:path h="48159">
                <a:moveTo>
                  <a:pt x="0" y="0"/>
                </a:moveTo>
                <a:lnTo>
                  <a:pt x="0" y="4572"/>
                </a:lnTo>
                <a:lnTo>
                  <a:pt x="0" y="8839"/>
                </a:lnTo>
                <a:lnTo>
                  <a:pt x="0" y="13107"/>
                </a:lnTo>
                <a:lnTo>
                  <a:pt x="0" y="17679"/>
                </a:lnTo>
                <a:lnTo>
                  <a:pt x="0" y="26213"/>
                </a:lnTo>
                <a:lnTo>
                  <a:pt x="0" y="35052"/>
                </a:lnTo>
                <a:lnTo>
                  <a:pt x="0" y="39319"/>
                </a:lnTo>
                <a:lnTo>
                  <a:pt x="0" y="43891"/>
                </a:lnTo>
                <a:lnTo>
                  <a:pt x="0" y="481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7" name="Freeform 1937"/>
          <p:cNvSpPr/>
          <p:nvPr/>
        </p:nvSpPr>
        <p:spPr>
          <a:xfrm>
            <a:off x="3410458" y="9390887"/>
            <a:ext cx="148336" cy="78944"/>
          </a:xfrm>
          <a:custGeom>
            <a:avLst/>
            <a:gdLst/>
            <a:ahLst/>
            <a:cxnLst/>
            <a:rect l="0" t="0" r="0" b="0"/>
            <a:pathLst>
              <a:path w="148336" h="78944">
                <a:moveTo>
                  <a:pt x="78232" y="17400"/>
                </a:moveTo>
                <a:lnTo>
                  <a:pt x="74040" y="17400"/>
                </a:lnTo>
                <a:lnTo>
                  <a:pt x="65532" y="17400"/>
                </a:lnTo>
                <a:lnTo>
                  <a:pt x="56642" y="17400"/>
                </a:lnTo>
                <a:lnTo>
                  <a:pt x="38988" y="17400"/>
                </a:lnTo>
                <a:lnTo>
                  <a:pt x="34417" y="17400"/>
                </a:lnTo>
                <a:lnTo>
                  <a:pt x="21589" y="17400"/>
                </a:lnTo>
                <a:lnTo>
                  <a:pt x="17271" y="21590"/>
                </a:lnTo>
                <a:lnTo>
                  <a:pt x="12700" y="21590"/>
                </a:lnTo>
                <a:lnTo>
                  <a:pt x="12700" y="30481"/>
                </a:lnTo>
                <a:lnTo>
                  <a:pt x="8508" y="30481"/>
                </a:lnTo>
                <a:lnTo>
                  <a:pt x="3937" y="35053"/>
                </a:lnTo>
                <a:lnTo>
                  <a:pt x="0" y="39370"/>
                </a:lnTo>
                <a:lnTo>
                  <a:pt x="0" y="43942"/>
                </a:lnTo>
                <a:lnTo>
                  <a:pt x="0" y="47854"/>
                </a:lnTo>
                <a:lnTo>
                  <a:pt x="0" y="52426"/>
                </a:lnTo>
                <a:lnTo>
                  <a:pt x="0" y="56693"/>
                </a:lnTo>
                <a:lnTo>
                  <a:pt x="3937" y="65533"/>
                </a:lnTo>
                <a:lnTo>
                  <a:pt x="8508" y="70104"/>
                </a:lnTo>
                <a:lnTo>
                  <a:pt x="25907" y="78944"/>
                </a:lnTo>
                <a:lnTo>
                  <a:pt x="38988" y="78944"/>
                </a:lnTo>
                <a:lnTo>
                  <a:pt x="43180" y="78944"/>
                </a:lnTo>
                <a:lnTo>
                  <a:pt x="65532" y="78944"/>
                </a:lnTo>
                <a:lnTo>
                  <a:pt x="78232" y="78944"/>
                </a:lnTo>
                <a:lnTo>
                  <a:pt x="104520" y="78944"/>
                </a:lnTo>
                <a:lnTo>
                  <a:pt x="109093" y="78944"/>
                </a:lnTo>
                <a:lnTo>
                  <a:pt x="113283" y="78944"/>
                </a:lnTo>
                <a:lnTo>
                  <a:pt x="131063" y="70104"/>
                </a:lnTo>
                <a:lnTo>
                  <a:pt x="135001" y="65533"/>
                </a:lnTo>
                <a:lnTo>
                  <a:pt x="148336" y="52426"/>
                </a:lnTo>
                <a:lnTo>
                  <a:pt x="148336" y="47854"/>
                </a:lnTo>
                <a:lnTo>
                  <a:pt x="148336" y="43942"/>
                </a:lnTo>
                <a:lnTo>
                  <a:pt x="148336" y="39370"/>
                </a:lnTo>
                <a:lnTo>
                  <a:pt x="148336" y="30481"/>
                </a:lnTo>
                <a:lnTo>
                  <a:pt x="144145" y="21590"/>
                </a:lnTo>
                <a:lnTo>
                  <a:pt x="139572" y="17400"/>
                </a:lnTo>
                <a:lnTo>
                  <a:pt x="131063" y="12828"/>
                </a:lnTo>
                <a:lnTo>
                  <a:pt x="109093" y="4319"/>
                </a:lnTo>
                <a:lnTo>
                  <a:pt x="104520" y="4319"/>
                </a:lnTo>
                <a:lnTo>
                  <a:pt x="99949" y="0"/>
                </a:lnTo>
                <a:lnTo>
                  <a:pt x="9601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8" name="Freeform 1938"/>
          <p:cNvSpPr/>
          <p:nvPr/>
        </p:nvSpPr>
        <p:spPr>
          <a:xfrm>
            <a:off x="2692273" y="9432671"/>
            <a:ext cx="65531" cy="65506"/>
          </a:xfrm>
          <a:custGeom>
            <a:avLst/>
            <a:gdLst/>
            <a:ahLst/>
            <a:cxnLst/>
            <a:rect l="0" t="0" r="0" b="0"/>
            <a:pathLst>
              <a:path w="65531" h="65506">
                <a:moveTo>
                  <a:pt x="0" y="30454"/>
                </a:moveTo>
                <a:lnTo>
                  <a:pt x="0" y="35026"/>
                </a:lnTo>
                <a:lnTo>
                  <a:pt x="4572" y="39293"/>
                </a:lnTo>
                <a:lnTo>
                  <a:pt x="8890" y="43865"/>
                </a:lnTo>
                <a:lnTo>
                  <a:pt x="8890" y="48133"/>
                </a:lnTo>
                <a:lnTo>
                  <a:pt x="13462" y="48133"/>
                </a:lnTo>
                <a:lnTo>
                  <a:pt x="13462" y="52705"/>
                </a:lnTo>
                <a:lnTo>
                  <a:pt x="17653" y="61544"/>
                </a:lnTo>
                <a:lnTo>
                  <a:pt x="22225" y="65506"/>
                </a:lnTo>
                <a:lnTo>
                  <a:pt x="26288" y="65506"/>
                </a:lnTo>
                <a:lnTo>
                  <a:pt x="30860" y="65506"/>
                </a:lnTo>
                <a:lnTo>
                  <a:pt x="39624" y="65506"/>
                </a:lnTo>
                <a:lnTo>
                  <a:pt x="39624" y="56972"/>
                </a:lnTo>
                <a:lnTo>
                  <a:pt x="43941" y="52705"/>
                </a:lnTo>
                <a:lnTo>
                  <a:pt x="43941" y="35026"/>
                </a:lnTo>
                <a:lnTo>
                  <a:pt x="48513" y="30454"/>
                </a:lnTo>
                <a:lnTo>
                  <a:pt x="48513" y="26492"/>
                </a:lnTo>
                <a:lnTo>
                  <a:pt x="57277" y="8813"/>
                </a:lnTo>
                <a:lnTo>
                  <a:pt x="57277" y="4572"/>
                </a:lnTo>
                <a:lnTo>
                  <a:pt x="6553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39" name="Freeform 1939"/>
          <p:cNvSpPr/>
          <p:nvPr/>
        </p:nvSpPr>
        <p:spPr>
          <a:xfrm>
            <a:off x="2780029" y="9428734"/>
            <a:ext cx="52197" cy="60909"/>
          </a:xfrm>
          <a:custGeom>
            <a:avLst/>
            <a:gdLst/>
            <a:ahLst/>
            <a:cxnLst/>
            <a:rect l="0" t="0" r="0" b="0"/>
            <a:pathLst>
              <a:path w="52197" h="60909">
                <a:moveTo>
                  <a:pt x="21718" y="3937"/>
                </a:moveTo>
                <a:lnTo>
                  <a:pt x="17400" y="3937"/>
                </a:lnTo>
                <a:lnTo>
                  <a:pt x="8637" y="3937"/>
                </a:lnTo>
                <a:lnTo>
                  <a:pt x="8637" y="8509"/>
                </a:lnTo>
                <a:lnTo>
                  <a:pt x="4065" y="8509"/>
                </a:lnTo>
                <a:lnTo>
                  <a:pt x="4065" y="12750"/>
                </a:lnTo>
                <a:lnTo>
                  <a:pt x="0" y="17017"/>
                </a:lnTo>
                <a:lnTo>
                  <a:pt x="0" y="25857"/>
                </a:lnTo>
                <a:lnTo>
                  <a:pt x="0" y="30429"/>
                </a:lnTo>
                <a:lnTo>
                  <a:pt x="0" y="34391"/>
                </a:lnTo>
                <a:lnTo>
                  <a:pt x="0" y="38963"/>
                </a:lnTo>
                <a:lnTo>
                  <a:pt x="0" y="43230"/>
                </a:lnTo>
                <a:lnTo>
                  <a:pt x="0" y="47802"/>
                </a:lnTo>
                <a:lnTo>
                  <a:pt x="0" y="52070"/>
                </a:lnTo>
                <a:lnTo>
                  <a:pt x="4065" y="52070"/>
                </a:lnTo>
                <a:lnTo>
                  <a:pt x="12828" y="52070"/>
                </a:lnTo>
                <a:lnTo>
                  <a:pt x="17400" y="60909"/>
                </a:lnTo>
                <a:lnTo>
                  <a:pt x="21718" y="60909"/>
                </a:lnTo>
                <a:lnTo>
                  <a:pt x="25909" y="60909"/>
                </a:lnTo>
                <a:lnTo>
                  <a:pt x="39116" y="52070"/>
                </a:lnTo>
                <a:lnTo>
                  <a:pt x="39116" y="47802"/>
                </a:lnTo>
                <a:lnTo>
                  <a:pt x="43688" y="43230"/>
                </a:lnTo>
                <a:lnTo>
                  <a:pt x="47879" y="38963"/>
                </a:lnTo>
                <a:lnTo>
                  <a:pt x="52197" y="30429"/>
                </a:lnTo>
                <a:lnTo>
                  <a:pt x="52197" y="25857"/>
                </a:lnTo>
                <a:lnTo>
                  <a:pt x="52197" y="21589"/>
                </a:lnTo>
                <a:lnTo>
                  <a:pt x="52197" y="17017"/>
                </a:lnTo>
                <a:lnTo>
                  <a:pt x="39116" y="8509"/>
                </a:lnTo>
                <a:lnTo>
                  <a:pt x="34544" y="8509"/>
                </a:lnTo>
                <a:lnTo>
                  <a:pt x="25909" y="0"/>
                </a:lnTo>
                <a:lnTo>
                  <a:pt x="1740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0" name="Freeform 1940"/>
          <p:cNvSpPr/>
          <p:nvPr/>
        </p:nvSpPr>
        <p:spPr>
          <a:xfrm>
            <a:off x="2850133" y="9432671"/>
            <a:ext cx="60961" cy="56972"/>
          </a:xfrm>
          <a:custGeom>
            <a:avLst/>
            <a:gdLst/>
            <a:ahLst/>
            <a:cxnLst/>
            <a:rect l="0" t="0" r="0" b="0"/>
            <a:pathLst>
              <a:path w="60961" h="56972">
                <a:moveTo>
                  <a:pt x="0" y="43865"/>
                </a:moveTo>
                <a:lnTo>
                  <a:pt x="4065" y="43865"/>
                </a:lnTo>
                <a:lnTo>
                  <a:pt x="8256" y="43865"/>
                </a:lnTo>
                <a:lnTo>
                  <a:pt x="12827" y="39293"/>
                </a:lnTo>
                <a:lnTo>
                  <a:pt x="12827" y="35026"/>
                </a:lnTo>
                <a:lnTo>
                  <a:pt x="12827" y="30454"/>
                </a:lnTo>
                <a:lnTo>
                  <a:pt x="12827" y="26492"/>
                </a:lnTo>
                <a:lnTo>
                  <a:pt x="12827" y="21920"/>
                </a:lnTo>
                <a:lnTo>
                  <a:pt x="12827" y="17652"/>
                </a:lnTo>
                <a:lnTo>
                  <a:pt x="12827" y="13080"/>
                </a:lnTo>
                <a:lnTo>
                  <a:pt x="21718" y="8813"/>
                </a:lnTo>
                <a:lnTo>
                  <a:pt x="26290" y="0"/>
                </a:lnTo>
                <a:lnTo>
                  <a:pt x="30481" y="0"/>
                </a:lnTo>
                <a:lnTo>
                  <a:pt x="34544" y="0"/>
                </a:lnTo>
                <a:lnTo>
                  <a:pt x="39117" y="0"/>
                </a:lnTo>
                <a:lnTo>
                  <a:pt x="43308" y="4572"/>
                </a:lnTo>
                <a:lnTo>
                  <a:pt x="43308" y="13080"/>
                </a:lnTo>
                <a:lnTo>
                  <a:pt x="47880" y="17652"/>
                </a:lnTo>
                <a:lnTo>
                  <a:pt x="56769" y="35026"/>
                </a:lnTo>
                <a:lnTo>
                  <a:pt x="60961" y="39293"/>
                </a:lnTo>
                <a:lnTo>
                  <a:pt x="60961" y="43865"/>
                </a:lnTo>
                <a:lnTo>
                  <a:pt x="60961" y="48133"/>
                </a:lnTo>
                <a:lnTo>
                  <a:pt x="60961" y="569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1" name="Freeform 1941"/>
          <p:cNvSpPr/>
          <p:nvPr/>
        </p:nvSpPr>
        <p:spPr>
          <a:xfrm>
            <a:off x="2153666" y="9385426"/>
            <a:ext cx="61594" cy="153289"/>
          </a:xfrm>
          <a:custGeom>
            <a:avLst/>
            <a:gdLst/>
            <a:ahLst/>
            <a:cxnLst/>
            <a:rect l="0" t="0" r="0" b="0"/>
            <a:pathLst>
              <a:path w="61594" h="153289">
                <a:moveTo>
                  <a:pt x="4572" y="0"/>
                </a:moveTo>
                <a:lnTo>
                  <a:pt x="4572" y="8764"/>
                </a:lnTo>
                <a:lnTo>
                  <a:pt x="4572" y="13336"/>
                </a:lnTo>
                <a:lnTo>
                  <a:pt x="4572" y="17653"/>
                </a:lnTo>
                <a:lnTo>
                  <a:pt x="4572" y="22225"/>
                </a:lnTo>
                <a:lnTo>
                  <a:pt x="4572" y="26544"/>
                </a:lnTo>
                <a:lnTo>
                  <a:pt x="4572" y="31115"/>
                </a:lnTo>
                <a:lnTo>
                  <a:pt x="4572" y="35053"/>
                </a:lnTo>
                <a:lnTo>
                  <a:pt x="4572" y="43815"/>
                </a:lnTo>
                <a:lnTo>
                  <a:pt x="4572" y="48387"/>
                </a:lnTo>
                <a:lnTo>
                  <a:pt x="4572" y="52706"/>
                </a:lnTo>
                <a:lnTo>
                  <a:pt x="4572" y="56973"/>
                </a:lnTo>
                <a:lnTo>
                  <a:pt x="4572" y="61545"/>
                </a:lnTo>
                <a:lnTo>
                  <a:pt x="4572" y="65507"/>
                </a:lnTo>
                <a:lnTo>
                  <a:pt x="4572" y="70079"/>
                </a:lnTo>
                <a:lnTo>
                  <a:pt x="4572" y="78918"/>
                </a:lnTo>
                <a:lnTo>
                  <a:pt x="8889" y="78918"/>
                </a:lnTo>
                <a:lnTo>
                  <a:pt x="13461" y="78918"/>
                </a:lnTo>
                <a:lnTo>
                  <a:pt x="17779" y="78918"/>
                </a:lnTo>
                <a:lnTo>
                  <a:pt x="21970" y="78918"/>
                </a:lnTo>
                <a:lnTo>
                  <a:pt x="26542" y="78918"/>
                </a:lnTo>
                <a:lnTo>
                  <a:pt x="30479" y="78918"/>
                </a:lnTo>
                <a:lnTo>
                  <a:pt x="35051" y="78918"/>
                </a:lnTo>
                <a:lnTo>
                  <a:pt x="43941" y="78918"/>
                </a:lnTo>
                <a:lnTo>
                  <a:pt x="48260" y="78918"/>
                </a:lnTo>
                <a:lnTo>
                  <a:pt x="52832" y="78918"/>
                </a:lnTo>
                <a:lnTo>
                  <a:pt x="52832" y="83186"/>
                </a:lnTo>
                <a:lnTo>
                  <a:pt x="57023" y="83186"/>
                </a:lnTo>
                <a:lnTo>
                  <a:pt x="61594" y="83186"/>
                </a:lnTo>
                <a:lnTo>
                  <a:pt x="61594" y="87758"/>
                </a:lnTo>
                <a:lnTo>
                  <a:pt x="61594" y="92025"/>
                </a:lnTo>
                <a:lnTo>
                  <a:pt x="61594" y="96597"/>
                </a:lnTo>
                <a:lnTo>
                  <a:pt x="61594" y="100559"/>
                </a:lnTo>
                <a:lnTo>
                  <a:pt x="61594" y="104826"/>
                </a:lnTo>
                <a:lnTo>
                  <a:pt x="61594" y="109398"/>
                </a:lnTo>
                <a:lnTo>
                  <a:pt x="61594" y="118237"/>
                </a:lnTo>
                <a:lnTo>
                  <a:pt x="57023" y="122809"/>
                </a:lnTo>
                <a:lnTo>
                  <a:pt x="57023" y="127077"/>
                </a:lnTo>
                <a:lnTo>
                  <a:pt x="52832" y="131039"/>
                </a:lnTo>
                <a:lnTo>
                  <a:pt x="48260" y="135916"/>
                </a:lnTo>
                <a:lnTo>
                  <a:pt x="39623" y="139878"/>
                </a:lnTo>
                <a:lnTo>
                  <a:pt x="35051" y="144450"/>
                </a:lnTo>
                <a:lnTo>
                  <a:pt x="30479" y="153289"/>
                </a:lnTo>
                <a:lnTo>
                  <a:pt x="26542" y="153289"/>
                </a:lnTo>
                <a:lnTo>
                  <a:pt x="21970" y="153289"/>
                </a:lnTo>
                <a:lnTo>
                  <a:pt x="17779" y="153289"/>
                </a:lnTo>
                <a:lnTo>
                  <a:pt x="13461" y="153289"/>
                </a:lnTo>
                <a:lnTo>
                  <a:pt x="4572" y="153289"/>
                </a:lnTo>
                <a:lnTo>
                  <a:pt x="0" y="149022"/>
                </a:lnTo>
                <a:lnTo>
                  <a:pt x="0" y="144450"/>
                </a:lnTo>
                <a:lnTo>
                  <a:pt x="0" y="13591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2" name="Freeform 1942"/>
          <p:cNvSpPr/>
          <p:nvPr/>
        </p:nvSpPr>
        <p:spPr>
          <a:xfrm>
            <a:off x="2136394" y="9354946"/>
            <a:ext cx="74295" cy="4191"/>
          </a:xfrm>
          <a:custGeom>
            <a:avLst/>
            <a:gdLst/>
            <a:ahLst/>
            <a:cxnLst/>
            <a:rect l="0" t="0" r="0" b="0"/>
            <a:pathLst>
              <a:path w="74295" h="4191">
                <a:moveTo>
                  <a:pt x="0" y="0"/>
                </a:moveTo>
                <a:lnTo>
                  <a:pt x="4572" y="0"/>
                </a:lnTo>
                <a:lnTo>
                  <a:pt x="13335" y="0"/>
                </a:lnTo>
                <a:lnTo>
                  <a:pt x="26161" y="0"/>
                </a:lnTo>
                <a:lnTo>
                  <a:pt x="35051" y="0"/>
                </a:lnTo>
                <a:lnTo>
                  <a:pt x="43814" y="0"/>
                </a:lnTo>
                <a:lnTo>
                  <a:pt x="47751" y="0"/>
                </a:lnTo>
                <a:lnTo>
                  <a:pt x="52323" y="4191"/>
                </a:lnTo>
                <a:lnTo>
                  <a:pt x="56895" y="4191"/>
                </a:lnTo>
                <a:lnTo>
                  <a:pt x="61213" y="4191"/>
                </a:lnTo>
                <a:lnTo>
                  <a:pt x="65532" y="4191"/>
                </a:lnTo>
                <a:lnTo>
                  <a:pt x="70104" y="4191"/>
                </a:lnTo>
                <a:lnTo>
                  <a:pt x="74295" y="41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3" name="Freeform 1943"/>
          <p:cNvSpPr/>
          <p:nvPr/>
        </p:nvSpPr>
        <p:spPr>
          <a:xfrm>
            <a:off x="2276601" y="9368027"/>
            <a:ext cx="74296" cy="148438"/>
          </a:xfrm>
          <a:custGeom>
            <a:avLst/>
            <a:gdLst/>
            <a:ahLst/>
            <a:cxnLst/>
            <a:rect l="0" t="0" r="0" b="0"/>
            <a:pathLst>
              <a:path w="74296" h="148438">
                <a:moveTo>
                  <a:pt x="0" y="0"/>
                </a:moveTo>
                <a:lnTo>
                  <a:pt x="4191" y="0"/>
                </a:lnTo>
                <a:lnTo>
                  <a:pt x="4191" y="4572"/>
                </a:lnTo>
                <a:lnTo>
                  <a:pt x="13081" y="4572"/>
                </a:lnTo>
                <a:lnTo>
                  <a:pt x="17653" y="4572"/>
                </a:lnTo>
                <a:lnTo>
                  <a:pt x="21591" y="8891"/>
                </a:lnTo>
                <a:lnTo>
                  <a:pt x="26163" y="8891"/>
                </a:lnTo>
                <a:lnTo>
                  <a:pt x="30481" y="13463"/>
                </a:lnTo>
                <a:lnTo>
                  <a:pt x="35053" y="13463"/>
                </a:lnTo>
                <a:lnTo>
                  <a:pt x="39244" y="17399"/>
                </a:lnTo>
                <a:lnTo>
                  <a:pt x="48134" y="26163"/>
                </a:lnTo>
                <a:lnTo>
                  <a:pt x="52706" y="30735"/>
                </a:lnTo>
                <a:lnTo>
                  <a:pt x="56643" y="35052"/>
                </a:lnTo>
                <a:lnTo>
                  <a:pt x="56643" y="52452"/>
                </a:lnTo>
                <a:lnTo>
                  <a:pt x="56643" y="57024"/>
                </a:lnTo>
                <a:lnTo>
                  <a:pt x="56643" y="65786"/>
                </a:lnTo>
                <a:lnTo>
                  <a:pt x="43816" y="78944"/>
                </a:lnTo>
                <a:lnTo>
                  <a:pt x="39244" y="82906"/>
                </a:lnTo>
                <a:lnTo>
                  <a:pt x="21591" y="91745"/>
                </a:lnTo>
                <a:lnTo>
                  <a:pt x="17653" y="91745"/>
                </a:lnTo>
                <a:lnTo>
                  <a:pt x="8763" y="96317"/>
                </a:lnTo>
                <a:lnTo>
                  <a:pt x="13081" y="96317"/>
                </a:lnTo>
                <a:lnTo>
                  <a:pt x="17653" y="100585"/>
                </a:lnTo>
                <a:lnTo>
                  <a:pt x="21591" y="100585"/>
                </a:lnTo>
                <a:lnTo>
                  <a:pt x="30481" y="100585"/>
                </a:lnTo>
                <a:lnTo>
                  <a:pt x="35053" y="100585"/>
                </a:lnTo>
                <a:lnTo>
                  <a:pt x="39244" y="105157"/>
                </a:lnTo>
                <a:lnTo>
                  <a:pt x="48134" y="105157"/>
                </a:lnTo>
                <a:lnTo>
                  <a:pt x="56643" y="109424"/>
                </a:lnTo>
                <a:lnTo>
                  <a:pt x="60960" y="109424"/>
                </a:lnTo>
                <a:lnTo>
                  <a:pt x="65532" y="113996"/>
                </a:lnTo>
                <a:lnTo>
                  <a:pt x="74296" y="122225"/>
                </a:lnTo>
                <a:lnTo>
                  <a:pt x="74296" y="126797"/>
                </a:lnTo>
                <a:lnTo>
                  <a:pt x="74296" y="131064"/>
                </a:lnTo>
                <a:lnTo>
                  <a:pt x="74296" y="135636"/>
                </a:lnTo>
                <a:lnTo>
                  <a:pt x="69724" y="135636"/>
                </a:lnTo>
                <a:lnTo>
                  <a:pt x="69724" y="140208"/>
                </a:lnTo>
                <a:lnTo>
                  <a:pt x="65532" y="140208"/>
                </a:lnTo>
                <a:lnTo>
                  <a:pt x="60960" y="140208"/>
                </a:lnTo>
                <a:lnTo>
                  <a:pt x="56643" y="144476"/>
                </a:lnTo>
                <a:lnTo>
                  <a:pt x="52706" y="144476"/>
                </a:lnTo>
                <a:lnTo>
                  <a:pt x="48134" y="148438"/>
                </a:lnTo>
                <a:lnTo>
                  <a:pt x="43816" y="148438"/>
                </a:lnTo>
                <a:lnTo>
                  <a:pt x="35053" y="14843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4" name="Freeform 1944"/>
          <p:cNvSpPr/>
          <p:nvPr/>
        </p:nvSpPr>
        <p:spPr>
          <a:xfrm>
            <a:off x="2447289" y="9383013"/>
            <a:ext cx="43562" cy="122174"/>
          </a:xfrm>
          <a:custGeom>
            <a:avLst/>
            <a:gdLst/>
            <a:ahLst/>
            <a:cxnLst/>
            <a:rect l="0" t="0" r="0" b="0"/>
            <a:pathLst>
              <a:path w="43562" h="122174">
                <a:moveTo>
                  <a:pt x="0" y="122174"/>
                </a:moveTo>
                <a:lnTo>
                  <a:pt x="0" y="117602"/>
                </a:lnTo>
                <a:lnTo>
                  <a:pt x="0" y="108763"/>
                </a:lnTo>
                <a:lnTo>
                  <a:pt x="0" y="104496"/>
                </a:lnTo>
                <a:lnTo>
                  <a:pt x="0" y="95962"/>
                </a:lnTo>
                <a:lnTo>
                  <a:pt x="8763" y="82855"/>
                </a:lnTo>
                <a:lnTo>
                  <a:pt x="13081" y="69444"/>
                </a:lnTo>
                <a:lnTo>
                  <a:pt x="17653" y="60910"/>
                </a:lnTo>
                <a:lnTo>
                  <a:pt x="26162" y="38989"/>
                </a:lnTo>
                <a:lnTo>
                  <a:pt x="30481" y="35052"/>
                </a:lnTo>
                <a:lnTo>
                  <a:pt x="35053" y="17019"/>
                </a:lnTo>
                <a:lnTo>
                  <a:pt x="35053" y="12700"/>
                </a:lnTo>
                <a:lnTo>
                  <a:pt x="35053" y="8510"/>
                </a:lnTo>
                <a:lnTo>
                  <a:pt x="43562" y="3938"/>
                </a:lnTo>
                <a:lnTo>
                  <a:pt x="4356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5" name="Freeform 1945"/>
          <p:cNvSpPr/>
          <p:nvPr/>
        </p:nvSpPr>
        <p:spPr>
          <a:xfrm>
            <a:off x="2425319" y="9378441"/>
            <a:ext cx="254" cy="0"/>
          </a:xfrm>
          <a:custGeom>
            <a:avLst/>
            <a:gdLst/>
            <a:ahLst/>
            <a:cxnLst/>
            <a:rect l="0" t="0" r="0" b="0"/>
            <a:pathLst>
              <a:path w="254">
                <a:moveTo>
                  <a:pt x="0" y="0"/>
                </a:moveTo>
                <a:lnTo>
                  <a:pt x="25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6" name="Freeform 1946"/>
          <p:cNvSpPr/>
          <p:nvPr/>
        </p:nvSpPr>
        <p:spPr>
          <a:xfrm>
            <a:off x="2525902" y="9483547"/>
            <a:ext cx="9145" cy="8229"/>
          </a:xfrm>
          <a:custGeom>
            <a:avLst/>
            <a:gdLst/>
            <a:ahLst/>
            <a:cxnLst/>
            <a:rect l="0" t="0" r="0" b="0"/>
            <a:pathLst>
              <a:path w="9145" h="8229">
                <a:moveTo>
                  <a:pt x="9145" y="8229"/>
                </a:moveTo>
                <a:lnTo>
                  <a:pt x="9145" y="3962"/>
                </a:lnTo>
                <a:lnTo>
                  <a:pt x="4573" y="396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7" name="Freeform 1947"/>
          <p:cNvSpPr/>
          <p:nvPr/>
        </p:nvSpPr>
        <p:spPr>
          <a:xfrm>
            <a:off x="1182624" y="9397618"/>
            <a:ext cx="87503" cy="166701"/>
          </a:xfrm>
          <a:custGeom>
            <a:avLst/>
            <a:gdLst/>
            <a:ahLst/>
            <a:cxnLst/>
            <a:rect l="0" t="0" r="0" b="0"/>
            <a:pathLst>
              <a:path w="87503" h="166701">
                <a:moveTo>
                  <a:pt x="13106" y="166701"/>
                </a:moveTo>
                <a:lnTo>
                  <a:pt x="13106" y="162129"/>
                </a:lnTo>
                <a:lnTo>
                  <a:pt x="13106" y="157861"/>
                </a:lnTo>
                <a:lnTo>
                  <a:pt x="13106" y="153289"/>
                </a:lnTo>
                <a:lnTo>
                  <a:pt x="13106" y="149022"/>
                </a:lnTo>
                <a:lnTo>
                  <a:pt x="13106" y="140488"/>
                </a:lnTo>
                <a:lnTo>
                  <a:pt x="4572" y="135916"/>
                </a:lnTo>
                <a:lnTo>
                  <a:pt x="4572" y="131649"/>
                </a:lnTo>
                <a:lnTo>
                  <a:pt x="4572" y="127077"/>
                </a:lnTo>
                <a:lnTo>
                  <a:pt x="4572" y="118238"/>
                </a:lnTo>
                <a:lnTo>
                  <a:pt x="4572" y="109398"/>
                </a:lnTo>
                <a:lnTo>
                  <a:pt x="4572" y="105131"/>
                </a:lnTo>
                <a:lnTo>
                  <a:pt x="4572" y="96597"/>
                </a:lnTo>
                <a:lnTo>
                  <a:pt x="4572" y="92025"/>
                </a:lnTo>
                <a:lnTo>
                  <a:pt x="4572" y="74651"/>
                </a:lnTo>
                <a:lnTo>
                  <a:pt x="4572" y="70079"/>
                </a:lnTo>
                <a:lnTo>
                  <a:pt x="4572" y="66117"/>
                </a:lnTo>
                <a:lnTo>
                  <a:pt x="0" y="52705"/>
                </a:lnTo>
                <a:lnTo>
                  <a:pt x="0" y="48438"/>
                </a:lnTo>
                <a:lnTo>
                  <a:pt x="0" y="43866"/>
                </a:lnTo>
                <a:lnTo>
                  <a:pt x="0" y="39625"/>
                </a:lnTo>
                <a:lnTo>
                  <a:pt x="0" y="35688"/>
                </a:lnTo>
                <a:lnTo>
                  <a:pt x="0" y="26544"/>
                </a:lnTo>
                <a:lnTo>
                  <a:pt x="0" y="22225"/>
                </a:lnTo>
                <a:lnTo>
                  <a:pt x="0" y="17908"/>
                </a:lnTo>
                <a:lnTo>
                  <a:pt x="0" y="13336"/>
                </a:lnTo>
                <a:lnTo>
                  <a:pt x="0" y="9144"/>
                </a:lnTo>
                <a:lnTo>
                  <a:pt x="0" y="4572"/>
                </a:lnTo>
                <a:lnTo>
                  <a:pt x="4572" y="4572"/>
                </a:lnTo>
                <a:lnTo>
                  <a:pt x="17373" y="4572"/>
                </a:lnTo>
                <a:lnTo>
                  <a:pt x="21945" y="0"/>
                </a:lnTo>
                <a:lnTo>
                  <a:pt x="26212" y="0"/>
                </a:lnTo>
                <a:lnTo>
                  <a:pt x="43586" y="0"/>
                </a:lnTo>
                <a:lnTo>
                  <a:pt x="47853" y="0"/>
                </a:lnTo>
                <a:lnTo>
                  <a:pt x="61264" y="0"/>
                </a:lnTo>
                <a:lnTo>
                  <a:pt x="70103" y="0"/>
                </a:lnTo>
                <a:lnTo>
                  <a:pt x="74066" y="0"/>
                </a:lnTo>
                <a:lnTo>
                  <a:pt x="78638" y="0"/>
                </a:lnTo>
                <a:lnTo>
                  <a:pt x="8750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8" name="Freeform 1948"/>
          <p:cNvSpPr/>
          <p:nvPr/>
        </p:nvSpPr>
        <p:spPr>
          <a:xfrm>
            <a:off x="1187196" y="9494215"/>
            <a:ext cx="39014" cy="0"/>
          </a:xfrm>
          <a:custGeom>
            <a:avLst/>
            <a:gdLst/>
            <a:ahLst/>
            <a:cxnLst/>
            <a:rect l="0" t="0" r="0" b="0"/>
            <a:pathLst>
              <a:path w="39014">
                <a:moveTo>
                  <a:pt x="0" y="0"/>
                </a:moveTo>
                <a:lnTo>
                  <a:pt x="3962" y="0"/>
                </a:lnTo>
                <a:lnTo>
                  <a:pt x="8534" y="0"/>
                </a:lnTo>
                <a:lnTo>
                  <a:pt x="12801" y="0"/>
                </a:lnTo>
                <a:lnTo>
                  <a:pt x="17373" y="0"/>
                </a:lnTo>
                <a:lnTo>
                  <a:pt x="26212" y="0"/>
                </a:lnTo>
                <a:lnTo>
                  <a:pt x="30479" y="0"/>
                </a:lnTo>
                <a:lnTo>
                  <a:pt x="35051" y="0"/>
                </a:lnTo>
                <a:lnTo>
                  <a:pt x="3901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49" name="Freeform 1949"/>
          <p:cNvSpPr/>
          <p:nvPr/>
        </p:nvSpPr>
        <p:spPr>
          <a:xfrm>
            <a:off x="1213408" y="9564319"/>
            <a:ext cx="52121" cy="0"/>
          </a:xfrm>
          <a:custGeom>
            <a:avLst/>
            <a:gdLst/>
            <a:ahLst/>
            <a:cxnLst/>
            <a:rect l="0" t="0" r="0" b="0"/>
            <a:pathLst>
              <a:path w="52121">
                <a:moveTo>
                  <a:pt x="0" y="0"/>
                </a:moveTo>
                <a:lnTo>
                  <a:pt x="4267" y="0"/>
                </a:lnTo>
                <a:lnTo>
                  <a:pt x="8839" y="0"/>
                </a:lnTo>
                <a:lnTo>
                  <a:pt x="17069" y="0"/>
                </a:lnTo>
                <a:lnTo>
                  <a:pt x="21641" y="0"/>
                </a:lnTo>
                <a:lnTo>
                  <a:pt x="30480" y="0"/>
                </a:lnTo>
                <a:lnTo>
                  <a:pt x="34747" y="0"/>
                </a:lnTo>
                <a:lnTo>
                  <a:pt x="39319" y="0"/>
                </a:lnTo>
                <a:lnTo>
                  <a:pt x="43282" y="0"/>
                </a:lnTo>
                <a:lnTo>
                  <a:pt x="47854" y="0"/>
                </a:lnTo>
                <a:lnTo>
                  <a:pt x="5212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0" name="Freeform 1950"/>
          <p:cNvSpPr/>
          <p:nvPr/>
        </p:nvSpPr>
        <p:spPr>
          <a:xfrm>
            <a:off x="1291716" y="9498177"/>
            <a:ext cx="70105" cy="61570"/>
          </a:xfrm>
          <a:custGeom>
            <a:avLst/>
            <a:gdLst/>
            <a:ahLst/>
            <a:cxnLst/>
            <a:rect l="0" t="0" r="0" b="0"/>
            <a:pathLst>
              <a:path w="70105" h="61570">
                <a:moveTo>
                  <a:pt x="4572" y="61570"/>
                </a:moveTo>
                <a:lnTo>
                  <a:pt x="4572" y="57302"/>
                </a:lnTo>
                <a:lnTo>
                  <a:pt x="4572" y="52730"/>
                </a:lnTo>
                <a:lnTo>
                  <a:pt x="4572" y="48463"/>
                </a:lnTo>
                <a:lnTo>
                  <a:pt x="4572" y="43891"/>
                </a:lnTo>
                <a:lnTo>
                  <a:pt x="0" y="39929"/>
                </a:lnTo>
                <a:lnTo>
                  <a:pt x="0" y="35357"/>
                </a:lnTo>
                <a:lnTo>
                  <a:pt x="0" y="26518"/>
                </a:lnTo>
                <a:lnTo>
                  <a:pt x="0" y="22250"/>
                </a:lnTo>
                <a:lnTo>
                  <a:pt x="0" y="17679"/>
                </a:lnTo>
                <a:lnTo>
                  <a:pt x="0" y="13411"/>
                </a:lnTo>
                <a:lnTo>
                  <a:pt x="0" y="8839"/>
                </a:lnTo>
                <a:lnTo>
                  <a:pt x="4572" y="4572"/>
                </a:lnTo>
                <a:lnTo>
                  <a:pt x="8891" y="4572"/>
                </a:lnTo>
                <a:lnTo>
                  <a:pt x="8891" y="0"/>
                </a:lnTo>
                <a:lnTo>
                  <a:pt x="13081" y="0"/>
                </a:lnTo>
                <a:lnTo>
                  <a:pt x="17653" y="0"/>
                </a:lnTo>
                <a:lnTo>
                  <a:pt x="26544" y="0"/>
                </a:lnTo>
                <a:lnTo>
                  <a:pt x="31116" y="0"/>
                </a:lnTo>
                <a:lnTo>
                  <a:pt x="35053" y="0"/>
                </a:lnTo>
                <a:lnTo>
                  <a:pt x="39370" y="0"/>
                </a:lnTo>
                <a:lnTo>
                  <a:pt x="43942" y="0"/>
                </a:lnTo>
                <a:lnTo>
                  <a:pt x="48134" y="4572"/>
                </a:lnTo>
                <a:lnTo>
                  <a:pt x="52706" y="8839"/>
                </a:lnTo>
                <a:lnTo>
                  <a:pt x="61595" y="8839"/>
                </a:lnTo>
                <a:lnTo>
                  <a:pt x="61595" y="13411"/>
                </a:lnTo>
                <a:lnTo>
                  <a:pt x="65533" y="26518"/>
                </a:lnTo>
                <a:lnTo>
                  <a:pt x="65533" y="31090"/>
                </a:lnTo>
                <a:lnTo>
                  <a:pt x="65533" y="35357"/>
                </a:lnTo>
                <a:lnTo>
                  <a:pt x="70105" y="39929"/>
                </a:lnTo>
                <a:lnTo>
                  <a:pt x="70105" y="438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1" name="Freeform 1951"/>
          <p:cNvSpPr/>
          <p:nvPr/>
        </p:nvSpPr>
        <p:spPr>
          <a:xfrm>
            <a:off x="1379474" y="9502749"/>
            <a:ext cx="74422" cy="87783"/>
          </a:xfrm>
          <a:custGeom>
            <a:avLst/>
            <a:gdLst/>
            <a:ahLst/>
            <a:cxnLst/>
            <a:rect l="0" t="0" r="0" b="0"/>
            <a:pathLst>
              <a:path w="74422" h="87783">
                <a:moveTo>
                  <a:pt x="74422" y="4267"/>
                </a:moveTo>
                <a:lnTo>
                  <a:pt x="74422" y="4267"/>
                </a:lnTo>
                <a:lnTo>
                  <a:pt x="69850" y="4267"/>
                </a:lnTo>
                <a:lnTo>
                  <a:pt x="56768" y="4267"/>
                </a:lnTo>
                <a:lnTo>
                  <a:pt x="52451" y="4267"/>
                </a:lnTo>
                <a:lnTo>
                  <a:pt x="35051" y="0"/>
                </a:lnTo>
                <a:lnTo>
                  <a:pt x="30479" y="0"/>
                </a:lnTo>
                <a:lnTo>
                  <a:pt x="21717" y="0"/>
                </a:lnTo>
                <a:lnTo>
                  <a:pt x="17398" y="0"/>
                </a:lnTo>
                <a:lnTo>
                  <a:pt x="12826" y="4267"/>
                </a:lnTo>
                <a:lnTo>
                  <a:pt x="12826" y="8839"/>
                </a:lnTo>
                <a:lnTo>
                  <a:pt x="4317" y="8839"/>
                </a:lnTo>
                <a:lnTo>
                  <a:pt x="4317" y="13107"/>
                </a:lnTo>
                <a:lnTo>
                  <a:pt x="4317" y="17678"/>
                </a:lnTo>
                <a:lnTo>
                  <a:pt x="0" y="21946"/>
                </a:lnTo>
                <a:lnTo>
                  <a:pt x="0" y="30785"/>
                </a:lnTo>
                <a:lnTo>
                  <a:pt x="0" y="39319"/>
                </a:lnTo>
                <a:lnTo>
                  <a:pt x="0" y="43891"/>
                </a:lnTo>
                <a:lnTo>
                  <a:pt x="0" y="48158"/>
                </a:lnTo>
                <a:lnTo>
                  <a:pt x="0" y="52730"/>
                </a:lnTo>
                <a:lnTo>
                  <a:pt x="8889" y="61570"/>
                </a:lnTo>
                <a:lnTo>
                  <a:pt x="12826" y="61570"/>
                </a:lnTo>
                <a:lnTo>
                  <a:pt x="17398" y="61570"/>
                </a:lnTo>
                <a:lnTo>
                  <a:pt x="21717" y="61570"/>
                </a:lnTo>
                <a:lnTo>
                  <a:pt x="21717" y="56998"/>
                </a:lnTo>
                <a:lnTo>
                  <a:pt x="26289" y="52730"/>
                </a:lnTo>
                <a:lnTo>
                  <a:pt x="39370" y="43891"/>
                </a:lnTo>
                <a:lnTo>
                  <a:pt x="39370" y="39319"/>
                </a:lnTo>
                <a:lnTo>
                  <a:pt x="43942" y="26518"/>
                </a:lnTo>
                <a:lnTo>
                  <a:pt x="56768" y="13107"/>
                </a:lnTo>
                <a:lnTo>
                  <a:pt x="56768" y="8839"/>
                </a:lnTo>
                <a:lnTo>
                  <a:pt x="56768" y="4267"/>
                </a:lnTo>
                <a:lnTo>
                  <a:pt x="56768" y="8839"/>
                </a:lnTo>
                <a:lnTo>
                  <a:pt x="56768" y="13107"/>
                </a:lnTo>
                <a:lnTo>
                  <a:pt x="60959" y="21946"/>
                </a:lnTo>
                <a:lnTo>
                  <a:pt x="65531" y="30785"/>
                </a:lnTo>
                <a:lnTo>
                  <a:pt x="65531" y="35357"/>
                </a:lnTo>
                <a:lnTo>
                  <a:pt x="69850" y="39319"/>
                </a:lnTo>
                <a:lnTo>
                  <a:pt x="69850" y="43891"/>
                </a:lnTo>
                <a:lnTo>
                  <a:pt x="69850" y="52730"/>
                </a:lnTo>
                <a:lnTo>
                  <a:pt x="74422" y="61570"/>
                </a:lnTo>
                <a:lnTo>
                  <a:pt x="74422" y="65837"/>
                </a:lnTo>
                <a:lnTo>
                  <a:pt x="74422" y="70409"/>
                </a:lnTo>
                <a:lnTo>
                  <a:pt x="74422" y="78943"/>
                </a:lnTo>
                <a:lnTo>
                  <a:pt x="69850" y="78943"/>
                </a:lnTo>
                <a:lnTo>
                  <a:pt x="65531" y="78943"/>
                </a:lnTo>
                <a:lnTo>
                  <a:pt x="65531" y="83211"/>
                </a:lnTo>
                <a:lnTo>
                  <a:pt x="60959" y="83211"/>
                </a:lnTo>
                <a:lnTo>
                  <a:pt x="56768" y="83211"/>
                </a:lnTo>
                <a:lnTo>
                  <a:pt x="56768" y="87783"/>
                </a:lnTo>
                <a:lnTo>
                  <a:pt x="52451" y="8778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2" name="Freeform 1952"/>
          <p:cNvSpPr/>
          <p:nvPr/>
        </p:nvSpPr>
        <p:spPr>
          <a:xfrm>
            <a:off x="1502028" y="9417049"/>
            <a:ext cx="4572" cy="144222"/>
          </a:xfrm>
          <a:custGeom>
            <a:avLst/>
            <a:gdLst/>
            <a:ahLst/>
            <a:cxnLst/>
            <a:rect l="0" t="0" r="0" b="0"/>
            <a:pathLst>
              <a:path w="4572" h="144222">
                <a:moveTo>
                  <a:pt x="4572" y="0"/>
                </a:moveTo>
                <a:lnTo>
                  <a:pt x="4572" y="8636"/>
                </a:lnTo>
                <a:lnTo>
                  <a:pt x="4572" y="17146"/>
                </a:lnTo>
                <a:lnTo>
                  <a:pt x="4572" y="30531"/>
                </a:lnTo>
                <a:lnTo>
                  <a:pt x="0" y="43638"/>
                </a:lnTo>
                <a:lnTo>
                  <a:pt x="0" y="52172"/>
                </a:lnTo>
                <a:lnTo>
                  <a:pt x="0" y="65583"/>
                </a:lnTo>
                <a:lnTo>
                  <a:pt x="0" y="82652"/>
                </a:lnTo>
                <a:lnTo>
                  <a:pt x="0" y="91491"/>
                </a:lnTo>
                <a:lnTo>
                  <a:pt x="0" y="104902"/>
                </a:lnTo>
                <a:lnTo>
                  <a:pt x="0" y="109170"/>
                </a:lnTo>
                <a:lnTo>
                  <a:pt x="0" y="113742"/>
                </a:lnTo>
                <a:lnTo>
                  <a:pt x="0" y="118009"/>
                </a:lnTo>
                <a:lnTo>
                  <a:pt x="0" y="126543"/>
                </a:lnTo>
                <a:lnTo>
                  <a:pt x="0" y="131115"/>
                </a:lnTo>
                <a:lnTo>
                  <a:pt x="0" y="135383"/>
                </a:lnTo>
                <a:lnTo>
                  <a:pt x="0" y="139955"/>
                </a:lnTo>
                <a:lnTo>
                  <a:pt x="0" y="14422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3" name="Freeform 1953"/>
          <p:cNvSpPr/>
          <p:nvPr/>
        </p:nvSpPr>
        <p:spPr>
          <a:xfrm>
            <a:off x="1542033" y="9504273"/>
            <a:ext cx="161799" cy="61265"/>
          </a:xfrm>
          <a:custGeom>
            <a:avLst/>
            <a:gdLst/>
            <a:ahLst/>
            <a:cxnLst/>
            <a:rect l="0" t="0" r="0" b="0"/>
            <a:pathLst>
              <a:path w="161799" h="61265">
                <a:moveTo>
                  <a:pt x="47753" y="13106"/>
                </a:moveTo>
                <a:lnTo>
                  <a:pt x="35053" y="13106"/>
                </a:lnTo>
                <a:lnTo>
                  <a:pt x="30480" y="13106"/>
                </a:lnTo>
                <a:lnTo>
                  <a:pt x="26163" y="17678"/>
                </a:lnTo>
                <a:lnTo>
                  <a:pt x="21591" y="17678"/>
                </a:lnTo>
                <a:lnTo>
                  <a:pt x="8509" y="21946"/>
                </a:lnTo>
                <a:lnTo>
                  <a:pt x="8509" y="26518"/>
                </a:lnTo>
                <a:lnTo>
                  <a:pt x="3938" y="26518"/>
                </a:lnTo>
                <a:lnTo>
                  <a:pt x="3938" y="30785"/>
                </a:lnTo>
                <a:lnTo>
                  <a:pt x="0" y="30785"/>
                </a:lnTo>
                <a:lnTo>
                  <a:pt x="0" y="35357"/>
                </a:lnTo>
                <a:lnTo>
                  <a:pt x="0" y="39319"/>
                </a:lnTo>
                <a:lnTo>
                  <a:pt x="0" y="43891"/>
                </a:lnTo>
                <a:lnTo>
                  <a:pt x="0" y="52731"/>
                </a:lnTo>
                <a:lnTo>
                  <a:pt x="0" y="56998"/>
                </a:lnTo>
                <a:lnTo>
                  <a:pt x="0" y="61265"/>
                </a:lnTo>
                <a:lnTo>
                  <a:pt x="3938" y="61265"/>
                </a:lnTo>
                <a:lnTo>
                  <a:pt x="8509" y="61265"/>
                </a:lnTo>
                <a:lnTo>
                  <a:pt x="17272" y="61265"/>
                </a:lnTo>
                <a:lnTo>
                  <a:pt x="21591" y="56998"/>
                </a:lnTo>
                <a:lnTo>
                  <a:pt x="21591" y="48159"/>
                </a:lnTo>
                <a:lnTo>
                  <a:pt x="26163" y="43891"/>
                </a:lnTo>
                <a:lnTo>
                  <a:pt x="26163" y="39319"/>
                </a:lnTo>
                <a:lnTo>
                  <a:pt x="30480" y="35357"/>
                </a:lnTo>
                <a:lnTo>
                  <a:pt x="30480" y="30785"/>
                </a:lnTo>
                <a:lnTo>
                  <a:pt x="30480" y="26518"/>
                </a:lnTo>
                <a:lnTo>
                  <a:pt x="30480" y="21946"/>
                </a:lnTo>
                <a:lnTo>
                  <a:pt x="30480" y="17678"/>
                </a:lnTo>
                <a:lnTo>
                  <a:pt x="30480" y="8839"/>
                </a:lnTo>
                <a:lnTo>
                  <a:pt x="30480" y="13106"/>
                </a:lnTo>
                <a:lnTo>
                  <a:pt x="30480" y="17678"/>
                </a:lnTo>
                <a:lnTo>
                  <a:pt x="30480" y="21946"/>
                </a:lnTo>
                <a:lnTo>
                  <a:pt x="30480" y="26518"/>
                </a:lnTo>
                <a:lnTo>
                  <a:pt x="30480" y="30785"/>
                </a:lnTo>
                <a:lnTo>
                  <a:pt x="30480" y="35357"/>
                </a:lnTo>
                <a:lnTo>
                  <a:pt x="35053" y="39319"/>
                </a:lnTo>
                <a:lnTo>
                  <a:pt x="47753" y="48159"/>
                </a:lnTo>
                <a:lnTo>
                  <a:pt x="47753" y="52731"/>
                </a:lnTo>
                <a:lnTo>
                  <a:pt x="52325" y="52731"/>
                </a:lnTo>
                <a:lnTo>
                  <a:pt x="60961" y="56998"/>
                </a:lnTo>
                <a:lnTo>
                  <a:pt x="65533" y="56998"/>
                </a:lnTo>
                <a:lnTo>
                  <a:pt x="74042" y="56998"/>
                </a:lnTo>
                <a:lnTo>
                  <a:pt x="78233" y="56998"/>
                </a:lnTo>
                <a:lnTo>
                  <a:pt x="82805" y="56998"/>
                </a:lnTo>
                <a:lnTo>
                  <a:pt x="87122" y="56998"/>
                </a:lnTo>
                <a:lnTo>
                  <a:pt x="87122" y="52731"/>
                </a:lnTo>
                <a:lnTo>
                  <a:pt x="87122" y="48159"/>
                </a:lnTo>
                <a:lnTo>
                  <a:pt x="87122" y="39319"/>
                </a:lnTo>
                <a:lnTo>
                  <a:pt x="87122" y="35357"/>
                </a:lnTo>
                <a:lnTo>
                  <a:pt x="87122" y="30785"/>
                </a:lnTo>
                <a:lnTo>
                  <a:pt x="87122" y="26518"/>
                </a:lnTo>
                <a:lnTo>
                  <a:pt x="87122" y="21946"/>
                </a:lnTo>
                <a:lnTo>
                  <a:pt x="87122" y="17678"/>
                </a:lnTo>
                <a:lnTo>
                  <a:pt x="91694" y="17678"/>
                </a:lnTo>
                <a:lnTo>
                  <a:pt x="91694" y="13106"/>
                </a:lnTo>
                <a:lnTo>
                  <a:pt x="96267" y="13106"/>
                </a:lnTo>
                <a:lnTo>
                  <a:pt x="96267" y="4267"/>
                </a:lnTo>
                <a:lnTo>
                  <a:pt x="100584" y="4267"/>
                </a:lnTo>
                <a:lnTo>
                  <a:pt x="104521" y="0"/>
                </a:lnTo>
                <a:lnTo>
                  <a:pt x="113284" y="0"/>
                </a:lnTo>
                <a:lnTo>
                  <a:pt x="117856" y="0"/>
                </a:lnTo>
                <a:lnTo>
                  <a:pt x="122428" y="0"/>
                </a:lnTo>
                <a:lnTo>
                  <a:pt x="126746" y="0"/>
                </a:lnTo>
                <a:lnTo>
                  <a:pt x="131065" y="0"/>
                </a:lnTo>
                <a:lnTo>
                  <a:pt x="135637" y="0"/>
                </a:lnTo>
                <a:lnTo>
                  <a:pt x="135637" y="8839"/>
                </a:lnTo>
                <a:lnTo>
                  <a:pt x="148718" y="17678"/>
                </a:lnTo>
                <a:lnTo>
                  <a:pt x="148718" y="21946"/>
                </a:lnTo>
                <a:lnTo>
                  <a:pt x="152909" y="26518"/>
                </a:lnTo>
                <a:lnTo>
                  <a:pt x="157227" y="39319"/>
                </a:lnTo>
                <a:lnTo>
                  <a:pt x="157227" y="43891"/>
                </a:lnTo>
                <a:lnTo>
                  <a:pt x="157227" y="48159"/>
                </a:lnTo>
                <a:lnTo>
                  <a:pt x="157227" y="52731"/>
                </a:lnTo>
                <a:lnTo>
                  <a:pt x="157227" y="56998"/>
                </a:lnTo>
                <a:lnTo>
                  <a:pt x="161799" y="5699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4" name="Freeform 1954"/>
          <p:cNvSpPr/>
          <p:nvPr/>
        </p:nvSpPr>
        <p:spPr>
          <a:xfrm>
            <a:off x="1725422" y="9407906"/>
            <a:ext cx="144272" cy="175310"/>
          </a:xfrm>
          <a:custGeom>
            <a:avLst/>
            <a:gdLst/>
            <a:ahLst/>
            <a:cxnLst/>
            <a:rect l="0" t="0" r="0" b="0"/>
            <a:pathLst>
              <a:path w="144272" h="175310">
                <a:moveTo>
                  <a:pt x="78994" y="105206"/>
                </a:moveTo>
                <a:lnTo>
                  <a:pt x="78994" y="100634"/>
                </a:lnTo>
                <a:lnTo>
                  <a:pt x="70104" y="100634"/>
                </a:lnTo>
                <a:lnTo>
                  <a:pt x="65532" y="100634"/>
                </a:lnTo>
                <a:lnTo>
                  <a:pt x="56769" y="100634"/>
                </a:lnTo>
                <a:lnTo>
                  <a:pt x="48260" y="100634"/>
                </a:lnTo>
                <a:lnTo>
                  <a:pt x="35051" y="100634"/>
                </a:lnTo>
                <a:lnTo>
                  <a:pt x="30479" y="105206"/>
                </a:lnTo>
                <a:lnTo>
                  <a:pt x="21717" y="114045"/>
                </a:lnTo>
                <a:lnTo>
                  <a:pt x="17779" y="114045"/>
                </a:lnTo>
                <a:lnTo>
                  <a:pt x="8889" y="118313"/>
                </a:lnTo>
                <a:lnTo>
                  <a:pt x="8889" y="122885"/>
                </a:lnTo>
                <a:lnTo>
                  <a:pt x="4317" y="127152"/>
                </a:lnTo>
                <a:lnTo>
                  <a:pt x="4317" y="131724"/>
                </a:lnTo>
                <a:lnTo>
                  <a:pt x="4317" y="135686"/>
                </a:lnTo>
                <a:lnTo>
                  <a:pt x="0" y="144526"/>
                </a:lnTo>
                <a:lnTo>
                  <a:pt x="0" y="149098"/>
                </a:lnTo>
                <a:lnTo>
                  <a:pt x="0" y="153365"/>
                </a:lnTo>
                <a:lnTo>
                  <a:pt x="0" y="157632"/>
                </a:lnTo>
                <a:lnTo>
                  <a:pt x="0" y="162204"/>
                </a:lnTo>
                <a:lnTo>
                  <a:pt x="0" y="166776"/>
                </a:lnTo>
                <a:lnTo>
                  <a:pt x="0" y="170738"/>
                </a:lnTo>
                <a:lnTo>
                  <a:pt x="4317" y="175310"/>
                </a:lnTo>
                <a:lnTo>
                  <a:pt x="13207" y="175310"/>
                </a:lnTo>
                <a:lnTo>
                  <a:pt x="17779" y="175310"/>
                </a:lnTo>
                <a:lnTo>
                  <a:pt x="26288" y="175310"/>
                </a:lnTo>
                <a:lnTo>
                  <a:pt x="39370" y="170738"/>
                </a:lnTo>
                <a:lnTo>
                  <a:pt x="43942" y="166776"/>
                </a:lnTo>
                <a:lnTo>
                  <a:pt x="48260" y="157632"/>
                </a:lnTo>
                <a:lnTo>
                  <a:pt x="61341" y="153365"/>
                </a:lnTo>
                <a:lnTo>
                  <a:pt x="65532" y="135686"/>
                </a:lnTo>
                <a:lnTo>
                  <a:pt x="70104" y="131724"/>
                </a:lnTo>
                <a:lnTo>
                  <a:pt x="70104" y="114045"/>
                </a:lnTo>
                <a:lnTo>
                  <a:pt x="78994" y="100634"/>
                </a:lnTo>
                <a:lnTo>
                  <a:pt x="78994" y="96367"/>
                </a:lnTo>
                <a:lnTo>
                  <a:pt x="78994" y="78993"/>
                </a:lnTo>
                <a:lnTo>
                  <a:pt x="78994" y="65887"/>
                </a:lnTo>
                <a:lnTo>
                  <a:pt x="78994" y="48514"/>
                </a:lnTo>
                <a:lnTo>
                  <a:pt x="78994" y="43942"/>
                </a:lnTo>
                <a:lnTo>
                  <a:pt x="78994" y="35102"/>
                </a:lnTo>
                <a:lnTo>
                  <a:pt x="78994" y="22351"/>
                </a:lnTo>
                <a:lnTo>
                  <a:pt x="78994" y="13462"/>
                </a:lnTo>
                <a:lnTo>
                  <a:pt x="78994" y="4571"/>
                </a:lnTo>
                <a:lnTo>
                  <a:pt x="70104" y="0"/>
                </a:lnTo>
                <a:lnTo>
                  <a:pt x="70104" y="9143"/>
                </a:lnTo>
                <a:lnTo>
                  <a:pt x="70104" y="13462"/>
                </a:lnTo>
                <a:lnTo>
                  <a:pt x="70104" y="22351"/>
                </a:lnTo>
                <a:lnTo>
                  <a:pt x="70104" y="35102"/>
                </a:lnTo>
                <a:lnTo>
                  <a:pt x="70104" y="43942"/>
                </a:lnTo>
                <a:lnTo>
                  <a:pt x="70104" y="57353"/>
                </a:lnTo>
                <a:lnTo>
                  <a:pt x="70104" y="61315"/>
                </a:lnTo>
                <a:lnTo>
                  <a:pt x="74422" y="78993"/>
                </a:lnTo>
                <a:lnTo>
                  <a:pt x="74422" y="83261"/>
                </a:lnTo>
                <a:lnTo>
                  <a:pt x="74422" y="91795"/>
                </a:lnTo>
                <a:lnTo>
                  <a:pt x="78994" y="100634"/>
                </a:lnTo>
                <a:lnTo>
                  <a:pt x="78994" y="105206"/>
                </a:lnTo>
                <a:lnTo>
                  <a:pt x="83311" y="109473"/>
                </a:lnTo>
                <a:lnTo>
                  <a:pt x="87248" y="114045"/>
                </a:lnTo>
                <a:lnTo>
                  <a:pt x="91820" y="118313"/>
                </a:lnTo>
                <a:lnTo>
                  <a:pt x="96011" y="118313"/>
                </a:lnTo>
                <a:lnTo>
                  <a:pt x="104901" y="118313"/>
                </a:lnTo>
                <a:lnTo>
                  <a:pt x="109473" y="118313"/>
                </a:lnTo>
                <a:lnTo>
                  <a:pt x="109473" y="122885"/>
                </a:lnTo>
                <a:lnTo>
                  <a:pt x="113792" y="122885"/>
                </a:lnTo>
                <a:lnTo>
                  <a:pt x="118363" y="122885"/>
                </a:lnTo>
                <a:lnTo>
                  <a:pt x="122301" y="122885"/>
                </a:lnTo>
                <a:lnTo>
                  <a:pt x="135382" y="122885"/>
                </a:lnTo>
                <a:lnTo>
                  <a:pt x="139954" y="122885"/>
                </a:lnTo>
                <a:lnTo>
                  <a:pt x="144272" y="1228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5" name="Freeform 1955"/>
          <p:cNvSpPr/>
          <p:nvPr/>
        </p:nvSpPr>
        <p:spPr>
          <a:xfrm>
            <a:off x="1935479" y="9482632"/>
            <a:ext cx="0" cy="4267"/>
          </a:xfrm>
          <a:custGeom>
            <a:avLst/>
            <a:gdLst/>
            <a:ahLst/>
            <a:cxnLst/>
            <a:rect l="0" t="0" r="0" b="0"/>
            <a:pathLst>
              <a:path h="4267">
                <a:moveTo>
                  <a:pt x="0" y="4267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6" name="Freeform 1956"/>
          <p:cNvSpPr/>
          <p:nvPr/>
        </p:nvSpPr>
        <p:spPr>
          <a:xfrm>
            <a:off x="1935479" y="9521951"/>
            <a:ext cx="0" cy="4268"/>
          </a:xfrm>
          <a:custGeom>
            <a:avLst/>
            <a:gdLst/>
            <a:ahLst/>
            <a:cxnLst/>
            <a:rect l="0" t="0" r="0" b="0"/>
            <a:pathLst>
              <a:path h="4268">
                <a:moveTo>
                  <a:pt x="0" y="0"/>
                </a:moveTo>
                <a:lnTo>
                  <a:pt x="0" y="42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7" name="Freeform 1957"/>
          <p:cNvSpPr/>
          <p:nvPr/>
        </p:nvSpPr>
        <p:spPr>
          <a:xfrm>
            <a:off x="3799585" y="9775850"/>
            <a:ext cx="109474" cy="78638"/>
          </a:xfrm>
          <a:custGeom>
            <a:avLst/>
            <a:gdLst/>
            <a:ahLst/>
            <a:cxnLst/>
            <a:rect l="0" t="0" r="0" b="0"/>
            <a:pathLst>
              <a:path w="109474" h="78638">
                <a:moveTo>
                  <a:pt x="0" y="78638"/>
                </a:moveTo>
                <a:lnTo>
                  <a:pt x="0" y="78638"/>
                </a:lnTo>
                <a:lnTo>
                  <a:pt x="0" y="74676"/>
                </a:lnTo>
                <a:lnTo>
                  <a:pt x="0" y="65837"/>
                </a:lnTo>
                <a:lnTo>
                  <a:pt x="0" y="61265"/>
                </a:lnTo>
                <a:lnTo>
                  <a:pt x="0" y="56998"/>
                </a:lnTo>
                <a:lnTo>
                  <a:pt x="0" y="52426"/>
                </a:lnTo>
                <a:lnTo>
                  <a:pt x="0" y="48158"/>
                </a:lnTo>
                <a:lnTo>
                  <a:pt x="4318" y="43586"/>
                </a:lnTo>
                <a:lnTo>
                  <a:pt x="4318" y="39624"/>
                </a:lnTo>
                <a:lnTo>
                  <a:pt x="4318" y="30785"/>
                </a:lnTo>
                <a:lnTo>
                  <a:pt x="8891" y="26213"/>
                </a:lnTo>
                <a:lnTo>
                  <a:pt x="13209" y="21946"/>
                </a:lnTo>
                <a:lnTo>
                  <a:pt x="22353" y="13106"/>
                </a:lnTo>
                <a:lnTo>
                  <a:pt x="22353" y="9144"/>
                </a:lnTo>
                <a:lnTo>
                  <a:pt x="26543" y="9144"/>
                </a:lnTo>
                <a:lnTo>
                  <a:pt x="26543" y="0"/>
                </a:lnTo>
                <a:lnTo>
                  <a:pt x="30480" y="0"/>
                </a:lnTo>
                <a:lnTo>
                  <a:pt x="35053" y="0"/>
                </a:lnTo>
                <a:lnTo>
                  <a:pt x="39370" y="0"/>
                </a:lnTo>
                <a:lnTo>
                  <a:pt x="43943" y="0"/>
                </a:lnTo>
                <a:lnTo>
                  <a:pt x="43943" y="4572"/>
                </a:lnTo>
                <a:lnTo>
                  <a:pt x="48515" y="4572"/>
                </a:lnTo>
                <a:lnTo>
                  <a:pt x="57024" y="13106"/>
                </a:lnTo>
                <a:lnTo>
                  <a:pt x="57024" y="17678"/>
                </a:lnTo>
                <a:lnTo>
                  <a:pt x="61595" y="21946"/>
                </a:lnTo>
                <a:lnTo>
                  <a:pt x="61595" y="26213"/>
                </a:lnTo>
                <a:lnTo>
                  <a:pt x="61595" y="35052"/>
                </a:lnTo>
                <a:lnTo>
                  <a:pt x="61595" y="39624"/>
                </a:lnTo>
                <a:lnTo>
                  <a:pt x="65532" y="39624"/>
                </a:lnTo>
                <a:lnTo>
                  <a:pt x="70105" y="30785"/>
                </a:lnTo>
                <a:lnTo>
                  <a:pt x="70105" y="26213"/>
                </a:lnTo>
                <a:lnTo>
                  <a:pt x="70105" y="21946"/>
                </a:lnTo>
                <a:lnTo>
                  <a:pt x="74423" y="17678"/>
                </a:lnTo>
                <a:lnTo>
                  <a:pt x="74423" y="13106"/>
                </a:lnTo>
                <a:lnTo>
                  <a:pt x="78994" y="13106"/>
                </a:lnTo>
                <a:lnTo>
                  <a:pt x="83312" y="17678"/>
                </a:lnTo>
                <a:lnTo>
                  <a:pt x="83312" y="21946"/>
                </a:lnTo>
                <a:lnTo>
                  <a:pt x="92075" y="21946"/>
                </a:lnTo>
                <a:lnTo>
                  <a:pt x="96648" y="35052"/>
                </a:lnTo>
                <a:lnTo>
                  <a:pt x="96648" y="39624"/>
                </a:lnTo>
                <a:lnTo>
                  <a:pt x="100585" y="43586"/>
                </a:lnTo>
                <a:lnTo>
                  <a:pt x="100585" y="48158"/>
                </a:lnTo>
                <a:lnTo>
                  <a:pt x="100585" y="52426"/>
                </a:lnTo>
                <a:lnTo>
                  <a:pt x="105156" y="52426"/>
                </a:lnTo>
                <a:lnTo>
                  <a:pt x="105156" y="61265"/>
                </a:lnTo>
                <a:lnTo>
                  <a:pt x="109474" y="6126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8" name="Freeform 1958"/>
          <p:cNvSpPr/>
          <p:nvPr/>
        </p:nvSpPr>
        <p:spPr>
          <a:xfrm>
            <a:off x="3922140" y="9771583"/>
            <a:ext cx="4573" cy="61265"/>
          </a:xfrm>
          <a:custGeom>
            <a:avLst/>
            <a:gdLst/>
            <a:ahLst/>
            <a:cxnLst/>
            <a:rect l="0" t="0" r="0" b="0"/>
            <a:pathLst>
              <a:path w="4573" h="61265">
                <a:moveTo>
                  <a:pt x="4573" y="61265"/>
                </a:moveTo>
                <a:lnTo>
                  <a:pt x="4573" y="52425"/>
                </a:lnTo>
                <a:lnTo>
                  <a:pt x="4573" y="47853"/>
                </a:lnTo>
                <a:lnTo>
                  <a:pt x="4573" y="43891"/>
                </a:lnTo>
                <a:lnTo>
                  <a:pt x="4573" y="39319"/>
                </a:lnTo>
                <a:lnTo>
                  <a:pt x="0" y="21945"/>
                </a:lnTo>
                <a:lnTo>
                  <a:pt x="0" y="17373"/>
                </a:lnTo>
                <a:lnTo>
                  <a:pt x="0" y="8839"/>
                </a:lnTo>
                <a:lnTo>
                  <a:pt x="0" y="4267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59" name="Freeform 1959"/>
          <p:cNvSpPr/>
          <p:nvPr/>
        </p:nvSpPr>
        <p:spPr>
          <a:xfrm>
            <a:off x="3970020" y="9793528"/>
            <a:ext cx="65785" cy="39320"/>
          </a:xfrm>
          <a:custGeom>
            <a:avLst/>
            <a:gdLst/>
            <a:ahLst/>
            <a:cxnLst/>
            <a:rect l="0" t="0" r="0" b="0"/>
            <a:pathLst>
              <a:path w="65785" h="39320">
                <a:moveTo>
                  <a:pt x="26162" y="4268"/>
                </a:moveTo>
                <a:lnTo>
                  <a:pt x="22225" y="4268"/>
                </a:lnTo>
                <a:lnTo>
                  <a:pt x="18033" y="4268"/>
                </a:lnTo>
                <a:lnTo>
                  <a:pt x="9144" y="4268"/>
                </a:lnTo>
                <a:lnTo>
                  <a:pt x="4571" y="4268"/>
                </a:lnTo>
                <a:lnTo>
                  <a:pt x="0" y="4268"/>
                </a:lnTo>
                <a:lnTo>
                  <a:pt x="0" y="8535"/>
                </a:lnTo>
                <a:lnTo>
                  <a:pt x="0" y="13107"/>
                </a:lnTo>
                <a:lnTo>
                  <a:pt x="0" y="17374"/>
                </a:lnTo>
                <a:lnTo>
                  <a:pt x="0" y="21946"/>
                </a:lnTo>
                <a:lnTo>
                  <a:pt x="0" y="30480"/>
                </a:lnTo>
                <a:lnTo>
                  <a:pt x="0" y="34748"/>
                </a:lnTo>
                <a:lnTo>
                  <a:pt x="13462" y="39320"/>
                </a:lnTo>
                <a:lnTo>
                  <a:pt x="18033" y="39320"/>
                </a:lnTo>
                <a:lnTo>
                  <a:pt x="35306" y="39320"/>
                </a:lnTo>
                <a:lnTo>
                  <a:pt x="44195" y="39320"/>
                </a:lnTo>
                <a:lnTo>
                  <a:pt x="48514" y="39320"/>
                </a:lnTo>
                <a:lnTo>
                  <a:pt x="61849" y="39320"/>
                </a:lnTo>
                <a:lnTo>
                  <a:pt x="65785" y="39320"/>
                </a:lnTo>
                <a:lnTo>
                  <a:pt x="65785" y="34748"/>
                </a:lnTo>
                <a:lnTo>
                  <a:pt x="65785" y="30480"/>
                </a:lnTo>
                <a:lnTo>
                  <a:pt x="65785" y="21946"/>
                </a:lnTo>
                <a:lnTo>
                  <a:pt x="65785" y="17374"/>
                </a:lnTo>
                <a:lnTo>
                  <a:pt x="61849" y="13107"/>
                </a:lnTo>
                <a:lnTo>
                  <a:pt x="57276" y="8535"/>
                </a:lnTo>
                <a:lnTo>
                  <a:pt x="48514" y="4268"/>
                </a:lnTo>
                <a:lnTo>
                  <a:pt x="44195" y="4268"/>
                </a:lnTo>
                <a:lnTo>
                  <a:pt x="39624" y="0"/>
                </a:lnTo>
                <a:lnTo>
                  <a:pt x="30733" y="0"/>
                </a:lnTo>
                <a:lnTo>
                  <a:pt x="26162" y="0"/>
                </a:lnTo>
                <a:lnTo>
                  <a:pt x="13462" y="0"/>
                </a:lnTo>
                <a:lnTo>
                  <a:pt x="9144" y="0"/>
                </a:lnTo>
                <a:lnTo>
                  <a:pt x="457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0" name="Freeform 1960"/>
          <p:cNvSpPr/>
          <p:nvPr/>
        </p:nvSpPr>
        <p:spPr>
          <a:xfrm>
            <a:off x="3545459" y="9709099"/>
            <a:ext cx="61594" cy="144475"/>
          </a:xfrm>
          <a:custGeom>
            <a:avLst/>
            <a:gdLst/>
            <a:ahLst/>
            <a:cxnLst/>
            <a:rect l="0" t="0" r="0" b="0"/>
            <a:pathLst>
              <a:path w="61594" h="144475">
                <a:moveTo>
                  <a:pt x="26543" y="74371"/>
                </a:moveTo>
                <a:lnTo>
                  <a:pt x="26543" y="65532"/>
                </a:lnTo>
                <a:lnTo>
                  <a:pt x="26543" y="60960"/>
                </a:lnTo>
                <a:lnTo>
                  <a:pt x="31114" y="60960"/>
                </a:lnTo>
                <a:lnTo>
                  <a:pt x="35687" y="60960"/>
                </a:lnTo>
                <a:lnTo>
                  <a:pt x="43814" y="60960"/>
                </a:lnTo>
                <a:lnTo>
                  <a:pt x="48387" y="60960"/>
                </a:lnTo>
                <a:lnTo>
                  <a:pt x="52705" y="56692"/>
                </a:lnTo>
                <a:lnTo>
                  <a:pt x="52705" y="52121"/>
                </a:lnTo>
                <a:lnTo>
                  <a:pt x="57276" y="52121"/>
                </a:lnTo>
                <a:lnTo>
                  <a:pt x="57276" y="47853"/>
                </a:lnTo>
                <a:lnTo>
                  <a:pt x="57276" y="43891"/>
                </a:lnTo>
                <a:lnTo>
                  <a:pt x="61594" y="43891"/>
                </a:lnTo>
                <a:lnTo>
                  <a:pt x="61594" y="39319"/>
                </a:lnTo>
                <a:lnTo>
                  <a:pt x="61594" y="35052"/>
                </a:lnTo>
                <a:lnTo>
                  <a:pt x="61594" y="26213"/>
                </a:lnTo>
                <a:lnTo>
                  <a:pt x="61594" y="21641"/>
                </a:lnTo>
                <a:lnTo>
                  <a:pt x="61594" y="17373"/>
                </a:lnTo>
                <a:lnTo>
                  <a:pt x="61594" y="12801"/>
                </a:lnTo>
                <a:lnTo>
                  <a:pt x="57276" y="8839"/>
                </a:lnTo>
                <a:lnTo>
                  <a:pt x="52705" y="4267"/>
                </a:lnTo>
                <a:lnTo>
                  <a:pt x="48387" y="0"/>
                </a:lnTo>
                <a:lnTo>
                  <a:pt x="39624" y="0"/>
                </a:lnTo>
                <a:lnTo>
                  <a:pt x="35687" y="0"/>
                </a:lnTo>
                <a:lnTo>
                  <a:pt x="31114" y="0"/>
                </a:lnTo>
                <a:lnTo>
                  <a:pt x="26543" y="0"/>
                </a:lnTo>
                <a:lnTo>
                  <a:pt x="22225" y="4267"/>
                </a:lnTo>
                <a:lnTo>
                  <a:pt x="22225" y="8839"/>
                </a:lnTo>
                <a:lnTo>
                  <a:pt x="17652" y="8839"/>
                </a:lnTo>
                <a:lnTo>
                  <a:pt x="17652" y="17373"/>
                </a:lnTo>
                <a:lnTo>
                  <a:pt x="17652" y="26213"/>
                </a:lnTo>
                <a:lnTo>
                  <a:pt x="17652" y="30480"/>
                </a:lnTo>
                <a:lnTo>
                  <a:pt x="17652" y="35052"/>
                </a:lnTo>
                <a:lnTo>
                  <a:pt x="17652" y="39319"/>
                </a:lnTo>
                <a:lnTo>
                  <a:pt x="17652" y="43891"/>
                </a:lnTo>
                <a:lnTo>
                  <a:pt x="22225" y="47853"/>
                </a:lnTo>
                <a:lnTo>
                  <a:pt x="26543" y="52121"/>
                </a:lnTo>
                <a:lnTo>
                  <a:pt x="31114" y="56692"/>
                </a:lnTo>
                <a:lnTo>
                  <a:pt x="35687" y="56692"/>
                </a:lnTo>
                <a:lnTo>
                  <a:pt x="43814" y="56692"/>
                </a:lnTo>
                <a:lnTo>
                  <a:pt x="48387" y="65532"/>
                </a:lnTo>
                <a:lnTo>
                  <a:pt x="52705" y="65532"/>
                </a:lnTo>
                <a:lnTo>
                  <a:pt x="57276" y="69799"/>
                </a:lnTo>
                <a:lnTo>
                  <a:pt x="61594" y="74371"/>
                </a:lnTo>
                <a:lnTo>
                  <a:pt x="61594" y="78333"/>
                </a:lnTo>
                <a:lnTo>
                  <a:pt x="61594" y="82905"/>
                </a:lnTo>
                <a:lnTo>
                  <a:pt x="61594" y="87172"/>
                </a:lnTo>
                <a:lnTo>
                  <a:pt x="61594" y="91744"/>
                </a:lnTo>
                <a:lnTo>
                  <a:pt x="61594" y="100584"/>
                </a:lnTo>
                <a:lnTo>
                  <a:pt x="61594" y="108813"/>
                </a:lnTo>
                <a:lnTo>
                  <a:pt x="61594" y="113385"/>
                </a:lnTo>
                <a:lnTo>
                  <a:pt x="61594" y="126797"/>
                </a:lnTo>
                <a:lnTo>
                  <a:pt x="61594" y="131064"/>
                </a:lnTo>
                <a:lnTo>
                  <a:pt x="61594" y="135331"/>
                </a:lnTo>
                <a:lnTo>
                  <a:pt x="57276" y="135331"/>
                </a:lnTo>
                <a:lnTo>
                  <a:pt x="57276" y="139903"/>
                </a:lnTo>
                <a:lnTo>
                  <a:pt x="52705" y="139903"/>
                </a:lnTo>
                <a:lnTo>
                  <a:pt x="48387" y="139903"/>
                </a:lnTo>
                <a:lnTo>
                  <a:pt x="39624" y="144475"/>
                </a:lnTo>
                <a:lnTo>
                  <a:pt x="31114" y="144475"/>
                </a:lnTo>
                <a:lnTo>
                  <a:pt x="26543" y="144475"/>
                </a:lnTo>
                <a:lnTo>
                  <a:pt x="13335" y="144475"/>
                </a:lnTo>
                <a:lnTo>
                  <a:pt x="9144" y="144475"/>
                </a:lnTo>
                <a:lnTo>
                  <a:pt x="4571" y="144475"/>
                </a:lnTo>
                <a:lnTo>
                  <a:pt x="0" y="144475"/>
                </a:lnTo>
                <a:lnTo>
                  <a:pt x="0" y="139903"/>
                </a:lnTo>
                <a:lnTo>
                  <a:pt x="0" y="135331"/>
                </a:lnTo>
                <a:lnTo>
                  <a:pt x="0" y="122224"/>
                </a:lnTo>
                <a:lnTo>
                  <a:pt x="0" y="117957"/>
                </a:lnTo>
                <a:lnTo>
                  <a:pt x="0" y="113385"/>
                </a:lnTo>
                <a:lnTo>
                  <a:pt x="0" y="96012"/>
                </a:lnTo>
                <a:lnTo>
                  <a:pt x="0" y="91744"/>
                </a:lnTo>
                <a:lnTo>
                  <a:pt x="9144" y="78333"/>
                </a:lnTo>
                <a:lnTo>
                  <a:pt x="13335" y="74371"/>
                </a:lnTo>
                <a:lnTo>
                  <a:pt x="17652" y="74371"/>
                </a:lnTo>
                <a:lnTo>
                  <a:pt x="17652" y="69799"/>
                </a:lnTo>
                <a:lnTo>
                  <a:pt x="22225" y="69799"/>
                </a:lnTo>
                <a:lnTo>
                  <a:pt x="26543" y="65532"/>
                </a:lnTo>
                <a:lnTo>
                  <a:pt x="31114" y="65532"/>
                </a:lnTo>
                <a:lnTo>
                  <a:pt x="35687" y="65532"/>
                </a:lnTo>
                <a:lnTo>
                  <a:pt x="35687" y="60960"/>
                </a:lnTo>
                <a:lnTo>
                  <a:pt x="43814" y="60960"/>
                </a:lnTo>
                <a:lnTo>
                  <a:pt x="48387" y="6096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1" name="Freeform 1961"/>
          <p:cNvSpPr/>
          <p:nvPr/>
        </p:nvSpPr>
        <p:spPr>
          <a:xfrm>
            <a:off x="3654805" y="9831323"/>
            <a:ext cx="0" cy="48464"/>
          </a:xfrm>
          <a:custGeom>
            <a:avLst/>
            <a:gdLst/>
            <a:ahLst/>
            <a:cxnLst/>
            <a:rect l="0" t="0" r="0" b="0"/>
            <a:pathLst>
              <a:path h="48464">
                <a:moveTo>
                  <a:pt x="0" y="0"/>
                </a:moveTo>
                <a:lnTo>
                  <a:pt x="0" y="4573"/>
                </a:lnTo>
                <a:lnTo>
                  <a:pt x="0" y="13107"/>
                </a:lnTo>
                <a:lnTo>
                  <a:pt x="0" y="22251"/>
                </a:lnTo>
                <a:lnTo>
                  <a:pt x="0" y="26213"/>
                </a:lnTo>
                <a:lnTo>
                  <a:pt x="0" y="30785"/>
                </a:lnTo>
                <a:lnTo>
                  <a:pt x="0" y="35053"/>
                </a:lnTo>
                <a:lnTo>
                  <a:pt x="0" y="43892"/>
                </a:lnTo>
                <a:lnTo>
                  <a:pt x="0" y="484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2" name="Freeform 1962"/>
          <p:cNvSpPr/>
          <p:nvPr/>
        </p:nvSpPr>
        <p:spPr>
          <a:xfrm>
            <a:off x="3685666" y="9739579"/>
            <a:ext cx="39243" cy="78333"/>
          </a:xfrm>
          <a:custGeom>
            <a:avLst/>
            <a:gdLst/>
            <a:ahLst/>
            <a:cxnLst/>
            <a:rect l="0" t="0" r="0" b="0"/>
            <a:pathLst>
              <a:path w="39243" h="78333">
                <a:moveTo>
                  <a:pt x="4192" y="0"/>
                </a:moveTo>
                <a:lnTo>
                  <a:pt x="0" y="0"/>
                </a:lnTo>
                <a:lnTo>
                  <a:pt x="0" y="8839"/>
                </a:lnTo>
                <a:lnTo>
                  <a:pt x="0" y="13411"/>
                </a:lnTo>
                <a:lnTo>
                  <a:pt x="0" y="17373"/>
                </a:lnTo>
                <a:lnTo>
                  <a:pt x="0" y="21641"/>
                </a:lnTo>
                <a:lnTo>
                  <a:pt x="0" y="26212"/>
                </a:lnTo>
                <a:lnTo>
                  <a:pt x="4192" y="26212"/>
                </a:lnTo>
                <a:lnTo>
                  <a:pt x="8763" y="26212"/>
                </a:lnTo>
                <a:lnTo>
                  <a:pt x="13081" y="26212"/>
                </a:lnTo>
                <a:lnTo>
                  <a:pt x="17399" y="26212"/>
                </a:lnTo>
                <a:lnTo>
                  <a:pt x="26543" y="26212"/>
                </a:lnTo>
                <a:lnTo>
                  <a:pt x="30480" y="26212"/>
                </a:lnTo>
                <a:lnTo>
                  <a:pt x="35053" y="26212"/>
                </a:lnTo>
                <a:lnTo>
                  <a:pt x="35053" y="30480"/>
                </a:lnTo>
                <a:lnTo>
                  <a:pt x="39243" y="30480"/>
                </a:lnTo>
                <a:lnTo>
                  <a:pt x="39243" y="43891"/>
                </a:lnTo>
                <a:lnTo>
                  <a:pt x="39243" y="47853"/>
                </a:lnTo>
                <a:lnTo>
                  <a:pt x="39243" y="52425"/>
                </a:lnTo>
                <a:lnTo>
                  <a:pt x="39243" y="56692"/>
                </a:lnTo>
                <a:lnTo>
                  <a:pt x="39243" y="61264"/>
                </a:lnTo>
                <a:lnTo>
                  <a:pt x="35053" y="65532"/>
                </a:lnTo>
                <a:lnTo>
                  <a:pt x="35053" y="70104"/>
                </a:lnTo>
                <a:lnTo>
                  <a:pt x="30480" y="78333"/>
                </a:lnTo>
                <a:lnTo>
                  <a:pt x="21972" y="78333"/>
                </a:lnTo>
                <a:lnTo>
                  <a:pt x="17399" y="78333"/>
                </a:lnTo>
                <a:lnTo>
                  <a:pt x="13081" y="78333"/>
                </a:lnTo>
                <a:lnTo>
                  <a:pt x="8763" y="78333"/>
                </a:lnTo>
                <a:lnTo>
                  <a:pt x="4192" y="78333"/>
                </a:lnTo>
                <a:lnTo>
                  <a:pt x="0" y="78333"/>
                </a:lnTo>
                <a:lnTo>
                  <a:pt x="0" y="743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3" name="Freeform 1963"/>
          <p:cNvSpPr/>
          <p:nvPr/>
        </p:nvSpPr>
        <p:spPr>
          <a:xfrm>
            <a:off x="3694429" y="9717938"/>
            <a:ext cx="48261" cy="3962"/>
          </a:xfrm>
          <a:custGeom>
            <a:avLst/>
            <a:gdLst/>
            <a:ahLst/>
            <a:cxnLst/>
            <a:rect l="0" t="0" r="0" b="0"/>
            <a:pathLst>
              <a:path w="48261" h="3962">
                <a:moveTo>
                  <a:pt x="0" y="3962"/>
                </a:moveTo>
                <a:lnTo>
                  <a:pt x="8636" y="3962"/>
                </a:lnTo>
                <a:lnTo>
                  <a:pt x="13209" y="3962"/>
                </a:lnTo>
                <a:lnTo>
                  <a:pt x="17780" y="3962"/>
                </a:lnTo>
                <a:lnTo>
                  <a:pt x="21717" y="3962"/>
                </a:lnTo>
                <a:lnTo>
                  <a:pt x="26290" y="3962"/>
                </a:lnTo>
                <a:lnTo>
                  <a:pt x="39371" y="0"/>
                </a:lnTo>
                <a:lnTo>
                  <a:pt x="43942" y="0"/>
                </a:lnTo>
                <a:lnTo>
                  <a:pt x="4826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4" name="Freeform 1964"/>
          <p:cNvSpPr/>
          <p:nvPr/>
        </p:nvSpPr>
        <p:spPr>
          <a:xfrm>
            <a:off x="3221735" y="9813340"/>
            <a:ext cx="52451" cy="48159"/>
          </a:xfrm>
          <a:custGeom>
            <a:avLst/>
            <a:gdLst/>
            <a:ahLst/>
            <a:cxnLst/>
            <a:rect l="0" t="0" r="0" b="0"/>
            <a:pathLst>
              <a:path w="52451" h="48159">
                <a:moveTo>
                  <a:pt x="0" y="0"/>
                </a:moveTo>
                <a:lnTo>
                  <a:pt x="0" y="8839"/>
                </a:lnTo>
                <a:lnTo>
                  <a:pt x="0" y="13107"/>
                </a:lnTo>
                <a:lnTo>
                  <a:pt x="0" y="17679"/>
                </a:lnTo>
                <a:lnTo>
                  <a:pt x="0" y="21946"/>
                </a:lnTo>
                <a:lnTo>
                  <a:pt x="0" y="26518"/>
                </a:lnTo>
                <a:lnTo>
                  <a:pt x="4572" y="30480"/>
                </a:lnTo>
                <a:lnTo>
                  <a:pt x="4572" y="35052"/>
                </a:lnTo>
                <a:lnTo>
                  <a:pt x="4572" y="43892"/>
                </a:lnTo>
                <a:lnTo>
                  <a:pt x="8510" y="48159"/>
                </a:lnTo>
                <a:lnTo>
                  <a:pt x="13082" y="48159"/>
                </a:lnTo>
                <a:lnTo>
                  <a:pt x="17654" y="48159"/>
                </a:lnTo>
                <a:lnTo>
                  <a:pt x="26163" y="48159"/>
                </a:lnTo>
                <a:lnTo>
                  <a:pt x="30735" y="39320"/>
                </a:lnTo>
                <a:lnTo>
                  <a:pt x="35053" y="35052"/>
                </a:lnTo>
                <a:lnTo>
                  <a:pt x="39624" y="30480"/>
                </a:lnTo>
                <a:lnTo>
                  <a:pt x="39624" y="26518"/>
                </a:lnTo>
                <a:lnTo>
                  <a:pt x="44197" y="26518"/>
                </a:lnTo>
                <a:lnTo>
                  <a:pt x="44197" y="21946"/>
                </a:lnTo>
                <a:lnTo>
                  <a:pt x="44197" y="17679"/>
                </a:lnTo>
                <a:lnTo>
                  <a:pt x="48134" y="13107"/>
                </a:lnTo>
                <a:lnTo>
                  <a:pt x="48134" y="4267"/>
                </a:lnTo>
                <a:lnTo>
                  <a:pt x="52451" y="42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5" name="Freeform 1965"/>
          <p:cNvSpPr/>
          <p:nvPr/>
        </p:nvSpPr>
        <p:spPr>
          <a:xfrm>
            <a:off x="3287521" y="9813340"/>
            <a:ext cx="56769" cy="60960"/>
          </a:xfrm>
          <a:custGeom>
            <a:avLst/>
            <a:gdLst/>
            <a:ahLst/>
            <a:cxnLst/>
            <a:rect l="0" t="0" r="0" b="0"/>
            <a:pathLst>
              <a:path w="56769" h="60960">
                <a:moveTo>
                  <a:pt x="52198" y="21946"/>
                </a:moveTo>
                <a:lnTo>
                  <a:pt x="47880" y="21946"/>
                </a:lnTo>
                <a:lnTo>
                  <a:pt x="43307" y="21946"/>
                </a:lnTo>
                <a:lnTo>
                  <a:pt x="39370" y="21946"/>
                </a:lnTo>
                <a:lnTo>
                  <a:pt x="35052" y="21946"/>
                </a:lnTo>
                <a:lnTo>
                  <a:pt x="30481" y="21946"/>
                </a:lnTo>
                <a:lnTo>
                  <a:pt x="21718" y="21946"/>
                </a:lnTo>
                <a:lnTo>
                  <a:pt x="17400" y="21946"/>
                </a:lnTo>
                <a:lnTo>
                  <a:pt x="8890" y="26518"/>
                </a:lnTo>
                <a:lnTo>
                  <a:pt x="8890" y="35052"/>
                </a:lnTo>
                <a:lnTo>
                  <a:pt x="4319" y="35052"/>
                </a:lnTo>
                <a:lnTo>
                  <a:pt x="4319" y="39320"/>
                </a:lnTo>
                <a:lnTo>
                  <a:pt x="0" y="39320"/>
                </a:lnTo>
                <a:lnTo>
                  <a:pt x="0" y="43892"/>
                </a:lnTo>
                <a:lnTo>
                  <a:pt x="0" y="48159"/>
                </a:lnTo>
                <a:lnTo>
                  <a:pt x="0" y="52426"/>
                </a:lnTo>
                <a:lnTo>
                  <a:pt x="0" y="56998"/>
                </a:lnTo>
                <a:lnTo>
                  <a:pt x="0" y="60960"/>
                </a:lnTo>
                <a:lnTo>
                  <a:pt x="8890" y="60960"/>
                </a:lnTo>
                <a:lnTo>
                  <a:pt x="12827" y="60960"/>
                </a:lnTo>
                <a:lnTo>
                  <a:pt x="17400" y="60960"/>
                </a:lnTo>
                <a:lnTo>
                  <a:pt x="26289" y="60960"/>
                </a:lnTo>
                <a:lnTo>
                  <a:pt x="30481" y="60960"/>
                </a:lnTo>
                <a:lnTo>
                  <a:pt x="35052" y="60960"/>
                </a:lnTo>
                <a:lnTo>
                  <a:pt x="43307" y="56998"/>
                </a:lnTo>
                <a:lnTo>
                  <a:pt x="43307" y="52426"/>
                </a:lnTo>
                <a:lnTo>
                  <a:pt x="56769" y="39320"/>
                </a:lnTo>
                <a:lnTo>
                  <a:pt x="56769" y="35052"/>
                </a:lnTo>
                <a:lnTo>
                  <a:pt x="56769" y="30480"/>
                </a:lnTo>
                <a:lnTo>
                  <a:pt x="56769" y="26518"/>
                </a:lnTo>
                <a:lnTo>
                  <a:pt x="56769" y="21946"/>
                </a:lnTo>
                <a:lnTo>
                  <a:pt x="56769" y="17679"/>
                </a:lnTo>
                <a:lnTo>
                  <a:pt x="56769" y="8839"/>
                </a:lnTo>
                <a:lnTo>
                  <a:pt x="56769" y="4267"/>
                </a:lnTo>
                <a:lnTo>
                  <a:pt x="5676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6" name="Freeform 1966"/>
          <p:cNvSpPr/>
          <p:nvPr/>
        </p:nvSpPr>
        <p:spPr>
          <a:xfrm>
            <a:off x="3353053" y="9822179"/>
            <a:ext cx="30481" cy="30481"/>
          </a:xfrm>
          <a:custGeom>
            <a:avLst/>
            <a:gdLst/>
            <a:ahLst/>
            <a:cxnLst/>
            <a:rect l="0" t="0" r="0" b="0"/>
            <a:pathLst>
              <a:path w="30481" h="30481">
                <a:moveTo>
                  <a:pt x="8891" y="30481"/>
                </a:moveTo>
                <a:lnTo>
                  <a:pt x="4318" y="30481"/>
                </a:lnTo>
                <a:lnTo>
                  <a:pt x="0" y="26213"/>
                </a:lnTo>
                <a:lnTo>
                  <a:pt x="0" y="21641"/>
                </a:lnTo>
                <a:lnTo>
                  <a:pt x="0" y="17679"/>
                </a:lnTo>
                <a:lnTo>
                  <a:pt x="0" y="13107"/>
                </a:lnTo>
                <a:lnTo>
                  <a:pt x="0" y="8840"/>
                </a:lnTo>
                <a:lnTo>
                  <a:pt x="0" y="0"/>
                </a:lnTo>
                <a:lnTo>
                  <a:pt x="4318" y="0"/>
                </a:lnTo>
                <a:lnTo>
                  <a:pt x="8891" y="0"/>
                </a:lnTo>
                <a:lnTo>
                  <a:pt x="17400" y="0"/>
                </a:lnTo>
                <a:lnTo>
                  <a:pt x="21718" y="4268"/>
                </a:lnTo>
                <a:lnTo>
                  <a:pt x="21718" y="8840"/>
                </a:lnTo>
                <a:lnTo>
                  <a:pt x="26289" y="8840"/>
                </a:lnTo>
                <a:lnTo>
                  <a:pt x="26289" y="13107"/>
                </a:lnTo>
                <a:lnTo>
                  <a:pt x="26289" y="17679"/>
                </a:lnTo>
                <a:lnTo>
                  <a:pt x="26289" y="21641"/>
                </a:lnTo>
                <a:lnTo>
                  <a:pt x="30481" y="216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7" name="Freeform 1967"/>
          <p:cNvSpPr/>
          <p:nvPr/>
        </p:nvSpPr>
        <p:spPr>
          <a:xfrm>
            <a:off x="2744470" y="9760915"/>
            <a:ext cx="83184" cy="96317"/>
          </a:xfrm>
          <a:custGeom>
            <a:avLst/>
            <a:gdLst/>
            <a:ahLst/>
            <a:cxnLst/>
            <a:rect l="0" t="0" r="0" b="0"/>
            <a:pathLst>
              <a:path w="83184" h="96317">
                <a:moveTo>
                  <a:pt x="21844" y="0"/>
                </a:moveTo>
                <a:lnTo>
                  <a:pt x="21844" y="13411"/>
                </a:lnTo>
                <a:lnTo>
                  <a:pt x="13081" y="30480"/>
                </a:lnTo>
                <a:lnTo>
                  <a:pt x="13081" y="43891"/>
                </a:lnTo>
                <a:lnTo>
                  <a:pt x="8762" y="70104"/>
                </a:lnTo>
                <a:lnTo>
                  <a:pt x="8762" y="74371"/>
                </a:lnTo>
                <a:lnTo>
                  <a:pt x="0" y="82905"/>
                </a:lnTo>
                <a:lnTo>
                  <a:pt x="0" y="96317"/>
                </a:lnTo>
                <a:lnTo>
                  <a:pt x="8762" y="96317"/>
                </a:lnTo>
                <a:lnTo>
                  <a:pt x="13081" y="96317"/>
                </a:lnTo>
                <a:lnTo>
                  <a:pt x="26415" y="96317"/>
                </a:lnTo>
                <a:lnTo>
                  <a:pt x="35052" y="87477"/>
                </a:lnTo>
                <a:lnTo>
                  <a:pt x="39243" y="87477"/>
                </a:lnTo>
                <a:lnTo>
                  <a:pt x="48132" y="82905"/>
                </a:lnTo>
                <a:lnTo>
                  <a:pt x="56896" y="82905"/>
                </a:lnTo>
                <a:lnTo>
                  <a:pt x="60959" y="78943"/>
                </a:lnTo>
                <a:lnTo>
                  <a:pt x="65531" y="78943"/>
                </a:lnTo>
                <a:lnTo>
                  <a:pt x="65531" y="74371"/>
                </a:lnTo>
                <a:lnTo>
                  <a:pt x="70103" y="74371"/>
                </a:lnTo>
                <a:lnTo>
                  <a:pt x="78866" y="74371"/>
                </a:lnTo>
                <a:lnTo>
                  <a:pt x="83184" y="74371"/>
                </a:lnTo>
                <a:lnTo>
                  <a:pt x="83184" y="701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8" name="Freeform 1968"/>
          <p:cNvSpPr/>
          <p:nvPr/>
        </p:nvSpPr>
        <p:spPr>
          <a:xfrm>
            <a:off x="2801366" y="9808768"/>
            <a:ext cx="0" cy="74676"/>
          </a:xfrm>
          <a:custGeom>
            <a:avLst/>
            <a:gdLst/>
            <a:ahLst/>
            <a:cxnLst/>
            <a:rect l="0" t="0" r="0" b="0"/>
            <a:pathLst>
              <a:path h="74676">
                <a:moveTo>
                  <a:pt x="0" y="0"/>
                </a:moveTo>
                <a:lnTo>
                  <a:pt x="0" y="0"/>
                </a:lnTo>
                <a:lnTo>
                  <a:pt x="0" y="8839"/>
                </a:lnTo>
                <a:lnTo>
                  <a:pt x="0" y="17983"/>
                </a:lnTo>
                <a:lnTo>
                  <a:pt x="0" y="31090"/>
                </a:lnTo>
                <a:lnTo>
                  <a:pt x="0" y="35052"/>
                </a:lnTo>
                <a:lnTo>
                  <a:pt x="0" y="48464"/>
                </a:lnTo>
                <a:lnTo>
                  <a:pt x="0" y="57303"/>
                </a:lnTo>
                <a:lnTo>
                  <a:pt x="0" y="61570"/>
                </a:lnTo>
                <a:lnTo>
                  <a:pt x="0" y="70104"/>
                </a:lnTo>
                <a:lnTo>
                  <a:pt x="0" y="746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69" name="Freeform 1969"/>
          <p:cNvSpPr/>
          <p:nvPr/>
        </p:nvSpPr>
        <p:spPr>
          <a:xfrm>
            <a:off x="2858135" y="9782556"/>
            <a:ext cx="96266" cy="87782"/>
          </a:xfrm>
          <a:custGeom>
            <a:avLst/>
            <a:gdLst/>
            <a:ahLst/>
            <a:cxnLst/>
            <a:rect l="0" t="0" r="0" b="0"/>
            <a:pathLst>
              <a:path w="96266" h="87782">
                <a:moveTo>
                  <a:pt x="48387" y="0"/>
                </a:moveTo>
                <a:lnTo>
                  <a:pt x="48387" y="0"/>
                </a:lnTo>
                <a:lnTo>
                  <a:pt x="44195" y="0"/>
                </a:lnTo>
                <a:lnTo>
                  <a:pt x="30734" y="0"/>
                </a:lnTo>
                <a:lnTo>
                  <a:pt x="26162" y="4571"/>
                </a:lnTo>
                <a:lnTo>
                  <a:pt x="21970" y="8839"/>
                </a:lnTo>
                <a:lnTo>
                  <a:pt x="9144" y="22250"/>
                </a:lnTo>
                <a:lnTo>
                  <a:pt x="9144" y="26212"/>
                </a:lnTo>
                <a:lnTo>
                  <a:pt x="0" y="44195"/>
                </a:lnTo>
                <a:lnTo>
                  <a:pt x="0" y="48463"/>
                </a:lnTo>
                <a:lnTo>
                  <a:pt x="0" y="52730"/>
                </a:lnTo>
                <a:lnTo>
                  <a:pt x="0" y="61264"/>
                </a:lnTo>
                <a:lnTo>
                  <a:pt x="0" y="65836"/>
                </a:lnTo>
                <a:lnTo>
                  <a:pt x="0" y="70408"/>
                </a:lnTo>
                <a:lnTo>
                  <a:pt x="0" y="74676"/>
                </a:lnTo>
                <a:lnTo>
                  <a:pt x="4572" y="78943"/>
                </a:lnTo>
                <a:lnTo>
                  <a:pt x="17907" y="87782"/>
                </a:lnTo>
                <a:lnTo>
                  <a:pt x="26162" y="87782"/>
                </a:lnTo>
                <a:lnTo>
                  <a:pt x="48387" y="87782"/>
                </a:lnTo>
                <a:lnTo>
                  <a:pt x="52450" y="87782"/>
                </a:lnTo>
                <a:lnTo>
                  <a:pt x="61213" y="87782"/>
                </a:lnTo>
                <a:lnTo>
                  <a:pt x="83438" y="83515"/>
                </a:lnTo>
                <a:lnTo>
                  <a:pt x="87503" y="83515"/>
                </a:lnTo>
                <a:lnTo>
                  <a:pt x="92075" y="74676"/>
                </a:lnTo>
                <a:lnTo>
                  <a:pt x="92075" y="65836"/>
                </a:lnTo>
                <a:lnTo>
                  <a:pt x="96266" y="61264"/>
                </a:lnTo>
                <a:lnTo>
                  <a:pt x="96266" y="57302"/>
                </a:lnTo>
                <a:lnTo>
                  <a:pt x="96266" y="52730"/>
                </a:lnTo>
                <a:lnTo>
                  <a:pt x="96266" y="44195"/>
                </a:lnTo>
                <a:lnTo>
                  <a:pt x="96266" y="35051"/>
                </a:lnTo>
                <a:lnTo>
                  <a:pt x="92075" y="26212"/>
                </a:lnTo>
                <a:lnTo>
                  <a:pt x="83438" y="13411"/>
                </a:lnTo>
                <a:lnTo>
                  <a:pt x="78866" y="13411"/>
                </a:lnTo>
                <a:lnTo>
                  <a:pt x="74675" y="8839"/>
                </a:lnTo>
                <a:lnTo>
                  <a:pt x="70104" y="457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0" name="Freeform 1970"/>
          <p:cNvSpPr/>
          <p:nvPr/>
        </p:nvSpPr>
        <p:spPr>
          <a:xfrm>
            <a:off x="3015742" y="9760915"/>
            <a:ext cx="39243" cy="96317"/>
          </a:xfrm>
          <a:custGeom>
            <a:avLst/>
            <a:gdLst/>
            <a:ahLst/>
            <a:cxnLst/>
            <a:rect l="0" t="0" r="0" b="0"/>
            <a:pathLst>
              <a:path w="39243" h="96317">
                <a:moveTo>
                  <a:pt x="0" y="96317"/>
                </a:moveTo>
                <a:lnTo>
                  <a:pt x="0" y="87477"/>
                </a:lnTo>
                <a:lnTo>
                  <a:pt x="0" y="82905"/>
                </a:lnTo>
                <a:lnTo>
                  <a:pt x="0" y="74371"/>
                </a:lnTo>
                <a:lnTo>
                  <a:pt x="8762" y="52425"/>
                </a:lnTo>
                <a:lnTo>
                  <a:pt x="13081" y="43891"/>
                </a:lnTo>
                <a:lnTo>
                  <a:pt x="26415" y="21641"/>
                </a:lnTo>
                <a:lnTo>
                  <a:pt x="35306" y="8839"/>
                </a:lnTo>
                <a:lnTo>
                  <a:pt x="39243" y="4267"/>
                </a:lnTo>
                <a:lnTo>
                  <a:pt x="3924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1" name="Freeform 1971"/>
          <p:cNvSpPr/>
          <p:nvPr/>
        </p:nvSpPr>
        <p:spPr>
          <a:xfrm>
            <a:off x="2984880" y="9782556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2" name="Freeform 1972"/>
          <p:cNvSpPr/>
          <p:nvPr/>
        </p:nvSpPr>
        <p:spPr>
          <a:xfrm>
            <a:off x="1988185" y="9787127"/>
            <a:ext cx="91440" cy="118263"/>
          </a:xfrm>
          <a:custGeom>
            <a:avLst/>
            <a:gdLst/>
            <a:ahLst/>
            <a:cxnLst/>
            <a:rect l="0" t="0" r="0" b="0"/>
            <a:pathLst>
              <a:path w="91440" h="118263">
                <a:moveTo>
                  <a:pt x="0" y="0"/>
                </a:moveTo>
                <a:lnTo>
                  <a:pt x="0" y="13412"/>
                </a:lnTo>
                <a:lnTo>
                  <a:pt x="0" y="21641"/>
                </a:lnTo>
                <a:lnTo>
                  <a:pt x="0" y="35052"/>
                </a:lnTo>
                <a:lnTo>
                  <a:pt x="0" y="48159"/>
                </a:lnTo>
                <a:lnTo>
                  <a:pt x="0" y="56693"/>
                </a:lnTo>
                <a:lnTo>
                  <a:pt x="0" y="83211"/>
                </a:lnTo>
                <a:lnTo>
                  <a:pt x="0" y="96317"/>
                </a:lnTo>
                <a:lnTo>
                  <a:pt x="0" y="100585"/>
                </a:lnTo>
                <a:lnTo>
                  <a:pt x="0" y="105157"/>
                </a:lnTo>
                <a:lnTo>
                  <a:pt x="0" y="109424"/>
                </a:lnTo>
                <a:lnTo>
                  <a:pt x="3937" y="113996"/>
                </a:lnTo>
                <a:lnTo>
                  <a:pt x="8509" y="113996"/>
                </a:lnTo>
                <a:lnTo>
                  <a:pt x="12826" y="118263"/>
                </a:lnTo>
                <a:lnTo>
                  <a:pt x="21716" y="118263"/>
                </a:lnTo>
                <a:lnTo>
                  <a:pt x="26288" y="118263"/>
                </a:lnTo>
                <a:lnTo>
                  <a:pt x="30479" y="118263"/>
                </a:lnTo>
                <a:lnTo>
                  <a:pt x="38988" y="118263"/>
                </a:lnTo>
                <a:lnTo>
                  <a:pt x="65532" y="118263"/>
                </a:lnTo>
                <a:lnTo>
                  <a:pt x="69469" y="118263"/>
                </a:lnTo>
                <a:lnTo>
                  <a:pt x="87248" y="118263"/>
                </a:lnTo>
                <a:lnTo>
                  <a:pt x="91440" y="11826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3" name="Freeform 1973"/>
          <p:cNvSpPr/>
          <p:nvPr/>
        </p:nvSpPr>
        <p:spPr>
          <a:xfrm>
            <a:off x="2079625" y="9843820"/>
            <a:ext cx="74676" cy="65532"/>
          </a:xfrm>
          <a:custGeom>
            <a:avLst/>
            <a:gdLst/>
            <a:ahLst/>
            <a:cxnLst/>
            <a:rect l="0" t="0" r="0" b="0"/>
            <a:pathLst>
              <a:path w="74676" h="65532">
                <a:moveTo>
                  <a:pt x="74676" y="0"/>
                </a:moveTo>
                <a:lnTo>
                  <a:pt x="65913" y="0"/>
                </a:lnTo>
                <a:lnTo>
                  <a:pt x="57023" y="0"/>
                </a:lnTo>
                <a:lnTo>
                  <a:pt x="35432" y="9144"/>
                </a:lnTo>
                <a:lnTo>
                  <a:pt x="30860" y="13412"/>
                </a:lnTo>
                <a:lnTo>
                  <a:pt x="21970" y="22251"/>
                </a:lnTo>
                <a:lnTo>
                  <a:pt x="13080" y="35052"/>
                </a:lnTo>
                <a:lnTo>
                  <a:pt x="4572" y="35052"/>
                </a:lnTo>
                <a:lnTo>
                  <a:pt x="0" y="39624"/>
                </a:lnTo>
                <a:lnTo>
                  <a:pt x="0" y="43892"/>
                </a:lnTo>
                <a:lnTo>
                  <a:pt x="0" y="52731"/>
                </a:lnTo>
                <a:lnTo>
                  <a:pt x="0" y="57303"/>
                </a:lnTo>
                <a:lnTo>
                  <a:pt x="0" y="61570"/>
                </a:lnTo>
                <a:lnTo>
                  <a:pt x="9144" y="61570"/>
                </a:lnTo>
                <a:lnTo>
                  <a:pt x="9144" y="65532"/>
                </a:lnTo>
                <a:lnTo>
                  <a:pt x="13080" y="65532"/>
                </a:lnTo>
                <a:lnTo>
                  <a:pt x="17652" y="65532"/>
                </a:lnTo>
                <a:lnTo>
                  <a:pt x="21970" y="65532"/>
                </a:lnTo>
                <a:lnTo>
                  <a:pt x="26289" y="65532"/>
                </a:lnTo>
                <a:lnTo>
                  <a:pt x="30860" y="65532"/>
                </a:lnTo>
                <a:lnTo>
                  <a:pt x="35432" y="65532"/>
                </a:lnTo>
                <a:lnTo>
                  <a:pt x="35432" y="52731"/>
                </a:lnTo>
                <a:lnTo>
                  <a:pt x="35432" y="43892"/>
                </a:lnTo>
                <a:lnTo>
                  <a:pt x="35432" y="26518"/>
                </a:lnTo>
                <a:lnTo>
                  <a:pt x="35432" y="17679"/>
                </a:lnTo>
                <a:lnTo>
                  <a:pt x="35432" y="13412"/>
                </a:lnTo>
                <a:lnTo>
                  <a:pt x="35432" y="4572"/>
                </a:lnTo>
                <a:lnTo>
                  <a:pt x="30860" y="0"/>
                </a:lnTo>
                <a:lnTo>
                  <a:pt x="2628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4" name="Freeform 1974"/>
          <p:cNvSpPr/>
          <p:nvPr/>
        </p:nvSpPr>
        <p:spPr>
          <a:xfrm>
            <a:off x="2150110" y="9861499"/>
            <a:ext cx="52069" cy="52425"/>
          </a:xfrm>
          <a:custGeom>
            <a:avLst/>
            <a:gdLst/>
            <a:ahLst/>
            <a:cxnLst/>
            <a:rect l="0" t="0" r="0" b="0"/>
            <a:pathLst>
              <a:path w="52069" h="52425">
                <a:moveTo>
                  <a:pt x="0" y="21945"/>
                </a:moveTo>
                <a:lnTo>
                  <a:pt x="0" y="17373"/>
                </a:lnTo>
                <a:lnTo>
                  <a:pt x="8128" y="13411"/>
                </a:lnTo>
                <a:lnTo>
                  <a:pt x="12700" y="4572"/>
                </a:lnTo>
                <a:lnTo>
                  <a:pt x="12700" y="0"/>
                </a:lnTo>
                <a:lnTo>
                  <a:pt x="17272" y="0"/>
                </a:lnTo>
                <a:lnTo>
                  <a:pt x="21590" y="0"/>
                </a:lnTo>
                <a:lnTo>
                  <a:pt x="25907" y="0"/>
                </a:lnTo>
                <a:lnTo>
                  <a:pt x="30479" y="0"/>
                </a:lnTo>
                <a:lnTo>
                  <a:pt x="34670" y="0"/>
                </a:lnTo>
                <a:lnTo>
                  <a:pt x="39242" y="8839"/>
                </a:lnTo>
                <a:lnTo>
                  <a:pt x="39242" y="13411"/>
                </a:lnTo>
                <a:lnTo>
                  <a:pt x="47751" y="17373"/>
                </a:lnTo>
                <a:lnTo>
                  <a:pt x="47751" y="21945"/>
                </a:lnTo>
                <a:lnTo>
                  <a:pt x="47751" y="26213"/>
                </a:lnTo>
                <a:lnTo>
                  <a:pt x="47751" y="30785"/>
                </a:lnTo>
                <a:lnTo>
                  <a:pt x="52069" y="35052"/>
                </a:lnTo>
                <a:lnTo>
                  <a:pt x="52069" y="43891"/>
                </a:lnTo>
                <a:lnTo>
                  <a:pt x="52069" y="47853"/>
                </a:lnTo>
                <a:lnTo>
                  <a:pt x="52069" y="5242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5" name="Freeform 1975"/>
          <p:cNvSpPr/>
          <p:nvPr/>
        </p:nvSpPr>
        <p:spPr>
          <a:xfrm>
            <a:off x="2237232" y="9774326"/>
            <a:ext cx="74422" cy="135026"/>
          </a:xfrm>
          <a:custGeom>
            <a:avLst/>
            <a:gdLst/>
            <a:ahLst/>
            <a:cxnLst/>
            <a:rect l="0" t="0" r="0" b="0"/>
            <a:pathLst>
              <a:path w="74422" h="135026">
                <a:moveTo>
                  <a:pt x="39369" y="74066"/>
                </a:moveTo>
                <a:lnTo>
                  <a:pt x="35051" y="74066"/>
                </a:lnTo>
                <a:lnTo>
                  <a:pt x="30479" y="74066"/>
                </a:lnTo>
                <a:lnTo>
                  <a:pt x="26162" y="74066"/>
                </a:lnTo>
                <a:lnTo>
                  <a:pt x="21590" y="74066"/>
                </a:lnTo>
                <a:lnTo>
                  <a:pt x="17653" y="78638"/>
                </a:lnTo>
                <a:lnTo>
                  <a:pt x="13081" y="78638"/>
                </a:lnTo>
                <a:lnTo>
                  <a:pt x="4318" y="87173"/>
                </a:lnTo>
                <a:lnTo>
                  <a:pt x="4318" y="96012"/>
                </a:lnTo>
                <a:lnTo>
                  <a:pt x="4318" y="100584"/>
                </a:lnTo>
                <a:lnTo>
                  <a:pt x="0" y="100584"/>
                </a:lnTo>
                <a:lnTo>
                  <a:pt x="0" y="104546"/>
                </a:lnTo>
                <a:lnTo>
                  <a:pt x="0" y="113386"/>
                </a:lnTo>
                <a:lnTo>
                  <a:pt x="0" y="117958"/>
                </a:lnTo>
                <a:lnTo>
                  <a:pt x="0" y="126797"/>
                </a:lnTo>
                <a:lnTo>
                  <a:pt x="4318" y="131064"/>
                </a:lnTo>
                <a:lnTo>
                  <a:pt x="13081" y="131064"/>
                </a:lnTo>
                <a:lnTo>
                  <a:pt x="17653" y="135026"/>
                </a:lnTo>
                <a:lnTo>
                  <a:pt x="21590" y="135026"/>
                </a:lnTo>
                <a:lnTo>
                  <a:pt x="26162" y="135026"/>
                </a:lnTo>
                <a:lnTo>
                  <a:pt x="30479" y="126797"/>
                </a:lnTo>
                <a:lnTo>
                  <a:pt x="43941" y="122225"/>
                </a:lnTo>
                <a:lnTo>
                  <a:pt x="48132" y="117958"/>
                </a:lnTo>
                <a:lnTo>
                  <a:pt x="52704" y="113386"/>
                </a:lnTo>
                <a:lnTo>
                  <a:pt x="57022" y="100584"/>
                </a:lnTo>
                <a:lnTo>
                  <a:pt x="57022" y="91745"/>
                </a:lnTo>
                <a:lnTo>
                  <a:pt x="65532" y="78638"/>
                </a:lnTo>
                <a:lnTo>
                  <a:pt x="65532" y="74066"/>
                </a:lnTo>
                <a:lnTo>
                  <a:pt x="65532" y="56693"/>
                </a:lnTo>
                <a:lnTo>
                  <a:pt x="65532" y="39014"/>
                </a:lnTo>
                <a:lnTo>
                  <a:pt x="65532" y="34442"/>
                </a:lnTo>
                <a:lnTo>
                  <a:pt x="65532" y="17069"/>
                </a:lnTo>
                <a:lnTo>
                  <a:pt x="65532" y="12801"/>
                </a:lnTo>
                <a:lnTo>
                  <a:pt x="65532" y="3962"/>
                </a:lnTo>
                <a:lnTo>
                  <a:pt x="65532" y="0"/>
                </a:lnTo>
                <a:lnTo>
                  <a:pt x="65532" y="12801"/>
                </a:lnTo>
                <a:lnTo>
                  <a:pt x="65532" y="21641"/>
                </a:lnTo>
                <a:lnTo>
                  <a:pt x="61594" y="34442"/>
                </a:lnTo>
                <a:lnTo>
                  <a:pt x="61594" y="47853"/>
                </a:lnTo>
                <a:lnTo>
                  <a:pt x="61594" y="65532"/>
                </a:lnTo>
                <a:lnTo>
                  <a:pt x="61594" y="78638"/>
                </a:lnTo>
                <a:lnTo>
                  <a:pt x="61594" y="82906"/>
                </a:lnTo>
                <a:lnTo>
                  <a:pt x="65532" y="100584"/>
                </a:lnTo>
                <a:lnTo>
                  <a:pt x="65532" y="104546"/>
                </a:lnTo>
                <a:lnTo>
                  <a:pt x="65532" y="109118"/>
                </a:lnTo>
                <a:lnTo>
                  <a:pt x="70103" y="113386"/>
                </a:lnTo>
                <a:lnTo>
                  <a:pt x="74422" y="11338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6" name="Freeform 1976"/>
          <p:cNvSpPr/>
          <p:nvPr/>
        </p:nvSpPr>
        <p:spPr>
          <a:xfrm>
            <a:off x="2333879" y="9822179"/>
            <a:ext cx="69469" cy="74372"/>
          </a:xfrm>
          <a:custGeom>
            <a:avLst/>
            <a:gdLst/>
            <a:ahLst/>
            <a:cxnLst/>
            <a:rect l="0" t="0" r="0" b="0"/>
            <a:pathLst>
              <a:path w="69469" h="74372">
                <a:moveTo>
                  <a:pt x="30479" y="17679"/>
                </a:moveTo>
                <a:lnTo>
                  <a:pt x="30479" y="17679"/>
                </a:lnTo>
                <a:lnTo>
                  <a:pt x="26162" y="17679"/>
                </a:lnTo>
                <a:lnTo>
                  <a:pt x="21590" y="17679"/>
                </a:lnTo>
                <a:lnTo>
                  <a:pt x="12826" y="17679"/>
                </a:lnTo>
                <a:lnTo>
                  <a:pt x="8509" y="21641"/>
                </a:lnTo>
                <a:lnTo>
                  <a:pt x="3937" y="26213"/>
                </a:lnTo>
                <a:lnTo>
                  <a:pt x="0" y="35053"/>
                </a:lnTo>
                <a:lnTo>
                  <a:pt x="0" y="39320"/>
                </a:lnTo>
                <a:lnTo>
                  <a:pt x="0" y="43892"/>
                </a:lnTo>
                <a:lnTo>
                  <a:pt x="0" y="48159"/>
                </a:lnTo>
                <a:lnTo>
                  <a:pt x="0" y="52731"/>
                </a:lnTo>
                <a:lnTo>
                  <a:pt x="0" y="56693"/>
                </a:lnTo>
                <a:lnTo>
                  <a:pt x="0" y="61265"/>
                </a:lnTo>
                <a:lnTo>
                  <a:pt x="3937" y="70105"/>
                </a:lnTo>
                <a:lnTo>
                  <a:pt x="8509" y="74372"/>
                </a:lnTo>
                <a:lnTo>
                  <a:pt x="21590" y="74372"/>
                </a:lnTo>
                <a:lnTo>
                  <a:pt x="26162" y="74372"/>
                </a:lnTo>
                <a:lnTo>
                  <a:pt x="30479" y="74372"/>
                </a:lnTo>
                <a:lnTo>
                  <a:pt x="43560" y="70105"/>
                </a:lnTo>
                <a:lnTo>
                  <a:pt x="52069" y="65533"/>
                </a:lnTo>
                <a:lnTo>
                  <a:pt x="60960" y="52731"/>
                </a:lnTo>
                <a:lnTo>
                  <a:pt x="65531" y="48159"/>
                </a:lnTo>
                <a:lnTo>
                  <a:pt x="69469" y="43892"/>
                </a:lnTo>
                <a:lnTo>
                  <a:pt x="69469" y="35053"/>
                </a:lnTo>
                <a:lnTo>
                  <a:pt x="60960" y="26213"/>
                </a:lnTo>
                <a:lnTo>
                  <a:pt x="56641" y="17679"/>
                </a:lnTo>
                <a:lnTo>
                  <a:pt x="52069" y="8840"/>
                </a:lnTo>
                <a:lnTo>
                  <a:pt x="47878" y="4572"/>
                </a:lnTo>
                <a:lnTo>
                  <a:pt x="38988" y="4572"/>
                </a:lnTo>
                <a:lnTo>
                  <a:pt x="35051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7" name="Freeform 1977"/>
          <p:cNvSpPr/>
          <p:nvPr/>
        </p:nvSpPr>
        <p:spPr>
          <a:xfrm>
            <a:off x="2421001" y="9848392"/>
            <a:ext cx="65913" cy="48159"/>
          </a:xfrm>
          <a:custGeom>
            <a:avLst/>
            <a:gdLst/>
            <a:ahLst/>
            <a:cxnLst/>
            <a:rect l="0" t="0" r="0" b="0"/>
            <a:pathLst>
              <a:path w="65913" h="48159">
                <a:moveTo>
                  <a:pt x="0" y="43892"/>
                </a:moveTo>
                <a:lnTo>
                  <a:pt x="0" y="39320"/>
                </a:lnTo>
                <a:lnTo>
                  <a:pt x="0" y="35052"/>
                </a:lnTo>
                <a:lnTo>
                  <a:pt x="0" y="21946"/>
                </a:lnTo>
                <a:lnTo>
                  <a:pt x="0" y="17679"/>
                </a:lnTo>
                <a:lnTo>
                  <a:pt x="0" y="13107"/>
                </a:lnTo>
                <a:lnTo>
                  <a:pt x="0" y="8840"/>
                </a:lnTo>
                <a:lnTo>
                  <a:pt x="4572" y="4572"/>
                </a:lnTo>
                <a:lnTo>
                  <a:pt x="8890" y="0"/>
                </a:lnTo>
                <a:lnTo>
                  <a:pt x="17399" y="0"/>
                </a:lnTo>
                <a:lnTo>
                  <a:pt x="21716" y="0"/>
                </a:lnTo>
                <a:lnTo>
                  <a:pt x="26288" y="0"/>
                </a:lnTo>
                <a:lnTo>
                  <a:pt x="30479" y="0"/>
                </a:lnTo>
                <a:lnTo>
                  <a:pt x="35051" y="0"/>
                </a:lnTo>
                <a:lnTo>
                  <a:pt x="39624" y="0"/>
                </a:lnTo>
                <a:lnTo>
                  <a:pt x="43941" y="0"/>
                </a:lnTo>
                <a:lnTo>
                  <a:pt x="52450" y="8840"/>
                </a:lnTo>
                <a:lnTo>
                  <a:pt x="56769" y="17679"/>
                </a:lnTo>
                <a:lnTo>
                  <a:pt x="61341" y="21946"/>
                </a:lnTo>
                <a:lnTo>
                  <a:pt x="61341" y="26518"/>
                </a:lnTo>
                <a:lnTo>
                  <a:pt x="61341" y="30480"/>
                </a:lnTo>
                <a:lnTo>
                  <a:pt x="61341" y="39320"/>
                </a:lnTo>
                <a:lnTo>
                  <a:pt x="61341" y="48159"/>
                </a:lnTo>
                <a:lnTo>
                  <a:pt x="65913" y="4815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8" name="Freeform 1978"/>
          <p:cNvSpPr/>
          <p:nvPr/>
        </p:nvSpPr>
        <p:spPr>
          <a:xfrm>
            <a:off x="2581020" y="9854488"/>
            <a:ext cx="4319" cy="4268"/>
          </a:xfrm>
          <a:custGeom>
            <a:avLst/>
            <a:gdLst/>
            <a:ahLst/>
            <a:cxnLst/>
            <a:rect l="0" t="0" r="0" b="0"/>
            <a:pathLst>
              <a:path w="4319" h="4268">
                <a:moveTo>
                  <a:pt x="4319" y="0"/>
                </a:moveTo>
                <a:lnTo>
                  <a:pt x="4319" y="4268"/>
                </a:lnTo>
                <a:lnTo>
                  <a:pt x="0" y="426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79" name="Freeform 1979"/>
          <p:cNvSpPr/>
          <p:nvPr/>
        </p:nvSpPr>
        <p:spPr>
          <a:xfrm>
            <a:off x="1344422" y="9778288"/>
            <a:ext cx="104902" cy="139904"/>
          </a:xfrm>
          <a:custGeom>
            <a:avLst/>
            <a:gdLst/>
            <a:ahLst/>
            <a:cxnLst/>
            <a:rect l="0" t="0" r="0" b="0"/>
            <a:pathLst>
              <a:path w="104902" h="139904">
                <a:moveTo>
                  <a:pt x="87503" y="87783"/>
                </a:moveTo>
                <a:lnTo>
                  <a:pt x="87503" y="87783"/>
                </a:lnTo>
                <a:lnTo>
                  <a:pt x="82930" y="87783"/>
                </a:lnTo>
                <a:lnTo>
                  <a:pt x="74422" y="83211"/>
                </a:lnTo>
                <a:lnTo>
                  <a:pt x="61341" y="83211"/>
                </a:lnTo>
                <a:lnTo>
                  <a:pt x="43941" y="83211"/>
                </a:lnTo>
                <a:lnTo>
                  <a:pt x="30861" y="83211"/>
                </a:lnTo>
                <a:lnTo>
                  <a:pt x="26289" y="83211"/>
                </a:lnTo>
                <a:lnTo>
                  <a:pt x="17399" y="83211"/>
                </a:lnTo>
                <a:lnTo>
                  <a:pt x="13461" y="83211"/>
                </a:lnTo>
                <a:lnTo>
                  <a:pt x="8889" y="83211"/>
                </a:lnTo>
                <a:lnTo>
                  <a:pt x="8889" y="87783"/>
                </a:lnTo>
                <a:lnTo>
                  <a:pt x="0" y="96622"/>
                </a:lnTo>
                <a:lnTo>
                  <a:pt x="0" y="109424"/>
                </a:lnTo>
                <a:lnTo>
                  <a:pt x="0" y="113996"/>
                </a:lnTo>
                <a:lnTo>
                  <a:pt x="4572" y="127102"/>
                </a:lnTo>
                <a:lnTo>
                  <a:pt x="8889" y="131064"/>
                </a:lnTo>
                <a:lnTo>
                  <a:pt x="17399" y="135636"/>
                </a:lnTo>
                <a:lnTo>
                  <a:pt x="39624" y="139904"/>
                </a:lnTo>
                <a:lnTo>
                  <a:pt x="43941" y="139904"/>
                </a:lnTo>
                <a:lnTo>
                  <a:pt x="61341" y="139904"/>
                </a:lnTo>
                <a:lnTo>
                  <a:pt x="65531" y="139904"/>
                </a:lnTo>
                <a:lnTo>
                  <a:pt x="70103" y="139904"/>
                </a:lnTo>
                <a:lnTo>
                  <a:pt x="74422" y="139904"/>
                </a:lnTo>
                <a:lnTo>
                  <a:pt x="78994" y="139904"/>
                </a:lnTo>
                <a:lnTo>
                  <a:pt x="82930" y="139904"/>
                </a:lnTo>
                <a:lnTo>
                  <a:pt x="87503" y="135636"/>
                </a:lnTo>
                <a:lnTo>
                  <a:pt x="91820" y="131064"/>
                </a:lnTo>
                <a:lnTo>
                  <a:pt x="100583" y="118263"/>
                </a:lnTo>
                <a:lnTo>
                  <a:pt x="100583" y="113996"/>
                </a:lnTo>
                <a:lnTo>
                  <a:pt x="100583" y="105156"/>
                </a:lnTo>
                <a:lnTo>
                  <a:pt x="100583" y="78944"/>
                </a:lnTo>
                <a:lnTo>
                  <a:pt x="100583" y="65532"/>
                </a:lnTo>
                <a:lnTo>
                  <a:pt x="100583" y="39319"/>
                </a:lnTo>
                <a:lnTo>
                  <a:pt x="100583" y="35052"/>
                </a:lnTo>
                <a:lnTo>
                  <a:pt x="100583" y="26518"/>
                </a:lnTo>
                <a:lnTo>
                  <a:pt x="100583" y="13107"/>
                </a:lnTo>
                <a:lnTo>
                  <a:pt x="100583" y="8839"/>
                </a:lnTo>
                <a:lnTo>
                  <a:pt x="100583" y="4268"/>
                </a:lnTo>
                <a:lnTo>
                  <a:pt x="100583" y="0"/>
                </a:lnTo>
                <a:lnTo>
                  <a:pt x="100583" y="4268"/>
                </a:lnTo>
                <a:lnTo>
                  <a:pt x="100583" y="17679"/>
                </a:lnTo>
                <a:lnTo>
                  <a:pt x="100583" y="26518"/>
                </a:lnTo>
                <a:lnTo>
                  <a:pt x="100583" y="39319"/>
                </a:lnTo>
                <a:lnTo>
                  <a:pt x="100583" y="52731"/>
                </a:lnTo>
                <a:lnTo>
                  <a:pt x="100583" y="61570"/>
                </a:lnTo>
                <a:lnTo>
                  <a:pt x="100583" y="74676"/>
                </a:lnTo>
                <a:lnTo>
                  <a:pt x="100583" y="92050"/>
                </a:lnTo>
                <a:lnTo>
                  <a:pt x="100583" y="96622"/>
                </a:lnTo>
                <a:lnTo>
                  <a:pt x="100583" y="105156"/>
                </a:lnTo>
                <a:lnTo>
                  <a:pt x="100583" y="113996"/>
                </a:lnTo>
                <a:lnTo>
                  <a:pt x="100583" y="118263"/>
                </a:lnTo>
                <a:lnTo>
                  <a:pt x="100583" y="122835"/>
                </a:lnTo>
                <a:lnTo>
                  <a:pt x="104902" y="12283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0" name="Freeform 1980"/>
          <p:cNvSpPr/>
          <p:nvPr/>
        </p:nvSpPr>
        <p:spPr>
          <a:xfrm>
            <a:off x="1204569" y="9831019"/>
            <a:ext cx="91719" cy="17373"/>
          </a:xfrm>
          <a:custGeom>
            <a:avLst/>
            <a:gdLst/>
            <a:ahLst/>
            <a:cxnLst/>
            <a:rect l="0" t="0" r="0" b="0"/>
            <a:pathLst>
              <a:path w="91719" h="17373">
                <a:moveTo>
                  <a:pt x="0" y="0"/>
                </a:moveTo>
                <a:lnTo>
                  <a:pt x="0" y="4267"/>
                </a:lnTo>
                <a:lnTo>
                  <a:pt x="0" y="8839"/>
                </a:lnTo>
                <a:lnTo>
                  <a:pt x="4267" y="8839"/>
                </a:lnTo>
                <a:lnTo>
                  <a:pt x="13106" y="8839"/>
                </a:lnTo>
                <a:lnTo>
                  <a:pt x="17678" y="8839"/>
                </a:lnTo>
                <a:lnTo>
                  <a:pt x="21641" y="8839"/>
                </a:lnTo>
                <a:lnTo>
                  <a:pt x="30480" y="8839"/>
                </a:lnTo>
                <a:lnTo>
                  <a:pt x="43891" y="8839"/>
                </a:lnTo>
                <a:lnTo>
                  <a:pt x="60960" y="17373"/>
                </a:lnTo>
                <a:lnTo>
                  <a:pt x="65558" y="17373"/>
                </a:lnTo>
                <a:lnTo>
                  <a:pt x="74320" y="17373"/>
                </a:lnTo>
                <a:lnTo>
                  <a:pt x="78639" y="17373"/>
                </a:lnTo>
                <a:lnTo>
                  <a:pt x="83211" y="17373"/>
                </a:lnTo>
                <a:lnTo>
                  <a:pt x="87147" y="17373"/>
                </a:lnTo>
                <a:lnTo>
                  <a:pt x="91719" y="1737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1" name="Freeform 1981"/>
          <p:cNvSpPr/>
          <p:nvPr/>
        </p:nvSpPr>
        <p:spPr>
          <a:xfrm>
            <a:off x="1270127" y="9808768"/>
            <a:ext cx="61214" cy="105156"/>
          </a:xfrm>
          <a:custGeom>
            <a:avLst/>
            <a:gdLst/>
            <a:ahLst/>
            <a:cxnLst/>
            <a:rect l="0" t="0" r="0" b="0"/>
            <a:pathLst>
              <a:path w="61214" h="105156">
                <a:moveTo>
                  <a:pt x="0" y="0"/>
                </a:moveTo>
                <a:lnTo>
                  <a:pt x="4572" y="0"/>
                </a:lnTo>
                <a:lnTo>
                  <a:pt x="17653" y="4572"/>
                </a:lnTo>
                <a:lnTo>
                  <a:pt x="30734" y="8839"/>
                </a:lnTo>
                <a:lnTo>
                  <a:pt x="30734" y="13411"/>
                </a:lnTo>
                <a:lnTo>
                  <a:pt x="35051" y="17983"/>
                </a:lnTo>
                <a:lnTo>
                  <a:pt x="39242" y="17983"/>
                </a:lnTo>
                <a:lnTo>
                  <a:pt x="43814" y="22251"/>
                </a:lnTo>
                <a:lnTo>
                  <a:pt x="48133" y="35052"/>
                </a:lnTo>
                <a:lnTo>
                  <a:pt x="48133" y="44196"/>
                </a:lnTo>
                <a:lnTo>
                  <a:pt x="57276" y="66142"/>
                </a:lnTo>
                <a:lnTo>
                  <a:pt x="57276" y="70104"/>
                </a:lnTo>
                <a:lnTo>
                  <a:pt x="61214" y="74676"/>
                </a:lnTo>
                <a:lnTo>
                  <a:pt x="61214" y="87783"/>
                </a:lnTo>
                <a:lnTo>
                  <a:pt x="61214" y="92355"/>
                </a:lnTo>
                <a:lnTo>
                  <a:pt x="61214" y="96622"/>
                </a:lnTo>
                <a:lnTo>
                  <a:pt x="57276" y="96622"/>
                </a:lnTo>
                <a:lnTo>
                  <a:pt x="57276" y="100584"/>
                </a:lnTo>
                <a:lnTo>
                  <a:pt x="43814" y="100584"/>
                </a:lnTo>
                <a:lnTo>
                  <a:pt x="39242" y="105156"/>
                </a:lnTo>
                <a:lnTo>
                  <a:pt x="35051" y="105156"/>
                </a:lnTo>
                <a:lnTo>
                  <a:pt x="30734" y="1051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2" name="Freeform 1982"/>
          <p:cNvSpPr/>
          <p:nvPr/>
        </p:nvSpPr>
        <p:spPr>
          <a:xfrm>
            <a:off x="1475486" y="9874910"/>
            <a:ext cx="52831" cy="65532"/>
          </a:xfrm>
          <a:custGeom>
            <a:avLst/>
            <a:gdLst/>
            <a:ahLst/>
            <a:cxnLst/>
            <a:rect l="0" t="0" r="0" b="0"/>
            <a:pathLst>
              <a:path w="52831" h="65532">
                <a:moveTo>
                  <a:pt x="35433" y="0"/>
                </a:moveTo>
                <a:lnTo>
                  <a:pt x="30861" y="0"/>
                </a:lnTo>
                <a:lnTo>
                  <a:pt x="21971" y="0"/>
                </a:lnTo>
                <a:lnTo>
                  <a:pt x="18033" y="0"/>
                </a:lnTo>
                <a:lnTo>
                  <a:pt x="13461" y="0"/>
                </a:lnTo>
                <a:lnTo>
                  <a:pt x="9144" y="3962"/>
                </a:lnTo>
                <a:lnTo>
                  <a:pt x="4572" y="8534"/>
                </a:lnTo>
                <a:lnTo>
                  <a:pt x="4572" y="12802"/>
                </a:lnTo>
                <a:lnTo>
                  <a:pt x="0" y="17374"/>
                </a:lnTo>
                <a:lnTo>
                  <a:pt x="0" y="26213"/>
                </a:lnTo>
                <a:lnTo>
                  <a:pt x="0" y="30480"/>
                </a:lnTo>
                <a:lnTo>
                  <a:pt x="0" y="34442"/>
                </a:lnTo>
                <a:lnTo>
                  <a:pt x="0" y="39014"/>
                </a:lnTo>
                <a:lnTo>
                  <a:pt x="4572" y="43282"/>
                </a:lnTo>
                <a:lnTo>
                  <a:pt x="9144" y="43282"/>
                </a:lnTo>
                <a:lnTo>
                  <a:pt x="13461" y="47854"/>
                </a:lnTo>
                <a:lnTo>
                  <a:pt x="18033" y="47854"/>
                </a:lnTo>
                <a:lnTo>
                  <a:pt x="26289" y="47854"/>
                </a:lnTo>
                <a:lnTo>
                  <a:pt x="30861" y="47854"/>
                </a:lnTo>
                <a:lnTo>
                  <a:pt x="35433" y="43282"/>
                </a:lnTo>
                <a:lnTo>
                  <a:pt x="35433" y="34442"/>
                </a:lnTo>
                <a:lnTo>
                  <a:pt x="35433" y="26213"/>
                </a:lnTo>
                <a:lnTo>
                  <a:pt x="35433" y="21641"/>
                </a:lnTo>
                <a:lnTo>
                  <a:pt x="35433" y="17374"/>
                </a:lnTo>
                <a:lnTo>
                  <a:pt x="35433" y="21641"/>
                </a:lnTo>
                <a:lnTo>
                  <a:pt x="35433" y="30480"/>
                </a:lnTo>
                <a:lnTo>
                  <a:pt x="35433" y="34442"/>
                </a:lnTo>
                <a:lnTo>
                  <a:pt x="35433" y="43282"/>
                </a:lnTo>
                <a:lnTo>
                  <a:pt x="39624" y="47854"/>
                </a:lnTo>
                <a:lnTo>
                  <a:pt x="39624" y="52121"/>
                </a:lnTo>
                <a:lnTo>
                  <a:pt x="44196" y="60960"/>
                </a:lnTo>
                <a:lnTo>
                  <a:pt x="44196" y="65532"/>
                </a:lnTo>
                <a:lnTo>
                  <a:pt x="48514" y="65532"/>
                </a:lnTo>
                <a:lnTo>
                  <a:pt x="52831" y="6553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3" name="Freeform 1983"/>
          <p:cNvSpPr/>
          <p:nvPr/>
        </p:nvSpPr>
        <p:spPr>
          <a:xfrm>
            <a:off x="1550161" y="9852964"/>
            <a:ext cx="87249" cy="82906"/>
          </a:xfrm>
          <a:custGeom>
            <a:avLst/>
            <a:gdLst/>
            <a:ahLst/>
            <a:cxnLst/>
            <a:rect l="0" t="0" r="0" b="0"/>
            <a:pathLst>
              <a:path w="87249" h="82906">
                <a:moveTo>
                  <a:pt x="0" y="0"/>
                </a:moveTo>
                <a:lnTo>
                  <a:pt x="0" y="0"/>
                </a:lnTo>
                <a:lnTo>
                  <a:pt x="4319" y="4268"/>
                </a:lnTo>
                <a:lnTo>
                  <a:pt x="8891" y="17374"/>
                </a:lnTo>
                <a:lnTo>
                  <a:pt x="17780" y="25908"/>
                </a:lnTo>
                <a:lnTo>
                  <a:pt x="21717" y="34748"/>
                </a:lnTo>
                <a:lnTo>
                  <a:pt x="26289" y="52426"/>
                </a:lnTo>
                <a:lnTo>
                  <a:pt x="26289" y="56388"/>
                </a:lnTo>
                <a:lnTo>
                  <a:pt x="30480" y="65228"/>
                </a:lnTo>
                <a:lnTo>
                  <a:pt x="30480" y="69800"/>
                </a:lnTo>
                <a:lnTo>
                  <a:pt x="39371" y="74067"/>
                </a:lnTo>
                <a:lnTo>
                  <a:pt x="39371" y="82906"/>
                </a:lnTo>
                <a:lnTo>
                  <a:pt x="43942" y="82906"/>
                </a:lnTo>
                <a:lnTo>
                  <a:pt x="48261" y="82906"/>
                </a:lnTo>
                <a:lnTo>
                  <a:pt x="52197" y="82906"/>
                </a:lnTo>
                <a:lnTo>
                  <a:pt x="52197" y="74067"/>
                </a:lnTo>
                <a:lnTo>
                  <a:pt x="56769" y="69800"/>
                </a:lnTo>
                <a:lnTo>
                  <a:pt x="60961" y="56388"/>
                </a:lnTo>
                <a:lnTo>
                  <a:pt x="65533" y="52426"/>
                </a:lnTo>
                <a:lnTo>
                  <a:pt x="65533" y="43587"/>
                </a:lnTo>
                <a:lnTo>
                  <a:pt x="74422" y="39320"/>
                </a:lnTo>
                <a:lnTo>
                  <a:pt x="74422" y="34748"/>
                </a:lnTo>
                <a:lnTo>
                  <a:pt x="83312" y="25908"/>
                </a:lnTo>
                <a:lnTo>
                  <a:pt x="83312" y="21946"/>
                </a:lnTo>
                <a:lnTo>
                  <a:pt x="87249" y="2194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4" name="Freeform 1984"/>
          <p:cNvSpPr/>
          <p:nvPr/>
        </p:nvSpPr>
        <p:spPr>
          <a:xfrm>
            <a:off x="1646173" y="9870338"/>
            <a:ext cx="92456" cy="70104"/>
          </a:xfrm>
          <a:custGeom>
            <a:avLst/>
            <a:gdLst/>
            <a:ahLst/>
            <a:cxnLst/>
            <a:rect l="0" t="0" r="0" b="0"/>
            <a:pathLst>
              <a:path w="92456" h="70104">
                <a:moveTo>
                  <a:pt x="30862" y="4572"/>
                </a:moveTo>
                <a:lnTo>
                  <a:pt x="30862" y="0"/>
                </a:lnTo>
                <a:lnTo>
                  <a:pt x="26290" y="0"/>
                </a:lnTo>
                <a:lnTo>
                  <a:pt x="22353" y="0"/>
                </a:lnTo>
                <a:lnTo>
                  <a:pt x="17781" y="4572"/>
                </a:lnTo>
                <a:lnTo>
                  <a:pt x="17781" y="13106"/>
                </a:lnTo>
                <a:lnTo>
                  <a:pt x="13462" y="21946"/>
                </a:lnTo>
                <a:lnTo>
                  <a:pt x="4572" y="26213"/>
                </a:lnTo>
                <a:lnTo>
                  <a:pt x="4572" y="39014"/>
                </a:lnTo>
                <a:lnTo>
                  <a:pt x="0" y="43586"/>
                </a:lnTo>
                <a:lnTo>
                  <a:pt x="0" y="47854"/>
                </a:lnTo>
                <a:lnTo>
                  <a:pt x="0" y="56693"/>
                </a:lnTo>
                <a:lnTo>
                  <a:pt x="8891" y="70104"/>
                </a:lnTo>
                <a:lnTo>
                  <a:pt x="17781" y="70104"/>
                </a:lnTo>
                <a:lnTo>
                  <a:pt x="22353" y="70104"/>
                </a:lnTo>
                <a:lnTo>
                  <a:pt x="35053" y="70104"/>
                </a:lnTo>
                <a:lnTo>
                  <a:pt x="43943" y="70104"/>
                </a:lnTo>
                <a:lnTo>
                  <a:pt x="65913" y="70104"/>
                </a:lnTo>
                <a:lnTo>
                  <a:pt x="70104" y="70104"/>
                </a:lnTo>
                <a:lnTo>
                  <a:pt x="74677" y="56693"/>
                </a:lnTo>
                <a:lnTo>
                  <a:pt x="87884" y="52426"/>
                </a:lnTo>
                <a:lnTo>
                  <a:pt x="92456" y="39014"/>
                </a:lnTo>
                <a:lnTo>
                  <a:pt x="92456" y="30785"/>
                </a:lnTo>
                <a:lnTo>
                  <a:pt x="92456" y="21946"/>
                </a:lnTo>
                <a:lnTo>
                  <a:pt x="92456" y="17374"/>
                </a:lnTo>
                <a:lnTo>
                  <a:pt x="92456" y="13106"/>
                </a:lnTo>
                <a:lnTo>
                  <a:pt x="87884" y="8534"/>
                </a:lnTo>
                <a:lnTo>
                  <a:pt x="83566" y="853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5" name="Freeform 1985"/>
          <p:cNvSpPr/>
          <p:nvPr/>
        </p:nvSpPr>
        <p:spPr>
          <a:xfrm>
            <a:off x="1769110" y="9909352"/>
            <a:ext cx="87375" cy="61570"/>
          </a:xfrm>
          <a:custGeom>
            <a:avLst/>
            <a:gdLst/>
            <a:ahLst/>
            <a:cxnLst/>
            <a:rect l="0" t="0" r="0" b="0"/>
            <a:pathLst>
              <a:path w="87375" h="61570">
                <a:moveTo>
                  <a:pt x="3937" y="31090"/>
                </a:moveTo>
                <a:lnTo>
                  <a:pt x="3937" y="22251"/>
                </a:lnTo>
                <a:lnTo>
                  <a:pt x="3937" y="17679"/>
                </a:lnTo>
                <a:lnTo>
                  <a:pt x="0" y="17679"/>
                </a:lnTo>
                <a:lnTo>
                  <a:pt x="0" y="13412"/>
                </a:lnTo>
                <a:lnTo>
                  <a:pt x="0" y="8840"/>
                </a:lnTo>
                <a:lnTo>
                  <a:pt x="0" y="4572"/>
                </a:lnTo>
                <a:lnTo>
                  <a:pt x="3937" y="0"/>
                </a:lnTo>
                <a:lnTo>
                  <a:pt x="8509" y="0"/>
                </a:lnTo>
                <a:lnTo>
                  <a:pt x="21590" y="0"/>
                </a:lnTo>
                <a:lnTo>
                  <a:pt x="26162" y="0"/>
                </a:lnTo>
                <a:lnTo>
                  <a:pt x="35051" y="0"/>
                </a:lnTo>
                <a:lnTo>
                  <a:pt x="38988" y="0"/>
                </a:lnTo>
                <a:lnTo>
                  <a:pt x="43179" y="4572"/>
                </a:lnTo>
                <a:lnTo>
                  <a:pt x="52069" y="8840"/>
                </a:lnTo>
                <a:lnTo>
                  <a:pt x="56641" y="22251"/>
                </a:lnTo>
                <a:lnTo>
                  <a:pt x="56641" y="31090"/>
                </a:lnTo>
                <a:lnTo>
                  <a:pt x="56641" y="35052"/>
                </a:lnTo>
                <a:lnTo>
                  <a:pt x="61213" y="43891"/>
                </a:lnTo>
                <a:lnTo>
                  <a:pt x="61213" y="48463"/>
                </a:lnTo>
                <a:lnTo>
                  <a:pt x="61213" y="52731"/>
                </a:lnTo>
                <a:lnTo>
                  <a:pt x="65532" y="57303"/>
                </a:lnTo>
                <a:lnTo>
                  <a:pt x="69469" y="57303"/>
                </a:lnTo>
                <a:lnTo>
                  <a:pt x="74041" y="61570"/>
                </a:lnTo>
                <a:lnTo>
                  <a:pt x="82804" y="61570"/>
                </a:lnTo>
                <a:lnTo>
                  <a:pt x="87375" y="615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6" name="Freeform 1986"/>
          <p:cNvSpPr/>
          <p:nvPr/>
        </p:nvSpPr>
        <p:spPr>
          <a:xfrm>
            <a:off x="2346325" y="3719830"/>
            <a:ext cx="118236" cy="96265"/>
          </a:xfrm>
          <a:custGeom>
            <a:avLst/>
            <a:gdLst/>
            <a:ahLst/>
            <a:cxnLst/>
            <a:rect l="0" t="0" r="0" b="0"/>
            <a:pathLst>
              <a:path w="118236" h="96265">
                <a:moveTo>
                  <a:pt x="0" y="21589"/>
                </a:moveTo>
                <a:lnTo>
                  <a:pt x="0" y="34671"/>
                </a:lnTo>
                <a:lnTo>
                  <a:pt x="4317" y="39242"/>
                </a:lnTo>
                <a:lnTo>
                  <a:pt x="13080" y="52324"/>
                </a:lnTo>
                <a:lnTo>
                  <a:pt x="30479" y="69723"/>
                </a:lnTo>
                <a:lnTo>
                  <a:pt x="39370" y="82803"/>
                </a:lnTo>
                <a:lnTo>
                  <a:pt x="43942" y="87375"/>
                </a:lnTo>
                <a:lnTo>
                  <a:pt x="47879" y="91693"/>
                </a:lnTo>
                <a:lnTo>
                  <a:pt x="52451" y="91693"/>
                </a:lnTo>
                <a:lnTo>
                  <a:pt x="52451" y="96265"/>
                </a:lnTo>
                <a:lnTo>
                  <a:pt x="57023" y="96265"/>
                </a:lnTo>
                <a:lnTo>
                  <a:pt x="61341" y="96265"/>
                </a:lnTo>
                <a:lnTo>
                  <a:pt x="65532" y="91693"/>
                </a:lnTo>
                <a:lnTo>
                  <a:pt x="78994" y="78612"/>
                </a:lnTo>
                <a:lnTo>
                  <a:pt x="83185" y="69723"/>
                </a:lnTo>
                <a:lnTo>
                  <a:pt x="83185" y="65532"/>
                </a:lnTo>
                <a:lnTo>
                  <a:pt x="96011" y="39242"/>
                </a:lnTo>
                <a:lnTo>
                  <a:pt x="100583" y="25908"/>
                </a:lnTo>
                <a:lnTo>
                  <a:pt x="109473" y="17272"/>
                </a:lnTo>
                <a:lnTo>
                  <a:pt x="113664" y="8762"/>
                </a:lnTo>
                <a:lnTo>
                  <a:pt x="113664" y="4190"/>
                </a:lnTo>
                <a:lnTo>
                  <a:pt x="11823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7" name="Freeform 1987"/>
          <p:cNvSpPr/>
          <p:nvPr/>
        </p:nvSpPr>
        <p:spPr>
          <a:xfrm>
            <a:off x="2451226" y="3754501"/>
            <a:ext cx="140209" cy="83184"/>
          </a:xfrm>
          <a:custGeom>
            <a:avLst/>
            <a:gdLst/>
            <a:ahLst/>
            <a:cxnLst/>
            <a:rect l="0" t="0" r="0" b="0"/>
            <a:pathLst>
              <a:path w="140209" h="83184">
                <a:moveTo>
                  <a:pt x="0" y="52704"/>
                </a:moveTo>
                <a:lnTo>
                  <a:pt x="0" y="52704"/>
                </a:lnTo>
                <a:lnTo>
                  <a:pt x="0" y="57022"/>
                </a:lnTo>
                <a:lnTo>
                  <a:pt x="0" y="61594"/>
                </a:lnTo>
                <a:lnTo>
                  <a:pt x="4572" y="61594"/>
                </a:lnTo>
                <a:lnTo>
                  <a:pt x="8763" y="61594"/>
                </a:lnTo>
                <a:lnTo>
                  <a:pt x="13335" y="61594"/>
                </a:lnTo>
                <a:lnTo>
                  <a:pt x="17653" y="61594"/>
                </a:lnTo>
                <a:lnTo>
                  <a:pt x="21972" y="61594"/>
                </a:lnTo>
                <a:lnTo>
                  <a:pt x="31116" y="61594"/>
                </a:lnTo>
                <a:lnTo>
                  <a:pt x="35053" y="57022"/>
                </a:lnTo>
                <a:lnTo>
                  <a:pt x="35053" y="52704"/>
                </a:lnTo>
                <a:lnTo>
                  <a:pt x="39244" y="39624"/>
                </a:lnTo>
                <a:lnTo>
                  <a:pt x="39244" y="35052"/>
                </a:lnTo>
                <a:lnTo>
                  <a:pt x="43816" y="21970"/>
                </a:lnTo>
                <a:lnTo>
                  <a:pt x="43816" y="17653"/>
                </a:lnTo>
                <a:lnTo>
                  <a:pt x="43816" y="13080"/>
                </a:lnTo>
                <a:lnTo>
                  <a:pt x="43816" y="8890"/>
                </a:lnTo>
                <a:lnTo>
                  <a:pt x="43816" y="4571"/>
                </a:lnTo>
                <a:lnTo>
                  <a:pt x="39244" y="4571"/>
                </a:lnTo>
                <a:lnTo>
                  <a:pt x="39244" y="0"/>
                </a:lnTo>
                <a:lnTo>
                  <a:pt x="35053" y="0"/>
                </a:lnTo>
                <a:lnTo>
                  <a:pt x="31116" y="0"/>
                </a:lnTo>
                <a:lnTo>
                  <a:pt x="26544" y="0"/>
                </a:lnTo>
                <a:lnTo>
                  <a:pt x="17653" y="0"/>
                </a:lnTo>
                <a:lnTo>
                  <a:pt x="13335" y="4571"/>
                </a:lnTo>
                <a:lnTo>
                  <a:pt x="13335" y="8890"/>
                </a:lnTo>
                <a:lnTo>
                  <a:pt x="13335" y="13080"/>
                </a:lnTo>
                <a:lnTo>
                  <a:pt x="13335" y="17653"/>
                </a:lnTo>
                <a:lnTo>
                  <a:pt x="13335" y="30861"/>
                </a:lnTo>
                <a:lnTo>
                  <a:pt x="13335" y="35052"/>
                </a:lnTo>
                <a:lnTo>
                  <a:pt x="13335" y="39624"/>
                </a:lnTo>
                <a:lnTo>
                  <a:pt x="13335" y="43941"/>
                </a:lnTo>
                <a:lnTo>
                  <a:pt x="13335" y="48132"/>
                </a:lnTo>
                <a:lnTo>
                  <a:pt x="13335" y="57022"/>
                </a:lnTo>
                <a:lnTo>
                  <a:pt x="13335" y="61594"/>
                </a:lnTo>
                <a:lnTo>
                  <a:pt x="21972" y="65913"/>
                </a:lnTo>
                <a:lnTo>
                  <a:pt x="26544" y="70104"/>
                </a:lnTo>
                <a:lnTo>
                  <a:pt x="31116" y="74676"/>
                </a:lnTo>
                <a:lnTo>
                  <a:pt x="35053" y="74676"/>
                </a:lnTo>
                <a:lnTo>
                  <a:pt x="35053" y="78993"/>
                </a:lnTo>
                <a:lnTo>
                  <a:pt x="39244" y="78993"/>
                </a:lnTo>
                <a:lnTo>
                  <a:pt x="43816" y="78993"/>
                </a:lnTo>
                <a:lnTo>
                  <a:pt x="43816" y="83184"/>
                </a:lnTo>
                <a:lnTo>
                  <a:pt x="48134" y="83184"/>
                </a:lnTo>
                <a:lnTo>
                  <a:pt x="52706" y="83184"/>
                </a:lnTo>
                <a:lnTo>
                  <a:pt x="61596" y="83184"/>
                </a:lnTo>
                <a:lnTo>
                  <a:pt x="65532" y="83184"/>
                </a:lnTo>
                <a:lnTo>
                  <a:pt x="70104" y="83184"/>
                </a:lnTo>
                <a:lnTo>
                  <a:pt x="74676" y="83184"/>
                </a:lnTo>
                <a:lnTo>
                  <a:pt x="74676" y="78993"/>
                </a:lnTo>
                <a:lnTo>
                  <a:pt x="78868" y="78993"/>
                </a:lnTo>
                <a:lnTo>
                  <a:pt x="78868" y="74676"/>
                </a:lnTo>
                <a:lnTo>
                  <a:pt x="83185" y="74676"/>
                </a:lnTo>
                <a:lnTo>
                  <a:pt x="83185" y="70104"/>
                </a:lnTo>
                <a:lnTo>
                  <a:pt x="83185" y="65913"/>
                </a:lnTo>
                <a:lnTo>
                  <a:pt x="83185" y="61594"/>
                </a:lnTo>
                <a:lnTo>
                  <a:pt x="83185" y="52704"/>
                </a:lnTo>
                <a:lnTo>
                  <a:pt x="83185" y="48132"/>
                </a:lnTo>
                <a:lnTo>
                  <a:pt x="83185" y="43941"/>
                </a:lnTo>
                <a:lnTo>
                  <a:pt x="83185" y="39624"/>
                </a:lnTo>
                <a:lnTo>
                  <a:pt x="83185" y="35052"/>
                </a:lnTo>
                <a:lnTo>
                  <a:pt x="87757" y="30861"/>
                </a:lnTo>
                <a:lnTo>
                  <a:pt x="96266" y="30861"/>
                </a:lnTo>
                <a:lnTo>
                  <a:pt x="100838" y="30861"/>
                </a:lnTo>
                <a:lnTo>
                  <a:pt x="109728" y="21970"/>
                </a:lnTo>
                <a:lnTo>
                  <a:pt x="113666" y="21970"/>
                </a:lnTo>
                <a:lnTo>
                  <a:pt x="118238" y="21970"/>
                </a:lnTo>
                <a:lnTo>
                  <a:pt x="131319" y="21970"/>
                </a:lnTo>
                <a:lnTo>
                  <a:pt x="135891" y="21970"/>
                </a:lnTo>
                <a:lnTo>
                  <a:pt x="140209" y="2197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8" name="Freeform 1988"/>
          <p:cNvSpPr/>
          <p:nvPr/>
        </p:nvSpPr>
        <p:spPr>
          <a:xfrm>
            <a:off x="2608833" y="3702050"/>
            <a:ext cx="61215" cy="153416"/>
          </a:xfrm>
          <a:custGeom>
            <a:avLst/>
            <a:gdLst/>
            <a:ahLst/>
            <a:cxnLst/>
            <a:rect l="0" t="0" r="0" b="0"/>
            <a:pathLst>
              <a:path w="61215" h="153416">
                <a:moveTo>
                  <a:pt x="0" y="0"/>
                </a:moveTo>
                <a:lnTo>
                  <a:pt x="8764" y="17780"/>
                </a:lnTo>
                <a:lnTo>
                  <a:pt x="13081" y="21970"/>
                </a:lnTo>
                <a:lnTo>
                  <a:pt x="13081" y="35052"/>
                </a:lnTo>
                <a:lnTo>
                  <a:pt x="30734" y="61341"/>
                </a:lnTo>
                <a:lnTo>
                  <a:pt x="35052" y="74421"/>
                </a:lnTo>
                <a:lnTo>
                  <a:pt x="39624" y="92075"/>
                </a:lnTo>
                <a:lnTo>
                  <a:pt x="39624" y="105155"/>
                </a:lnTo>
                <a:lnTo>
                  <a:pt x="39624" y="109473"/>
                </a:lnTo>
                <a:lnTo>
                  <a:pt x="39624" y="114045"/>
                </a:lnTo>
                <a:lnTo>
                  <a:pt x="39624" y="118364"/>
                </a:lnTo>
                <a:lnTo>
                  <a:pt x="39624" y="122555"/>
                </a:lnTo>
                <a:lnTo>
                  <a:pt x="39624" y="127127"/>
                </a:lnTo>
                <a:lnTo>
                  <a:pt x="39624" y="135635"/>
                </a:lnTo>
                <a:lnTo>
                  <a:pt x="39624" y="131444"/>
                </a:lnTo>
                <a:lnTo>
                  <a:pt x="39624" y="127127"/>
                </a:lnTo>
                <a:lnTo>
                  <a:pt x="39624" y="122555"/>
                </a:lnTo>
                <a:lnTo>
                  <a:pt x="39624" y="118364"/>
                </a:lnTo>
                <a:lnTo>
                  <a:pt x="48134" y="114045"/>
                </a:lnTo>
                <a:lnTo>
                  <a:pt x="48134" y="109473"/>
                </a:lnTo>
                <a:lnTo>
                  <a:pt x="48134" y="105155"/>
                </a:lnTo>
                <a:lnTo>
                  <a:pt x="52324" y="105155"/>
                </a:lnTo>
                <a:lnTo>
                  <a:pt x="56896" y="105155"/>
                </a:lnTo>
                <a:lnTo>
                  <a:pt x="61215" y="105155"/>
                </a:lnTo>
                <a:lnTo>
                  <a:pt x="61215" y="109473"/>
                </a:lnTo>
                <a:lnTo>
                  <a:pt x="61215" y="114045"/>
                </a:lnTo>
                <a:lnTo>
                  <a:pt x="61215" y="118364"/>
                </a:lnTo>
                <a:lnTo>
                  <a:pt x="61215" y="122555"/>
                </a:lnTo>
                <a:lnTo>
                  <a:pt x="61215" y="127127"/>
                </a:lnTo>
                <a:lnTo>
                  <a:pt x="61215" y="135635"/>
                </a:lnTo>
                <a:lnTo>
                  <a:pt x="61215" y="139954"/>
                </a:lnTo>
                <a:lnTo>
                  <a:pt x="56896" y="139954"/>
                </a:lnTo>
                <a:lnTo>
                  <a:pt x="56896" y="144526"/>
                </a:lnTo>
                <a:lnTo>
                  <a:pt x="52324" y="144526"/>
                </a:lnTo>
                <a:lnTo>
                  <a:pt x="52324" y="148843"/>
                </a:lnTo>
                <a:lnTo>
                  <a:pt x="43815" y="148843"/>
                </a:lnTo>
                <a:lnTo>
                  <a:pt x="39624" y="153416"/>
                </a:lnTo>
                <a:lnTo>
                  <a:pt x="35052" y="153416"/>
                </a:lnTo>
                <a:lnTo>
                  <a:pt x="30734" y="15341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89" name="Freeform 1989"/>
          <p:cNvSpPr/>
          <p:nvPr/>
        </p:nvSpPr>
        <p:spPr>
          <a:xfrm>
            <a:off x="2713989" y="3710940"/>
            <a:ext cx="4191" cy="131064"/>
          </a:xfrm>
          <a:custGeom>
            <a:avLst/>
            <a:gdLst/>
            <a:ahLst/>
            <a:cxnLst/>
            <a:rect l="0" t="0" r="0" b="0"/>
            <a:pathLst>
              <a:path w="4191" h="131064">
                <a:moveTo>
                  <a:pt x="0" y="0"/>
                </a:moveTo>
                <a:lnTo>
                  <a:pt x="4191" y="8890"/>
                </a:lnTo>
                <a:lnTo>
                  <a:pt x="4191" y="17652"/>
                </a:lnTo>
                <a:lnTo>
                  <a:pt x="4191" y="21970"/>
                </a:lnTo>
                <a:lnTo>
                  <a:pt x="4191" y="39369"/>
                </a:lnTo>
                <a:lnTo>
                  <a:pt x="4191" y="43561"/>
                </a:lnTo>
                <a:lnTo>
                  <a:pt x="4191" y="52451"/>
                </a:lnTo>
                <a:lnTo>
                  <a:pt x="4191" y="74422"/>
                </a:lnTo>
                <a:lnTo>
                  <a:pt x="4191" y="78613"/>
                </a:lnTo>
                <a:lnTo>
                  <a:pt x="4191" y="96265"/>
                </a:lnTo>
                <a:lnTo>
                  <a:pt x="4191" y="100583"/>
                </a:lnTo>
                <a:lnTo>
                  <a:pt x="4191" y="105155"/>
                </a:lnTo>
                <a:lnTo>
                  <a:pt x="4191" y="113665"/>
                </a:lnTo>
                <a:lnTo>
                  <a:pt x="4191" y="122554"/>
                </a:lnTo>
                <a:lnTo>
                  <a:pt x="4191" y="126745"/>
                </a:lnTo>
                <a:lnTo>
                  <a:pt x="4191" y="1310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0" name="Freeform 1990"/>
          <p:cNvSpPr/>
          <p:nvPr/>
        </p:nvSpPr>
        <p:spPr>
          <a:xfrm>
            <a:off x="2753232" y="3776471"/>
            <a:ext cx="69850" cy="70105"/>
          </a:xfrm>
          <a:custGeom>
            <a:avLst/>
            <a:gdLst/>
            <a:ahLst/>
            <a:cxnLst/>
            <a:rect l="0" t="0" r="0" b="0"/>
            <a:pathLst>
              <a:path w="69850" h="70105">
                <a:moveTo>
                  <a:pt x="0" y="48134"/>
                </a:moveTo>
                <a:lnTo>
                  <a:pt x="4319" y="48134"/>
                </a:lnTo>
                <a:lnTo>
                  <a:pt x="8891" y="48134"/>
                </a:lnTo>
                <a:lnTo>
                  <a:pt x="13082" y="48134"/>
                </a:lnTo>
                <a:lnTo>
                  <a:pt x="21972" y="48134"/>
                </a:lnTo>
                <a:lnTo>
                  <a:pt x="26290" y="48134"/>
                </a:lnTo>
                <a:lnTo>
                  <a:pt x="30481" y="48134"/>
                </a:lnTo>
                <a:lnTo>
                  <a:pt x="30481" y="43943"/>
                </a:lnTo>
                <a:lnTo>
                  <a:pt x="35053" y="43943"/>
                </a:lnTo>
                <a:lnTo>
                  <a:pt x="39370" y="39624"/>
                </a:lnTo>
                <a:lnTo>
                  <a:pt x="43943" y="30734"/>
                </a:lnTo>
                <a:lnTo>
                  <a:pt x="52451" y="21971"/>
                </a:lnTo>
                <a:lnTo>
                  <a:pt x="56769" y="17654"/>
                </a:lnTo>
                <a:lnTo>
                  <a:pt x="56769" y="13082"/>
                </a:lnTo>
                <a:lnTo>
                  <a:pt x="61341" y="13082"/>
                </a:lnTo>
                <a:lnTo>
                  <a:pt x="61341" y="8891"/>
                </a:lnTo>
                <a:lnTo>
                  <a:pt x="61341" y="4319"/>
                </a:lnTo>
                <a:lnTo>
                  <a:pt x="61341" y="0"/>
                </a:lnTo>
                <a:lnTo>
                  <a:pt x="56769" y="0"/>
                </a:lnTo>
                <a:lnTo>
                  <a:pt x="48134" y="0"/>
                </a:lnTo>
                <a:lnTo>
                  <a:pt x="43943" y="0"/>
                </a:lnTo>
                <a:lnTo>
                  <a:pt x="39370" y="0"/>
                </a:lnTo>
                <a:lnTo>
                  <a:pt x="35053" y="0"/>
                </a:lnTo>
                <a:lnTo>
                  <a:pt x="30481" y="4319"/>
                </a:lnTo>
                <a:lnTo>
                  <a:pt x="30481" y="8891"/>
                </a:lnTo>
                <a:lnTo>
                  <a:pt x="26290" y="13082"/>
                </a:lnTo>
                <a:lnTo>
                  <a:pt x="26290" y="17654"/>
                </a:lnTo>
                <a:lnTo>
                  <a:pt x="26290" y="26162"/>
                </a:lnTo>
                <a:lnTo>
                  <a:pt x="26290" y="30734"/>
                </a:lnTo>
                <a:lnTo>
                  <a:pt x="26290" y="35052"/>
                </a:lnTo>
                <a:lnTo>
                  <a:pt x="26290" y="39624"/>
                </a:lnTo>
                <a:lnTo>
                  <a:pt x="26290" y="43943"/>
                </a:lnTo>
                <a:lnTo>
                  <a:pt x="26290" y="48134"/>
                </a:lnTo>
                <a:lnTo>
                  <a:pt x="26290" y="52706"/>
                </a:lnTo>
                <a:lnTo>
                  <a:pt x="26290" y="57023"/>
                </a:lnTo>
                <a:lnTo>
                  <a:pt x="30481" y="57023"/>
                </a:lnTo>
                <a:lnTo>
                  <a:pt x="30481" y="65533"/>
                </a:lnTo>
                <a:lnTo>
                  <a:pt x="35053" y="65533"/>
                </a:lnTo>
                <a:lnTo>
                  <a:pt x="35053" y="70105"/>
                </a:lnTo>
                <a:lnTo>
                  <a:pt x="39370" y="70105"/>
                </a:lnTo>
                <a:lnTo>
                  <a:pt x="43943" y="70105"/>
                </a:lnTo>
                <a:lnTo>
                  <a:pt x="52451" y="70105"/>
                </a:lnTo>
                <a:lnTo>
                  <a:pt x="56769" y="70105"/>
                </a:lnTo>
                <a:lnTo>
                  <a:pt x="61341" y="70105"/>
                </a:lnTo>
                <a:lnTo>
                  <a:pt x="65532" y="70105"/>
                </a:lnTo>
                <a:lnTo>
                  <a:pt x="69850" y="7010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1" name="Freeform 1991"/>
          <p:cNvSpPr/>
          <p:nvPr/>
        </p:nvSpPr>
        <p:spPr>
          <a:xfrm>
            <a:off x="2845054" y="3798442"/>
            <a:ext cx="0" cy="35052"/>
          </a:xfrm>
          <a:custGeom>
            <a:avLst/>
            <a:gdLst/>
            <a:ahLst/>
            <a:cxnLst/>
            <a:rect l="0" t="0" r="0" b="0"/>
            <a:pathLst>
              <a:path h="35052">
                <a:moveTo>
                  <a:pt x="0" y="35052"/>
                </a:moveTo>
                <a:lnTo>
                  <a:pt x="0" y="30735"/>
                </a:lnTo>
                <a:lnTo>
                  <a:pt x="0" y="26163"/>
                </a:lnTo>
                <a:lnTo>
                  <a:pt x="0" y="17653"/>
                </a:lnTo>
                <a:lnTo>
                  <a:pt x="0" y="13081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2" name="Freeform 1992"/>
          <p:cNvSpPr/>
          <p:nvPr/>
        </p:nvSpPr>
        <p:spPr>
          <a:xfrm>
            <a:off x="2897758" y="3688968"/>
            <a:ext cx="52452" cy="140209"/>
          </a:xfrm>
          <a:custGeom>
            <a:avLst/>
            <a:gdLst/>
            <a:ahLst/>
            <a:cxnLst/>
            <a:rect l="0" t="0" r="0" b="0"/>
            <a:pathLst>
              <a:path w="52452" h="140209">
                <a:moveTo>
                  <a:pt x="0" y="0"/>
                </a:moveTo>
                <a:lnTo>
                  <a:pt x="0" y="8510"/>
                </a:lnTo>
                <a:lnTo>
                  <a:pt x="0" y="17653"/>
                </a:lnTo>
                <a:lnTo>
                  <a:pt x="0" y="43942"/>
                </a:lnTo>
                <a:lnTo>
                  <a:pt x="0" y="56770"/>
                </a:lnTo>
                <a:lnTo>
                  <a:pt x="0" y="61341"/>
                </a:lnTo>
                <a:lnTo>
                  <a:pt x="0" y="70104"/>
                </a:lnTo>
                <a:lnTo>
                  <a:pt x="0" y="83186"/>
                </a:lnTo>
                <a:lnTo>
                  <a:pt x="0" y="96394"/>
                </a:lnTo>
                <a:lnTo>
                  <a:pt x="0" y="100585"/>
                </a:lnTo>
                <a:lnTo>
                  <a:pt x="0" y="105157"/>
                </a:lnTo>
                <a:lnTo>
                  <a:pt x="0" y="109474"/>
                </a:lnTo>
                <a:lnTo>
                  <a:pt x="0" y="113665"/>
                </a:lnTo>
                <a:lnTo>
                  <a:pt x="0" y="118237"/>
                </a:lnTo>
                <a:lnTo>
                  <a:pt x="0" y="122555"/>
                </a:lnTo>
                <a:lnTo>
                  <a:pt x="0" y="131446"/>
                </a:lnTo>
                <a:lnTo>
                  <a:pt x="0" y="135637"/>
                </a:lnTo>
                <a:lnTo>
                  <a:pt x="0" y="140209"/>
                </a:lnTo>
                <a:lnTo>
                  <a:pt x="8509" y="135637"/>
                </a:lnTo>
                <a:lnTo>
                  <a:pt x="12827" y="127127"/>
                </a:lnTo>
                <a:lnTo>
                  <a:pt x="12827" y="122555"/>
                </a:lnTo>
                <a:lnTo>
                  <a:pt x="17399" y="122555"/>
                </a:lnTo>
                <a:lnTo>
                  <a:pt x="21590" y="118237"/>
                </a:lnTo>
                <a:lnTo>
                  <a:pt x="21590" y="113665"/>
                </a:lnTo>
                <a:lnTo>
                  <a:pt x="26162" y="113665"/>
                </a:lnTo>
                <a:lnTo>
                  <a:pt x="26162" y="109474"/>
                </a:lnTo>
                <a:lnTo>
                  <a:pt x="30481" y="109474"/>
                </a:lnTo>
                <a:lnTo>
                  <a:pt x="34671" y="109474"/>
                </a:lnTo>
                <a:lnTo>
                  <a:pt x="34671" y="105157"/>
                </a:lnTo>
                <a:lnTo>
                  <a:pt x="39243" y="105157"/>
                </a:lnTo>
                <a:lnTo>
                  <a:pt x="47880" y="105157"/>
                </a:lnTo>
                <a:lnTo>
                  <a:pt x="52452" y="105157"/>
                </a:lnTo>
                <a:lnTo>
                  <a:pt x="52452" y="109474"/>
                </a:lnTo>
                <a:lnTo>
                  <a:pt x="52452" y="113665"/>
                </a:lnTo>
                <a:lnTo>
                  <a:pt x="52452" y="118237"/>
                </a:lnTo>
                <a:lnTo>
                  <a:pt x="52452" y="122555"/>
                </a:lnTo>
                <a:lnTo>
                  <a:pt x="52452" y="131446"/>
                </a:lnTo>
                <a:lnTo>
                  <a:pt x="52452" y="135637"/>
                </a:lnTo>
                <a:lnTo>
                  <a:pt x="52452" y="140209"/>
                </a:lnTo>
                <a:lnTo>
                  <a:pt x="43815" y="140209"/>
                </a:lnTo>
                <a:lnTo>
                  <a:pt x="39243" y="140209"/>
                </a:lnTo>
                <a:lnTo>
                  <a:pt x="30481" y="140209"/>
                </a:lnTo>
                <a:lnTo>
                  <a:pt x="26162" y="140209"/>
                </a:lnTo>
                <a:lnTo>
                  <a:pt x="12827" y="140209"/>
                </a:lnTo>
                <a:lnTo>
                  <a:pt x="8509" y="140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3" name="Freeform 1993"/>
          <p:cNvSpPr/>
          <p:nvPr/>
        </p:nvSpPr>
        <p:spPr>
          <a:xfrm>
            <a:off x="2503677" y="4026154"/>
            <a:ext cx="83186" cy="122427"/>
          </a:xfrm>
          <a:custGeom>
            <a:avLst/>
            <a:gdLst/>
            <a:ahLst/>
            <a:cxnLst/>
            <a:rect l="0" t="0" r="0" b="0"/>
            <a:pathLst>
              <a:path w="83186" h="122427">
                <a:moveTo>
                  <a:pt x="65533" y="0"/>
                </a:moveTo>
                <a:lnTo>
                  <a:pt x="60961" y="0"/>
                </a:lnTo>
                <a:lnTo>
                  <a:pt x="56643" y="0"/>
                </a:lnTo>
                <a:lnTo>
                  <a:pt x="52324" y="0"/>
                </a:lnTo>
                <a:lnTo>
                  <a:pt x="48133" y="0"/>
                </a:lnTo>
                <a:lnTo>
                  <a:pt x="43562" y="0"/>
                </a:lnTo>
                <a:lnTo>
                  <a:pt x="39243" y="0"/>
                </a:lnTo>
                <a:lnTo>
                  <a:pt x="30480" y="4190"/>
                </a:lnTo>
                <a:lnTo>
                  <a:pt x="26162" y="8763"/>
                </a:lnTo>
                <a:lnTo>
                  <a:pt x="21590" y="12700"/>
                </a:lnTo>
                <a:lnTo>
                  <a:pt x="17273" y="17272"/>
                </a:lnTo>
                <a:lnTo>
                  <a:pt x="13081" y="21843"/>
                </a:lnTo>
                <a:lnTo>
                  <a:pt x="13081" y="34671"/>
                </a:lnTo>
                <a:lnTo>
                  <a:pt x="8764" y="39242"/>
                </a:lnTo>
                <a:lnTo>
                  <a:pt x="0" y="56641"/>
                </a:lnTo>
                <a:lnTo>
                  <a:pt x="0" y="61213"/>
                </a:lnTo>
                <a:lnTo>
                  <a:pt x="0" y="65531"/>
                </a:lnTo>
                <a:lnTo>
                  <a:pt x="0" y="69723"/>
                </a:lnTo>
                <a:lnTo>
                  <a:pt x="0" y="74294"/>
                </a:lnTo>
                <a:lnTo>
                  <a:pt x="0" y="87376"/>
                </a:lnTo>
                <a:lnTo>
                  <a:pt x="0" y="91693"/>
                </a:lnTo>
                <a:lnTo>
                  <a:pt x="0" y="96265"/>
                </a:lnTo>
                <a:lnTo>
                  <a:pt x="4192" y="104775"/>
                </a:lnTo>
                <a:lnTo>
                  <a:pt x="4192" y="113664"/>
                </a:lnTo>
                <a:lnTo>
                  <a:pt x="13081" y="118237"/>
                </a:lnTo>
                <a:lnTo>
                  <a:pt x="17273" y="122427"/>
                </a:lnTo>
                <a:lnTo>
                  <a:pt x="26162" y="122427"/>
                </a:lnTo>
                <a:lnTo>
                  <a:pt x="35052" y="122427"/>
                </a:lnTo>
                <a:lnTo>
                  <a:pt x="43562" y="122427"/>
                </a:lnTo>
                <a:lnTo>
                  <a:pt x="52324" y="122427"/>
                </a:lnTo>
                <a:lnTo>
                  <a:pt x="56643" y="122427"/>
                </a:lnTo>
                <a:lnTo>
                  <a:pt x="65533" y="122427"/>
                </a:lnTo>
                <a:lnTo>
                  <a:pt x="70105" y="122427"/>
                </a:lnTo>
                <a:lnTo>
                  <a:pt x="74296" y="122427"/>
                </a:lnTo>
                <a:lnTo>
                  <a:pt x="83186" y="122427"/>
                </a:lnTo>
                <a:lnTo>
                  <a:pt x="83186" y="118237"/>
                </a:lnTo>
                <a:lnTo>
                  <a:pt x="78614" y="118237"/>
                </a:lnTo>
                <a:lnTo>
                  <a:pt x="74296" y="109347"/>
                </a:lnTo>
                <a:lnTo>
                  <a:pt x="70105" y="109347"/>
                </a:lnTo>
                <a:lnTo>
                  <a:pt x="65533" y="109347"/>
                </a:lnTo>
                <a:lnTo>
                  <a:pt x="60961" y="104775"/>
                </a:lnTo>
                <a:lnTo>
                  <a:pt x="56643" y="104775"/>
                </a:lnTo>
                <a:lnTo>
                  <a:pt x="52324" y="104775"/>
                </a:lnTo>
                <a:lnTo>
                  <a:pt x="43562" y="104775"/>
                </a:lnTo>
                <a:lnTo>
                  <a:pt x="39243" y="104775"/>
                </a:lnTo>
                <a:lnTo>
                  <a:pt x="35052" y="104775"/>
                </a:lnTo>
                <a:lnTo>
                  <a:pt x="30480" y="104775"/>
                </a:lnTo>
                <a:lnTo>
                  <a:pt x="26162" y="104775"/>
                </a:lnTo>
                <a:lnTo>
                  <a:pt x="17273" y="104775"/>
                </a:lnTo>
                <a:lnTo>
                  <a:pt x="8764" y="1047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4" name="Freeform 1994"/>
          <p:cNvSpPr/>
          <p:nvPr/>
        </p:nvSpPr>
        <p:spPr>
          <a:xfrm>
            <a:off x="2656585" y="4012692"/>
            <a:ext cx="83313" cy="74675"/>
          </a:xfrm>
          <a:custGeom>
            <a:avLst/>
            <a:gdLst/>
            <a:ahLst/>
            <a:cxnLst/>
            <a:rect l="0" t="0" r="0" b="0"/>
            <a:pathLst>
              <a:path w="83313" h="74675">
                <a:moveTo>
                  <a:pt x="0" y="0"/>
                </a:moveTo>
                <a:lnTo>
                  <a:pt x="0" y="4572"/>
                </a:lnTo>
                <a:lnTo>
                  <a:pt x="0" y="9143"/>
                </a:lnTo>
                <a:lnTo>
                  <a:pt x="0" y="13462"/>
                </a:lnTo>
                <a:lnTo>
                  <a:pt x="0" y="22225"/>
                </a:lnTo>
                <a:lnTo>
                  <a:pt x="0" y="26162"/>
                </a:lnTo>
                <a:lnTo>
                  <a:pt x="0" y="30734"/>
                </a:lnTo>
                <a:lnTo>
                  <a:pt x="0" y="48133"/>
                </a:lnTo>
                <a:lnTo>
                  <a:pt x="0" y="52704"/>
                </a:lnTo>
                <a:lnTo>
                  <a:pt x="0" y="65786"/>
                </a:lnTo>
                <a:lnTo>
                  <a:pt x="0" y="70103"/>
                </a:lnTo>
                <a:lnTo>
                  <a:pt x="0" y="74675"/>
                </a:lnTo>
                <a:lnTo>
                  <a:pt x="4572" y="74675"/>
                </a:lnTo>
                <a:lnTo>
                  <a:pt x="8891" y="74675"/>
                </a:lnTo>
                <a:lnTo>
                  <a:pt x="13209" y="74675"/>
                </a:lnTo>
                <a:lnTo>
                  <a:pt x="17781" y="74675"/>
                </a:lnTo>
                <a:lnTo>
                  <a:pt x="30862" y="74675"/>
                </a:lnTo>
                <a:lnTo>
                  <a:pt x="35053" y="74675"/>
                </a:lnTo>
                <a:lnTo>
                  <a:pt x="43942" y="74675"/>
                </a:lnTo>
                <a:lnTo>
                  <a:pt x="48260" y="74675"/>
                </a:lnTo>
                <a:lnTo>
                  <a:pt x="52451" y="74675"/>
                </a:lnTo>
                <a:lnTo>
                  <a:pt x="61341" y="74675"/>
                </a:lnTo>
                <a:lnTo>
                  <a:pt x="65913" y="74675"/>
                </a:lnTo>
                <a:lnTo>
                  <a:pt x="70104" y="74675"/>
                </a:lnTo>
                <a:lnTo>
                  <a:pt x="74676" y="74675"/>
                </a:lnTo>
                <a:lnTo>
                  <a:pt x="78741" y="74675"/>
                </a:lnTo>
                <a:lnTo>
                  <a:pt x="83313" y="746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5" name="Freeform 1995"/>
          <p:cNvSpPr/>
          <p:nvPr/>
        </p:nvSpPr>
        <p:spPr>
          <a:xfrm>
            <a:off x="2700527" y="4038854"/>
            <a:ext cx="8509" cy="78993"/>
          </a:xfrm>
          <a:custGeom>
            <a:avLst/>
            <a:gdLst/>
            <a:ahLst/>
            <a:cxnLst/>
            <a:rect l="0" t="0" r="0" b="0"/>
            <a:pathLst>
              <a:path w="8509" h="78993">
                <a:moveTo>
                  <a:pt x="8509" y="0"/>
                </a:moveTo>
                <a:lnTo>
                  <a:pt x="4318" y="0"/>
                </a:lnTo>
                <a:lnTo>
                  <a:pt x="4318" y="4572"/>
                </a:lnTo>
                <a:lnTo>
                  <a:pt x="4318" y="13462"/>
                </a:lnTo>
                <a:lnTo>
                  <a:pt x="0" y="26542"/>
                </a:lnTo>
                <a:lnTo>
                  <a:pt x="0" y="39624"/>
                </a:lnTo>
                <a:lnTo>
                  <a:pt x="0" y="65913"/>
                </a:lnTo>
                <a:lnTo>
                  <a:pt x="0" y="70485"/>
                </a:lnTo>
                <a:lnTo>
                  <a:pt x="0" y="74676"/>
                </a:lnTo>
                <a:lnTo>
                  <a:pt x="0" y="78993"/>
                </a:lnTo>
                <a:lnTo>
                  <a:pt x="4318" y="7899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6" name="Freeform 1996"/>
          <p:cNvSpPr/>
          <p:nvPr/>
        </p:nvSpPr>
        <p:spPr>
          <a:xfrm>
            <a:off x="2801111" y="4069715"/>
            <a:ext cx="56643" cy="48132"/>
          </a:xfrm>
          <a:custGeom>
            <a:avLst/>
            <a:gdLst/>
            <a:ahLst/>
            <a:cxnLst/>
            <a:rect l="0" t="0" r="0" b="0"/>
            <a:pathLst>
              <a:path w="56643" h="48132">
                <a:moveTo>
                  <a:pt x="0" y="48132"/>
                </a:moveTo>
                <a:lnTo>
                  <a:pt x="4318" y="48132"/>
                </a:lnTo>
                <a:lnTo>
                  <a:pt x="8890" y="43815"/>
                </a:lnTo>
                <a:lnTo>
                  <a:pt x="17399" y="39624"/>
                </a:lnTo>
                <a:lnTo>
                  <a:pt x="26162" y="30733"/>
                </a:lnTo>
                <a:lnTo>
                  <a:pt x="30481" y="26162"/>
                </a:lnTo>
                <a:lnTo>
                  <a:pt x="35053" y="21970"/>
                </a:lnTo>
                <a:lnTo>
                  <a:pt x="48134" y="17652"/>
                </a:lnTo>
                <a:lnTo>
                  <a:pt x="52706" y="13080"/>
                </a:lnTo>
                <a:lnTo>
                  <a:pt x="5664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7" name="Freeform 1997"/>
          <p:cNvSpPr/>
          <p:nvPr/>
        </p:nvSpPr>
        <p:spPr>
          <a:xfrm>
            <a:off x="2810001" y="4047997"/>
            <a:ext cx="0" cy="4319"/>
          </a:xfrm>
          <a:custGeom>
            <a:avLst/>
            <a:gdLst/>
            <a:ahLst/>
            <a:cxnLst/>
            <a:rect l="0" t="0" r="0" b="0"/>
            <a:pathLst>
              <a:path h="4319">
                <a:moveTo>
                  <a:pt x="0" y="0"/>
                </a:moveTo>
                <a:lnTo>
                  <a:pt x="0" y="0"/>
                </a:lnTo>
                <a:lnTo>
                  <a:pt x="0" y="431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8" name="Freeform 1998"/>
          <p:cNvSpPr/>
          <p:nvPr/>
        </p:nvSpPr>
        <p:spPr>
          <a:xfrm>
            <a:off x="2879725" y="4117847"/>
            <a:ext cx="4572" cy="4572"/>
          </a:xfrm>
          <a:custGeom>
            <a:avLst/>
            <a:gdLst/>
            <a:ahLst/>
            <a:cxnLst/>
            <a:rect l="0" t="0" r="0" b="0"/>
            <a:pathLst>
              <a:path w="4572" h="4572">
                <a:moveTo>
                  <a:pt x="0" y="0"/>
                </a:moveTo>
                <a:lnTo>
                  <a:pt x="4572" y="0"/>
                </a:lnTo>
                <a:lnTo>
                  <a:pt x="4572" y="45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99" name="Freeform 1999"/>
          <p:cNvSpPr/>
          <p:nvPr/>
        </p:nvSpPr>
        <p:spPr>
          <a:xfrm>
            <a:off x="1493266" y="4095877"/>
            <a:ext cx="39242" cy="0"/>
          </a:xfrm>
          <a:custGeom>
            <a:avLst/>
            <a:gdLst/>
            <a:ahLst/>
            <a:cxnLst/>
            <a:rect l="0" t="0" r="0" b="0"/>
            <a:pathLst>
              <a:path w="39242">
                <a:moveTo>
                  <a:pt x="0" y="0"/>
                </a:moveTo>
                <a:lnTo>
                  <a:pt x="0" y="0"/>
                </a:lnTo>
                <a:lnTo>
                  <a:pt x="4191" y="0"/>
                </a:lnTo>
                <a:lnTo>
                  <a:pt x="8509" y="0"/>
                </a:lnTo>
                <a:lnTo>
                  <a:pt x="13081" y="0"/>
                </a:lnTo>
                <a:lnTo>
                  <a:pt x="17272" y="0"/>
                </a:lnTo>
                <a:lnTo>
                  <a:pt x="26161" y="0"/>
                </a:lnTo>
                <a:lnTo>
                  <a:pt x="30480" y="0"/>
                </a:lnTo>
                <a:lnTo>
                  <a:pt x="35051" y="0"/>
                </a:lnTo>
                <a:lnTo>
                  <a:pt x="3924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0" name="Freeform 2000"/>
          <p:cNvSpPr/>
          <p:nvPr/>
        </p:nvSpPr>
        <p:spPr>
          <a:xfrm>
            <a:off x="1593850" y="4034663"/>
            <a:ext cx="144398" cy="153289"/>
          </a:xfrm>
          <a:custGeom>
            <a:avLst/>
            <a:gdLst/>
            <a:ahLst/>
            <a:cxnLst/>
            <a:rect l="0" t="0" r="0" b="0"/>
            <a:pathLst>
              <a:path w="144398" h="153289">
                <a:moveTo>
                  <a:pt x="0" y="4191"/>
                </a:moveTo>
                <a:lnTo>
                  <a:pt x="4191" y="0"/>
                </a:lnTo>
                <a:lnTo>
                  <a:pt x="8508" y="0"/>
                </a:lnTo>
                <a:lnTo>
                  <a:pt x="13080" y="0"/>
                </a:lnTo>
                <a:lnTo>
                  <a:pt x="17272" y="0"/>
                </a:lnTo>
                <a:lnTo>
                  <a:pt x="21844" y="0"/>
                </a:lnTo>
                <a:lnTo>
                  <a:pt x="26161" y="0"/>
                </a:lnTo>
                <a:lnTo>
                  <a:pt x="39242" y="0"/>
                </a:lnTo>
                <a:lnTo>
                  <a:pt x="43560" y="0"/>
                </a:lnTo>
                <a:lnTo>
                  <a:pt x="48132" y="4191"/>
                </a:lnTo>
                <a:lnTo>
                  <a:pt x="48132" y="13080"/>
                </a:lnTo>
                <a:lnTo>
                  <a:pt x="48132" y="17399"/>
                </a:lnTo>
                <a:lnTo>
                  <a:pt x="48132" y="39624"/>
                </a:lnTo>
                <a:lnTo>
                  <a:pt x="48132" y="52704"/>
                </a:lnTo>
                <a:lnTo>
                  <a:pt x="48132" y="70104"/>
                </a:lnTo>
                <a:lnTo>
                  <a:pt x="48132" y="74294"/>
                </a:lnTo>
                <a:lnTo>
                  <a:pt x="48132" y="78613"/>
                </a:lnTo>
                <a:lnTo>
                  <a:pt x="43560" y="96266"/>
                </a:lnTo>
                <a:lnTo>
                  <a:pt x="43560" y="100583"/>
                </a:lnTo>
                <a:lnTo>
                  <a:pt x="43560" y="105155"/>
                </a:lnTo>
                <a:lnTo>
                  <a:pt x="39242" y="109346"/>
                </a:lnTo>
                <a:lnTo>
                  <a:pt x="39242" y="118237"/>
                </a:lnTo>
                <a:lnTo>
                  <a:pt x="39242" y="122554"/>
                </a:lnTo>
                <a:lnTo>
                  <a:pt x="39242" y="126745"/>
                </a:lnTo>
                <a:lnTo>
                  <a:pt x="39242" y="131317"/>
                </a:lnTo>
                <a:lnTo>
                  <a:pt x="39242" y="135635"/>
                </a:lnTo>
                <a:lnTo>
                  <a:pt x="43560" y="139827"/>
                </a:lnTo>
                <a:lnTo>
                  <a:pt x="48132" y="144399"/>
                </a:lnTo>
                <a:lnTo>
                  <a:pt x="52323" y="144399"/>
                </a:lnTo>
                <a:lnTo>
                  <a:pt x="56642" y="144399"/>
                </a:lnTo>
                <a:lnTo>
                  <a:pt x="70104" y="153289"/>
                </a:lnTo>
                <a:lnTo>
                  <a:pt x="74041" y="153289"/>
                </a:lnTo>
                <a:lnTo>
                  <a:pt x="83185" y="148717"/>
                </a:lnTo>
                <a:lnTo>
                  <a:pt x="96266" y="148717"/>
                </a:lnTo>
                <a:lnTo>
                  <a:pt x="100583" y="144399"/>
                </a:lnTo>
                <a:lnTo>
                  <a:pt x="118236" y="135635"/>
                </a:lnTo>
                <a:lnTo>
                  <a:pt x="122427" y="135635"/>
                </a:lnTo>
                <a:lnTo>
                  <a:pt x="135635" y="126745"/>
                </a:lnTo>
                <a:lnTo>
                  <a:pt x="139826" y="122554"/>
                </a:lnTo>
                <a:lnTo>
                  <a:pt x="144398" y="122554"/>
                </a:lnTo>
                <a:lnTo>
                  <a:pt x="144398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1" name="Freeform 2001"/>
          <p:cNvSpPr/>
          <p:nvPr/>
        </p:nvSpPr>
        <p:spPr>
          <a:xfrm>
            <a:off x="1781810" y="3999865"/>
            <a:ext cx="100584" cy="91820"/>
          </a:xfrm>
          <a:custGeom>
            <a:avLst/>
            <a:gdLst/>
            <a:ahLst/>
            <a:cxnLst/>
            <a:rect l="0" t="0" r="0" b="0"/>
            <a:pathLst>
              <a:path w="100584" h="91820">
                <a:moveTo>
                  <a:pt x="0" y="0"/>
                </a:moveTo>
                <a:lnTo>
                  <a:pt x="0" y="3937"/>
                </a:lnTo>
                <a:lnTo>
                  <a:pt x="0" y="12827"/>
                </a:lnTo>
                <a:lnTo>
                  <a:pt x="0" y="17399"/>
                </a:lnTo>
                <a:lnTo>
                  <a:pt x="4572" y="30479"/>
                </a:lnTo>
                <a:lnTo>
                  <a:pt x="4572" y="47878"/>
                </a:lnTo>
                <a:lnTo>
                  <a:pt x="4572" y="56768"/>
                </a:lnTo>
                <a:lnTo>
                  <a:pt x="4572" y="69850"/>
                </a:lnTo>
                <a:lnTo>
                  <a:pt x="4572" y="74422"/>
                </a:lnTo>
                <a:lnTo>
                  <a:pt x="4572" y="78358"/>
                </a:lnTo>
                <a:lnTo>
                  <a:pt x="4572" y="82930"/>
                </a:lnTo>
                <a:lnTo>
                  <a:pt x="4572" y="91820"/>
                </a:lnTo>
                <a:lnTo>
                  <a:pt x="8635" y="91820"/>
                </a:lnTo>
                <a:lnTo>
                  <a:pt x="13207" y="91820"/>
                </a:lnTo>
                <a:lnTo>
                  <a:pt x="17779" y="91820"/>
                </a:lnTo>
                <a:lnTo>
                  <a:pt x="30479" y="91820"/>
                </a:lnTo>
                <a:lnTo>
                  <a:pt x="35051" y="91820"/>
                </a:lnTo>
                <a:lnTo>
                  <a:pt x="43941" y="87502"/>
                </a:lnTo>
                <a:lnTo>
                  <a:pt x="56769" y="82930"/>
                </a:lnTo>
                <a:lnTo>
                  <a:pt x="61341" y="82930"/>
                </a:lnTo>
                <a:lnTo>
                  <a:pt x="65532" y="82930"/>
                </a:lnTo>
                <a:lnTo>
                  <a:pt x="70104" y="78358"/>
                </a:lnTo>
                <a:lnTo>
                  <a:pt x="78740" y="78358"/>
                </a:lnTo>
                <a:lnTo>
                  <a:pt x="83312" y="78358"/>
                </a:lnTo>
                <a:lnTo>
                  <a:pt x="87503" y="78358"/>
                </a:lnTo>
                <a:lnTo>
                  <a:pt x="87503" y="74422"/>
                </a:lnTo>
                <a:lnTo>
                  <a:pt x="91820" y="74422"/>
                </a:lnTo>
                <a:lnTo>
                  <a:pt x="96392" y="74422"/>
                </a:lnTo>
                <a:lnTo>
                  <a:pt x="100584" y="6985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2" name="Freeform 2002"/>
          <p:cNvSpPr/>
          <p:nvPr/>
        </p:nvSpPr>
        <p:spPr>
          <a:xfrm>
            <a:off x="1865122" y="4017264"/>
            <a:ext cx="17272" cy="144144"/>
          </a:xfrm>
          <a:custGeom>
            <a:avLst/>
            <a:gdLst/>
            <a:ahLst/>
            <a:cxnLst/>
            <a:rect l="0" t="0" r="0" b="0"/>
            <a:pathLst>
              <a:path w="17272" h="144144">
                <a:moveTo>
                  <a:pt x="17272" y="0"/>
                </a:moveTo>
                <a:lnTo>
                  <a:pt x="17272" y="0"/>
                </a:lnTo>
                <a:lnTo>
                  <a:pt x="17272" y="13080"/>
                </a:lnTo>
                <a:lnTo>
                  <a:pt x="13080" y="17399"/>
                </a:lnTo>
                <a:lnTo>
                  <a:pt x="13080" y="26162"/>
                </a:lnTo>
                <a:lnTo>
                  <a:pt x="4191" y="52451"/>
                </a:lnTo>
                <a:lnTo>
                  <a:pt x="4191" y="60959"/>
                </a:lnTo>
                <a:lnTo>
                  <a:pt x="0" y="74421"/>
                </a:lnTo>
                <a:lnTo>
                  <a:pt x="0" y="83184"/>
                </a:lnTo>
                <a:lnTo>
                  <a:pt x="0" y="87503"/>
                </a:lnTo>
                <a:lnTo>
                  <a:pt x="0" y="96012"/>
                </a:lnTo>
                <a:lnTo>
                  <a:pt x="0" y="100583"/>
                </a:lnTo>
                <a:lnTo>
                  <a:pt x="0" y="113665"/>
                </a:lnTo>
                <a:lnTo>
                  <a:pt x="0" y="117982"/>
                </a:lnTo>
                <a:lnTo>
                  <a:pt x="0" y="126745"/>
                </a:lnTo>
                <a:lnTo>
                  <a:pt x="0" y="131317"/>
                </a:lnTo>
                <a:lnTo>
                  <a:pt x="0" y="135636"/>
                </a:lnTo>
                <a:lnTo>
                  <a:pt x="0" y="14414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3" name="Freeform 2003"/>
          <p:cNvSpPr/>
          <p:nvPr/>
        </p:nvSpPr>
        <p:spPr>
          <a:xfrm>
            <a:off x="1252423" y="4026154"/>
            <a:ext cx="43612" cy="139826"/>
          </a:xfrm>
          <a:custGeom>
            <a:avLst/>
            <a:gdLst/>
            <a:ahLst/>
            <a:cxnLst/>
            <a:rect l="0" t="0" r="0" b="0"/>
            <a:pathLst>
              <a:path w="43612" h="139826">
                <a:moveTo>
                  <a:pt x="34721" y="139826"/>
                </a:moveTo>
                <a:lnTo>
                  <a:pt x="39293" y="126746"/>
                </a:lnTo>
                <a:lnTo>
                  <a:pt x="39293" y="117855"/>
                </a:lnTo>
                <a:lnTo>
                  <a:pt x="39293" y="96265"/>
                </a:lnTo>
                <a:lnTo>
                  <a:pt x="39293" y="69723"/>
                </a:lnTo>
                <a:lnTo>
                  <a:pt x="39293" y="65531"/>
                </a:lnTo>
                <a:lnTo>
                  <a:pt x="39293" y="48133"/>
                </a:lnTo>
                <a:lnTo>
                  <a:pt x="39293" y="39242"/>
                </a:lnTo>
                <a:lnTo>
                  <a:pt x="43612" y="34671"/>
                </a:lnTo>
                <a:lnTo>
                  <a:pt x="43612" y="8509"/>
                </a:lnTo>
                <a:lnTo>
                  <a:pt x="43612" y="4190"/>
                </a:lnTo>
                <a:lnTo>
                  <a:pt x="43612" y="0"/>
                </a:lnTo>
                <a:lnTo>
                  <a:pt x="43612" y="4190"/>
                </a:lnTo>
                <a:lnTo>
                  <a:pt x="39293" y="17272"/>
                </a:lnTo>
                <a:lnTo>
                  <a:pt x="26213" y="30479"/>
                </a:lnTo>
                <a:lnTo>
                  <a:pt x="26213" y="39242"/>
                </a:lnTo>
                <a:lnTo>
                  <a:pt x="21894" y="43561"/>
                </a:lnTo>
                <a:lnTo>
                  <a:pt x="8839" y="61213"/>
                </a:lnTo>
                <a:lnTo>
                  <a:pt x="4267" y="65531"/>
                </a:lnTo>
                <a:lnTo>
                  <a:pt x="0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4" name="Freeform 2004"/>
          <p:cNvSpPr/>
          <p:nvPr/>
        </p:nvSpPr>
        <p:spPr>
          <a:xfrm>
            <a:off x="1309116" y="4034663"/>
            <a:ext cx="96266" cy="144399"/>
          </a:xfrm>
          <a:custGeom>
            <a:avLst/>
            <a:gdLst/>
            <a:ahLst/>
            <a:cxnLst/>
            <a:rect l="0" t="0" r="0" b="0"/>
            <a:pathLst>
              <a:path w="96266" h="144399">
                <a:moveTo>
                  <a:pt x="48133" y="52704"/>
                </a:moveTo>
                <a:lnTo>
                  <a:pt x="48133" y="61214"/>
                </a:lnTo>
                <a:lnTo>
                  <a:pt x="52705" y="61214"/>
                </a:lnTo>
                <a:lnTo>
                  <a:pt x="61595" y="61214"/>
                </a:lnTo>
                <a:lnTo>
                  <a:pt x="65786" y="61214"/>
                </a:lnTo>
                <a:lnTo>
                  <a:pt x="70103" y="57022"/>
                </a:lnTo>
                <a:lnTo>
                  <a:pt x="74675" y="52704"/>
                </a:lnTo>
                <a:lnTo>
                  <a:pt x="78994" y="48132"/>
                </a:lnTo>
                <a:lnTo>
                  <a:pt x="78994" y="43560"/>
                </a:lnTo>
                <a:lnTo>
                  <a:pt x="83184" y="35052"/>
                </a:lnTo>
                <a:lnTo>
                  <a:pt x="83184" y="26162"/>
                </a:lnTo>
                <a:lnTo>
                  <a:pt x="83184" y="21970"/>
                </a:lnTo>
                <a:lnTo>
                  <a:pt x="83184" y="13080"/>
                </a:lnTo>
                <a:lnTo>
                  <a:pt x="83184" y="8763"/>
                </a:lnTo>
                <a:lnTo>
                  <a:pt x="74675" y="0"/>
                </a:lnTo>
                <a:lnTo>
                  <a:pt x="70103" y="0"/>
                </a:lnTo>
                <a:lnTo>
                  <a:pt x="61595" y="0"/>
                </a:lnTo>
                <a:lnTo>
                  <a:pt x="57022" y="0"/>
                </a:lnTo>
                <a:lnTo>
                  <a:pt x="52705" y="0"/>
                </a:lnTo>
                <a:lnTo>
                  <a:pt x="43561" y="4191"/>
                </a:lnTo>
                <a:lnTo>
                  <a:pt x="39623" y="8763"/>
                </a:lnTo>
                <a:lnTo>
                  <a:pt x="30734" y="17399"/>
                </a:lnTo>
                <a:lnTo>
                  <a:pt x="21970" y="26162"/>
                </a:lnTo>
                <a:lnTo>
                  <a:pt x="21970" y="30733"/>
                </a:lnTo>
                <a:lnTo>
                  <a:pt x="21970" y="35052"/>
                </a:lnTo>
                <a:lnTo>
                  <a:pt x="21970" y="39624"/>
                </a:lnTo>
                <a:lnTo>
                  <a:pt x="21970" y="43560"/>
                </a:lnTo>
                <a:lnTo>
                  <a:pt x="21970" y="48132"/>
                </a:lnTo>
                <a:lnTo>
                  <a:pt x="21970" y="57022"/>
                </a:lnTo>
                <a:lnTo>
                  <a:pt x="21970" y="61214"/>
                </a:lnTo>
                <a:lnTo>
                  <a:pt x="26542" y="65785"/>
                </a:lnTo>
                <a:lnTo>
                  <a:pt x="30734" y="65785"/>
                </a:lnTo>
                <a:lnTo>
                  <a:pt x="57022" y="78613"/>
                </a:lnTo>
                <a:lnTo>
                  <a:pt x="61595" y="83184"/>
                </a:lnTo>
                <a:lnTo>
                  <a:pt x="70103" y="87756"/>
                </a:lnTo>
                <a:lnTo>
                  <a:pt x="74675" y="91693"/>
                </a:lnTo>
                <a:lnTo>
                  <a:pt x="78994" y="91693"/>
                </a:lnTo>
                <a:lnTo>
                  <a:pt x="87756" y="105155"/>
                </a:lnTo>
                <a:lnTo>
                  <a:pt x="92075" y="105155"/>
                </a:lnTo>
                <a:lnTo>
                  <a:pt x="96266" y="113918"/>
                </a:lnTo>
                <a:lnTo>
                  <a:pt x="96266" y="118237"/>
                </a:lnTo>
                <a:lnTo>
                  <a:pt x="96266" y="122554"/>
                </a:lnTo>
                <a:lnTo>
                  <a:pt x="96266" y="131317"/>
                </a:lnTo>
                <a:lnTo>
                  <a:pt x="92075" y="131317"/>
                </a:lnTo>
                <a:lnTo>
                  <a:pt x="78994" y="135635"/>
                </a:lnTo>
                <a:lnTo>
                  <a:pt x="74675" y="139827"/>
                </a:lnTo>
                <a:lnTo>
                  <a:pt x="65786" y="144399"/>
                </a:lnTo>
                <a:lnTo>
                  <a:pt x="61595" y="144399"/>
                </a:lnTo>
                <a:lnTo>
                  <a:pt x="52705" y="144399"/>
                </a:lnTo>
                <a:lnTo>
                  <a:pt x="30734" y="144399"/>
                </a:lnTo>
                <a:lnTo>
                  <a:pt x="21970" y="144399"/>
                </a:lnTo>
                <a:lnTo>
                  <a:pt x="13081" y="144399"/>
                </a:lnTo>
                <a:lnTo>
                  <a:pt x="4572" y="139827"/>
                </a:lnTo>
                <a:lnTo>
                  <a:pt x="0" y="131317"/>
                </a:lnTo>
                <a:lnTo>
                  <a:pt x="0" y="109346"/>
                </a:lnTo>
                <a:lnTo>
                  <a:pt x="0" y="100583"/>
                </a:lnTo>
                <a:lnTo>
                  <a:pt x="0" y="87756"/>
                </a:lnTo>
                <a:lnTo>
                  <a:pt x="0" y="70104"/>
                </a:lnTo>
                <a:lnTo>
                  <a:pt x="0" y="65785"/>
                </a:lnTo>
                <a:lnTo>
                  <a:pt x="4572" y="61214"/>
                </a:lnTo>
                <a:lnTo>
                  <a:pt x="8889" y="527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5" name="Freeform 2005"/>
          <p:cNvSpPr/>
          <p:nvPr/>
        </p:nvSpPr>
        <p:spPr>
          <a:xfrm>
            <a:off x="2643504" y="4349241"/>
            <a:ext cx="83185" cy="91694"/>
          </a:xfrm>
          <a:custGeom>
            <a:avLst/>
            <a:gdLst/>
            <a:ahLst/>
            <a:cxnLst/>
            <a:rect l="0" t="0" r="0" b="0"/>
            <a:pathLst>
              <a:path w="83185" h="91694">
                <a:moveTo>
                  <a:pt x="13081" y="0"/>
                </a:moveTo>
                <a:lnTo>
                  <a:pt x="13081" y="4573"/>
                </a:lnTo>
                <a:lnTo>
                  <a:pt x="17400" y="13081"/>
                </a:lnTo>
                <a:lnTo>
                  <a:pt x="17400" y="17273"/>
                </a:lnTo>
                <a:lnTo>
                  <a:pt x="17400" y="21844"/>
                </a:lnTo>
                <a:lnTo>
                  <a:pt x="17400" y="26162"/>
                </a:lnTo>
                <a:lnTo>
                  <a:pt x="17400" y="30735"/>
                </a:lnTo>
                <a:lnTo>
                  <a:pt x="26290" y="30735"/>
                </a:lnTo>
                <a:lnTo>
                  <a:pt x="26290" y="35053"/>
                </a:lnTo>
                <a:lnTo>
                  <a:pt x="30481" y="35053"/>
                </a:lnTo>
                <a:lnTo>
                  <a:pt x="34798" y="35053"/>
                </a:lnTo>
                <a:lnTo>
                  <a:pt x="39371" y="35053"/>
                </a:lnTo>
                <a:lnTo>
                  <a:pt x="43562" y="35053"/>
                </a:lnTo>
                <a:lnTo>
                  <a:pt x="48134" y="35053"/>
                </a:lnTo>
                <a:lnTo>
                  <a:pt x="52451" y="35053"/>
                </a:lnTo>
                <a:lnTo>
                  <a:pt x="61341" y="35053"/>
                </a:lnTo>
                <a:lnTo>
                  <a:pt x="65278" y="35053"/>
                </a:lnTo>
                <a:lnTo>
                  <a:pt x="69850" y="35053"/>
                </a:lnTo>
                <a:lnTo>
                  <a:pt x="74422" y="35053"/>
                </a:lnTo>
                <a:lnTo>
                  <a:pt x="78613" y="39624"/>
                </a:lnTo>
                <a:lnTo>
                  <a:pt x="83185" y="39624"/>
                </a:lnTo>
                <a:lnTo>
                  <a:pt x="83185" y="48134"/>
                </a:lnTo>
                <a:lnTo>
                  <a:pt x="83185" y="52705"/>
                </a:lnTo>
                <a:lnTo>
                  <a:pt x="83185" y="56897"/>
                </a:lnTo>
                <a:lnTo>
                  <a:pt x="83185" y="61215"/>
                </a:lnTo>
                <a:lnTo>
                  <a:pt x="83185" y="65786"/>
                </a:lnTo>
                <a:lnTo>
                  <a:pt x="78613" y="70104"/>
                </a:lnTo>
                <a:lnTo>
                  <a:pt x="74422" y="74296"/>
                </a:lnTo>
                <a:lnTo>
                  <a:pt x="69850" y="74296"/>
                </a:lnTo>
                <a:lnTo>
                  <a:pt x="69850" y="83186"/>
                </a:lnTo>
                <a:lnTo>
                  <a:pt x="65278" y="83186"/>
                </a:lnTo>
                <a:lnTo>
                  <a:pt x="52451" y="87757"/>
                </a:lnTo>
                <a:lnTo>
                  <a:pt x="48134" y="91694"/>
                </a:lnTo>
                <a:lnTo>
                  <a:pt x="43562" y="91694"/>
                </a:lnTo>
                <a:lnTo>
                  <a:pt x="30481" y="91694"/>
                </a:lnTo>
                <a:lnTo>
                  <a:pt x="26290" y="91694"/>
                </a:lnTo>
                <a:lnTo>
                  <a:pt x="17400" y="91694"/>
                </a:lnTo>
                <a:lnTo>
                  <a:pt x="13081" y="91694"/>
                </a:lnTo>
                <a:lnTo>
                  <a:pt x="8510" y="91694"/>
                </a:lnTo>
                <a:lnTo>
                  <a:pt x="0" y="91694"/>
                </a:lnTo>
                <a:lnTo>
                  <a:pt x="0" y="8775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6" name="Freeform 2006"/>
          <p:cNvSpPr/>
          <p:nvPr/>
        </p:nvSpPr>
        <p:spPr>
          <a:xfrm>
            <a:off x="2638932" y="4340606"/>
            <a:ext cx="78994" cy="8635"/>
          </a:xfrm>
          <a:custGeom>
            <a:avLst/>
            <a:gdLst/>
            <a:ahLst/>
            <a:cxnLst/>
            <a:rect l="0" t="0" r="0" b="0"/>
            <a:pathLst>
              <a:path w="78994" h="8635">
                <a:moveTo>
                  <a:pt x="0" y="8635"/>
                </a:moveTo>
                <a:lnTo>
                  <a:pt x="13082" y="8635"/>
                </a:lnTo>
                <a:lnTo>
                  <a:pt x="17653" y="4317"/>
                </a:lnTo>
                <a:lnTo>
                  <a:pt x="26290" y="4317"/>
                </a:lnTo>
                <a:lnTo>
                  <a:pt x="35053" y="4317"/>
                </a:lnTo>
                <a:lnTo>
                  <a:pt x="48134" y="4317"/>
                </a:lnTo>
                <a:lnTo>
                  <a:pt x="57023" y="4317"/>
                </a:lnTo>
                <a:lnTo>
                  <a:pt x="65913" y="0"/>
                </a:lnTo>
                <a:lnTo>
                  <a:pt x="69850" y="0"/>
                </a:lnTo>
                <a:lnTo>
                  <a:pt x="74422" y="0"/>
                </a:lnTo>
                <a:lnTo>
                  <a:pt x="7899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7" name="Freeform 2007"/>
          <p:cNvSpPr/>
          <p:nvPr/>
        </p:nvSpPr>
        <p:spPr>
          <a:xfrm>
            <a:off x="2774569" y="4379976"/>
            <a:ext cx="56769" cy="48132"/>
          </a:xfrm>
          <a:custGeom>
            <a:avLst/>
            <a:gdLst/>
            <a:ahLst/>
            <a:cxnLst/>
            <a:rect l="0" t="0" r="0" b="0"/>
            <a:pathLst>
              <a:path w="56769" h="48132">
                <a:moveTo>
                  <a:pt x="0" y="48132"/>
                </a:moveTo>
                <a:lnTo>
                  <a:pt x="4572" y="48132"/>
                </a:lnTo>
                <a:lnTo>
                  <a:pt x="8889" y="48132"/>
                </a:lnTo>
                <a:lnTo>
                  <a:pt x="13081" y="48132"/>
                </a:lnTo>
                <a:lnTo>
                  <a:pt x="17653" y="48132"/>
                </a:lnTo>
                <a:lnTo>
                  <a:pt x="26288" y="43561"/>
                </a:lnTo>
                <a:lnTo>
                  <a:pt x="35051" y="35051"/>
                </a:lnTo>
                <a:lnTo>
                  <a:pt x="43941" y="26162"/>
                </a:lnTo>
                <a:lnTo>
                  <a:pt x="48132" y="17399"/>
                </a:lnTo>
                <a:lnTo>
                  <a:pt x="48132" y="12826"/>
                </a:lnTo>
                <a:lnTo>
                  <a:pt x="52704" y="4318"/>
                </a:lnTo>
                <a:lnTo>
                  <a:pt x="56769" y="4318"/>
                </a:lnTo>
                <a:lnTo>
                  <a:pt x="56769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8" name="Freeform 2008"/>
          <p:cNvSpPr/>
          <p:nvPr/>
        </p:nvSpPr>
        <p:spPr>
          <a:xfrm>
            <a:off x="2792222" y="4362322"/>
            <a:ext cx="4572" cy="0"/>
          </a:xfrm>
          <a:custGeom>
            <a:avLst/>
            <a:gdLst/>
            <a:ahLst/>
            <a:cxnLst/>
            <a:rect l="0" t="0" r="0" b="0"/>
            <a:pathLst>
              <a:path w="4572">
                <a:moveTo>
                  <a:pt x="4572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09" name="Freeform 2009"/>
          <p:cNvSpPr/>
          <p:nvPr/>
        </p:nvSpPr>
        <p:spPr>
          <a:xfrm>
            <a:off x="2507869" y="4371085"/>
            <a:ext cx="82931" cy="65913"/>
          </a:xfrm>
          <a:custGeom>
            <a:avLst/>
            <a:gdLst/>
            <a:ahLst/>
            <a:cxnLst/>
            <a:rect l="0" t="0" r="0" b="0"/>
            <a:pathLst>
              <a:path w="82931" h="65913">
                <a:moveTo>
                  <a:pt x="13081" y="0"/>
                </a:moveTo>
                <a:lnTo>
                  <a:pt x="8508" y="0"/>
                </a:lnTo>
                <a:lnTo>
                  <a:pt x="8508" y="4318"/>
                </a:lnTo>
                <a:lnTo>
                  <a:pt x="4317" y="8891"/>
                </a:lnTo>
                <a:lnTo>
                  <a:pt x="4317" y="21717"/>
                </a:lnTo>
                <a:lnTo>
                  <a:pt x="0" y="35053"/>
                </a:lnTo>
                <a:lnTo>
                  <a:pt x="0" y="43942"/>
                </a:lnTo>
                <a:lnTo>
                  <a:pt x="0" y="48260"/>
                </a:lnTo>
                <a:lnTo>
                  <a:pt x="0" y="52452"/>
                </a:lnTo>
                <a:lnTo>
                  <a:pt x="0" y="61342"/>
                </a:lnTo>
                <a:lnTo>
                  <a:pt x="0" y="65913"/>
                </a:lnTo>
                <a:lnTo>
                  <a:pt x="4317" y="65913"/>
                </a:lnTo>
                <a:lnTo>
                  <a:pt x="8508" y="65913"/>
                </a:lnTo>
                <a:lnTo>
                  <a:pt x="13081" y="65913"/>
                </a:lnTo>
                <a:lnTo>
                  <a:pt x="21970" y="65913"/>
                </a:lnTo>
                <a:lnTo>
                  <a:pt x="26288" y="65913"/>
                </a:lnTo>
                <a:lnTo>
                  <a:pt x="30860" y="65913"/>
                </a:lnTo>
                <a:lnTo>
                  <a:pt x="34798" y="65913"/>
                </a:lnTo>
                <a:lnTo>
                  <a:pt x="39370" y="65913"/>
                </a:lnTo>
                <a:lnTo>
                  <a:pt x="47879" y="65913"/>
                </a:lnTo>
                <a:lnTo>
                  <a:pt x="56769" y="57023"/>
                </a:lnTo>
                <a:lnTo>
                  <a:pt x="61341" y="57023"/>
                </a:lnTo>
                <a:lnTo>
                  <a:pt x="65532" y="52452"/>
                </a:lnTo>
                <a:lnTo>
                  <a:pt x="69850" y="52452"/>
                </a:lnTo>
                <a:lnTo>
                  <a:pt x="69850" y="48260"/>
                </a:lnTo>
                <a:lnTo>
                  <a:pt x="74422" y="48260"/>
                </a:lnTo>
                <a:lnTo>
                  <a:pt x="78994" y="48260"/>
                </a:lnTo>
                <a:lnTo>
                  <a:pt x="78994" y="43942"/>
                </a:lnTo>
                <a:lnTo>
                  <a:pt x="82931" y="4394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0" name="Freeform 2010"/>
          <p:cNvSpPr/>
          <p:nvPr/>
        </p:nvSpPr>
        <p:spPr>
          <a:xfrm>
            <a:off x="2577719" y="4384294"/>
            <a:ext cx="4572" cy="48133"/>
          </a:xfrm>
          <a:custGeom>
            <a:avLst/>
            <a:gdLst/>
            <a:ahLst/>
            <a:cxnLst/>
            <a:rect l="0" t="0" r="0" b="0"/>
            <a:pathLst>
              <a:path w="4572" h="48133">
                <a:moveTo>
                  <a:pt x="4572" y="4571"/>
                </a:moveTo>
                <a:lnTo>
                  <a:pt x="4572" y="0"/>
                </a:lnTo>
                <a:lnTo>
                  <a:pt x="0" y="0"/>
                </a:lnTo>
                <a:lnTo>
                  <a:pt x="0" y="4571"/>
                </a:lnTo>
                <a:lnTo>
                  <a:pt x="0" y="8508"/>
                </a:lnTo>
                <a:lnTo>
                  <a:pt x="0" y="21844"/>
                </a:lnTo>
                <a:lnTo>
                  <a:pt x="0" y="26162"/>
                </a:lnTo>
                <a:lnTo>
                  <a:pt x="0" y="30733"/>
                </a:lnTo>
                <a:lnTo>
                  <a:pt x="0" y="43814"/>
                </a:lnTo>
                <a:lnTo>
                  <a:pt x="0" y="4813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1" name="Freeform 2011"/>
          <p:cNvSpPr/>
          <p:nvPr/>
        </p:nvSpPr>
        <p:spPr>
          <a:xfrm>
            <a:off x="1235049" y="4440935"/>
            <a:ext cx="92101" cy="140209"/>
          </a:xfrm>
          <a:custGeom>
            <a:avLst/>
            <a:gdLst/>
            <a:ahLst/>
            <a:cxnLst/>
            <a:rect l="0" t="0" r="0" b="0"/>
            <a:pathLst>
              <a:path w="92101" h="140209">
                <a:moveTo>
                  <a:pt x="0" y="21972"/>
                </a:moveTo>
                <a:lnTo>
                  <a:pt x="0" y="13462"/>
                </a:lnTo>
                <a:lnTo>
                  <a:pt x="4267" y="13462"/>
                </a:lnTo>
                <a:lnTo>
                  <a:pt x="8839" y="8891"/>
                </a:lnTo>
                <a:lnTo>
                  <a:pt x="17678" y="8891"/>
                </a:lnTo>
                <a:lnTo>
                  <a:pt x="21946" y="4573"/>
                </a:lnTo>
                <a:lnTo>
                  <a:pt x="26213" y="4573"/>
                </a:lnTo>
                <a:lnTo>
                  <a:pt x="30785" y="0"/>
                </a:lnTo>
                <a:lnTo>
                  <a:pt x="35078" y="0"/>
                </a:lnTo>
                <a:lnTo>
                  <a:pt x="48159" y="0"/>
                </a:lnTo>
                <a:lnTo>
                  <a:pt x="57048" y="0"/>
                </a:lnTo>
                <a:lnTo>
                  <a:pt x="61239" y="0"/>
                </a:lnTo>
                <a:lnTo>
                  <a:pt x="65812" y="4573"/>
                </a:lnTo>
                <a:lnTo>
                  <a:pt x="65812" y="8891"/>
                </a:lnTo>
                <a:lnTo>
                  <a:pt x="65812" y="26162"/>
                </a:lnTo>
                <a:lnTo>
                  <a:pt x="65812" y="39371"/>
                </a:lnTo>
                <a:lnTo>
                  <a:pt x="65812" y="57023"/>
                </a:lnTo>
                <a:lnTo>
                  <a:pt x="65812" y="61215"/>
                </a:lnTo>
                <a:lnTo>
                  <a:pt x="61239" y="65533"/>
                </a:lnTo>
                <a:lnTo>
                  <a:pt x="57048" y="78994"/>
                </a:lnTo>
                <a:lnTo>
                  <a:pt x="52731" y="83185"/>
                </a:lnTo>
                <a:lnTo>
                  <a:pt x="48159" y="83185"/>
                </a:lnTo>
                <a:lnTo>
                  <a:pt x="48159" y="87504"/>
                </a:lnTo>
                <a:lnTo>
                  <a:pt x="39268" y="87504"/>
                </a:lnTo>
                <a:lnTo>
                  <a:pt x="39268" y="92075"/>
                </a:lnTo>
                <a:lnTo>
                  <a:pt x="35078" y="96267"/>
                </a:lnTo>
                <a:lnTo>
                  <a:pt x="35078" y="104903"/>
                </a:lnTo>
                <a:lnTo>
                  <a:pt x="35078" y="109474"/>
                </a:lnTo>
                <a:lnTo>
                  <a:pt x="35078" y="114047"/>
                </a:lnTo>
                <a:lnTo>
                  <a:pt x="35078" y="118237"/>
                </a:lnTo>
                <a:lnTo>
                  <a:pt x="35078" y="122555"/>
                </a:lnTo>
                <a:lnTo>
                  <a:pt x="35078" y="127128"/>
                </a:lnTo>
                <a:lnTo>
                  <a:pt x="35078" y="131318"/>
                </a:lnTo>
                <a:lnTo>
                  <a:pt x="43840" y="131318"/>
                </a:lnTo>
                <a:lnTo>
                  <a:pt x="48159" y="140209"/>
                </a:lnTo>
                <a:lnTo>
                  <a:pt x="52731" y="140209"/>
                </a:lnTo>
                <a:lnTo>
                  <a:pt x="61239" y="140209"/>
                </a:lnTo>
                <a:lnTo>
                  <a:pt x="65812" y="140209"/>
                </a:lnTo>
                <a:lnTo>
                  <a:pt x="78892" y="140209"/>
                </a:lnTo>
                <a:lnTo>
                  <a:pt x="83211" y="140209"/>
                </a:lnTo>
                <a:lnTo>
                  <a:pt x="87783" y="140209"/>
                </a:lnTo>
                <a:lnTo>
                  <a:pt x="92101" y="140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2" name="Freeform 2012"/>
          <p:cNvSpPr/>
          <p:nvPr/>
        </p:nvSpPr>
        <p:spPr>
          <a:xfrm>
            <a:off x="1353311" y="4454397"/>
            <a:ext cx="61214" cy="126747"/>
          </a:xfrm>
          <a:custGeom>
            <a:avLst/>
            <a:gdLst/>
            <a:ahLst/>
            <a:cxnLst/>
            <a:rect l="0" t="0" r="0" b="0"/>
            <a:pathLst>
              <a:path w="61214" h="126747">
                <a:moveTo>
                  <a:pt x="0" y="0"/>
                </a:moveTo>
                <a:lnTo>
                  <a:pt x="4319" y="0"/>
                </a:lnTo>
                <a:lnTo>
                  <a:pt x="4319" y="4192"/>
                </a:lnTo>
                <a:lnTo>
                  <a:pt x="4319" y="17018"/>
                </a:lnTo>
                <a:lnTo>
                  <a:pt x="4319" y="21591"/>
                </a:lnTo>
                <a:lnTo>
                  <a:pt x="4319" y="43561"/>
                </a:lnTo>
                <a:lnTo>
                  <a:pt x="4319" y="56642"/>
                </a:lnTo>
                <a:lnTo>
                  <a:pt x="4319" y="65532"/>
                </a:lnTo>
                <a:lnTo>
                  <a:pt x="4319" y="69723"/>
                </a:lnTo>
                <a:lnTo>
                  <a:pt x="8510" y="69723"/>
                </a:lnTo>
                <a:lnTo>
                  <a:pt x="17400" y="69723"/>
                </a:lnTo>
                <a:lnTo>
                  <a:pt x="21972" y="69723"/>
                </a:lnTo>
                <a:lnTo>
                  <a:pt x="26163" y="69723"/>
                </a:lnTo>
                <a:lnTo>
                  <a:pt x="30480" y="69723"/>
                </a:lnTo>
                <a:lnTo>
                  <a:pt x="35052" y="69723"/>
                </a:lnTo>
                <a:lnTo>
                  <a:pt x="39371" y="69723"/>
                </a:lnTo>
                <a:lnTo>
                  <a:pt x="43561" y="69723"/>
                </a:lnTo>
                <a:lnTo>
                  <a:pt x="52452" y="69723"/>
                </a:lnTo>
                <a:lnTo>
                  <a:pt x="52452" y="78613"/>
                </a:lnTo>
                <a:lnTo>
                  <a:pt x="57024" y="82805"/>
                </a:lnTo>
                <a:lnTo>
                  <a:pt x="61214" y="91441"/>
                </a:lnTo>
                <a:lnTo>
                  <a:pt x="61214" y="96012"/>
                </a:lnTo>
                <a:lnTo>
                  <a:pt x="61214" y="100585"/>
                </a:lnTo>
                <a:lnTo>
                  <a:pt x="61214" y="109093"/>
                </a:lnTo>
                <a:lnTo>
                  <a:pt x="61214" y="113666"/>
                </a:lnTo>
                <a:lnTo>
                  <a:pt x="57024" y="113666"/>
                </a:lnTo>
                <a:lnTo>
                  <a:pt x="52452" y="117856"/>
                </a:lnTo>
                <a:lnTo>
                  <a:pt x="39371" y="122174"/>
                </a:lnTo>
                <a:lnTo>
                  <a:pt x="35052" y="122174"/>
                </a:lnTo>
                <a:lnTo>
                  <a:pt x="30480" y="122174"/>
                </a:lnTo>
                <a:lnTo>
                  <a:pt x="26163" y="126747"/>
                </a:lnTo>
                <a:lnTo>
                  <a:pt x="13081" y="126747"/>
                </a:lnTo>
                <a:lnTo>
                  <a:pt x="8510" y="126747"/>
                </a:lnTo>
                <a:lnTo>
                  <a:pt x="4319" y="126747"/>
                </a:lnTo>
                <a:lnTo>
                  <a:pt x="0" y="12674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3" name="Freeform 2013"/>
          <p:cNvSpPr/>
          <p:nvPr/>
        </p:nvSpPr>
        <p:spPr>
          <a:xfrm>
            <a:off x="1357630" y="4427854"/>
            <a:ext cx="87756" cy="4573"/>
          </a:xfrm>
          <a:custGeom>
            <a:avLst/>
            <a:gdLst/>
            <a:ahLst/>
            <a:cxnLst/>
            <a:rect l="0" t="0" r="0" b="0"/>
            <a:pathLst>
              <a:path w="87756" h="4573">
                <a:moveTo>
                  <a:pt x="0" y="4573"/>
                </a:moveTo>
                <a:lnTo>
                  <a:pt x="0" y="4573"/>
                </a:lnTo>
                <a:lnTo>
                  <a:pt x="4191" y="4573"/>
                </a:lnTo>
                <a:lnTo>
                  <a:pt x="13081" y="4573"/>
                </a:lnTo>
                <a:lnTo>
                  <a:pt x="17653" y="4573"/>
                </a:lnTo>
                <a:lnTo>
                  <a:pt x="26161" y="4573"/>
                </a:lnTo>
                <a:lnTo>
                  <a:pt x="39242" y="4573"/>
                </a:lnTo>
                <a:lnTo>
                  <a:pt x="56895" y="0"/>
                </a:lnTo>
                <a:lnTo>
                  <a:pt x="61214" y="0"/>
                </a:lnTo>
                <a:lnTo>
                  <a:pt x="78867" y="0"/>
                </a:lnTo>
                <a:lnTo>
                  <a:pt x="83184" y="0"/>
                </a:lnTo>
                <a:lnTo>
                  <a:pt x="8775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4" name="Freeform 2014"/>
          <p:cNvSpPr/>
          <p:nvPr/>
        </p:nvSpPr>
        <p:spPr>
          <a:xfrm>
            <a:off x="1514855" y="4475988"/>
            <a:ext cx="70105" cy="12826"/>
          </a:xfrm>
          <a:custGeom>
            <a:avLst/>
            <a:gdLst/>
            <a:ahLst/>
            <a:cxnLst/>
            <a:rect l="0" t="0" r="0" b="0"/>
            <a:pathLst>
              <a:path w="70105" h="12826">
                <a:moveTo>
                  <a:pt x="0" y="0"/>
                </a:moveTo>
                <a:lnTo>
                  <a:pt x="0" y="8889"/>
                </a:lnTo>
                <a:lnTo>
                  <a:pt x="4572" y="8889"/>
                </a:lnTo>
                <a:lnTo>
                  <a:pt x="13462" y="8889"/>
                </a:lnTo>
                <a:lnTo>
                  <a:pt x="17653" y="8889"/>
                </a:lnTo>
                <a:lnTo>
                  <a:pt x="22225" y="8889"/>
                </a:lnTo>
                <a:lnTo>
                  <a:pt x="26544" y="8889"/>
                </a:lnTo>
                <a:lnTo>
                  <a:pt x="35053" y="8889"/>
                </a:lnTo>
                <a:lnTo>
                  <a:pt x="43942" y="12826"/>
                </a:lnTo>
                <a:lnTo>
                  <a:pt x="57023" y="12826"/>
                </a:lnTo>
                <a:lnTo>
                  <a:pt x="65786" y="12826"/>
                </a:lnTo>
                <a:lnTo>
                  <a:pt x="70105" y="1282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5" name="Freeform 2015"/>
          <p:cNvSpPr/>
          <p:nvPr/>
        </p:nvSpPr>
        <p:spPr>
          <a:xfrm>
            <a:off x="1681607" y="4405883"/>
            <a:ext cx="144144" cy="60961"/>
          </a:xfrm>
          <a:custGeom>
            <a:avLst/>
            <a:gdLst/>
            <a:ahLst/>
            <a:cxnLst/>
            <a:rect l="0" t="0" r="0" b="0"/>
            <a:pathLst>
              <a:path w="144144" h="60961">
                <a:moveTo>
                  <a:pt x="0" y="0"/>
                </a:moveTo>
                <a:lnTo>
                  <a:pt x="4191" y="0"/>
                </a:lnTo>
                <a:lnTo>
                  <a:pt x="8509" y="0"/>
                </a:lnTo>
                <a:lnTo>
                  <a:pt x="8509" y="4319"/>
                </a:lnTo>
                <a:lnTo>
                  <a:pt x="8509" y="13081"/>
                </a:lnTo>
                <a:lnTo>
                  <a:pt x="8509" y="17400"/>
                </a:lnTo>
                <a:lnTo>
                  <a:pt x="8509" y="21971"/>
                </a:lnTo>
                <a:lnTo>
                  <a:pt x="8509" y="26162"/>
                </a:lnTo>
                <a:lnTo>
                  <a:pt x="8509" y="30481"/>
                </a:lnTo>
                <a:lnTo>
                  <a:pt x="8509" y="35052"/>
                </a:lnTo>
                <a:lnTo>
                  <a:pt x="8509" y="39370"/>
                </a:lnTo>
                <a:lnTo>
                  <a:pt x="8509" y="48133"/>
                </a:lnTo>
                <a:lnTo>
                  <a:pt x="8509" y="52451"/>
                </a:lnTo>
                <a:lnTo>
                  <a:pt x="12826" y="57024"/>
                </a:lnTo>
                <a:lnTo>
                  <a:pt x="17398" y="57024"/>
                </a:lnTo>
                <a:lnTo>
                  <a:pt x="17398" y="60961"/>
                </a:lnTo>
                <a:lnTo>
                  <a:pt x="21590" y="60961"/>
                </a:lnTo>
                <a:lnTo>
                  <a:pt x="25907" y="60961"/>
                </a:lnTo>
                <a:lnTo>
                  <a:pt x="39243" y="60961"/>
                </a:lnTo>
                <a:lnTo>
                  <a:pt x="43560" y="60961"/>
                </a:lnTo>
                <a:lnTo>
                  <a:pt x="60960" y="60961"/>
                </a:lnTo>
                <a:lnTo>
                  <a:pt x="65532" y="60961"/>
                </a:lnTo>
                <a:lnTo>
                  <a:pt x="69722" y="60961"/>
                </a:lnTo>
                <a:lnTo>
                  <a:pt x="87503" y="57024"/>
                </a:lnTo>
                <a:lnTo>
                  <a:pt x="91440" y="57024"/>
                </a:lnTo>
                <a:lnTo>
                  <a:pt x="96012" y="48133"/>
                </a:lnTo>
                <a:lnTo>
                  <a:pt x="100584" y="48133"/>
                </a:lnTo>
                <a:lnTo>
                  <a:pt x="109093" y="43943"/>
                </a:lnTo>
                <a:lnTo>
                  <a:pt x="117982" y="43943"/>
                </a:lnTo>
                <a:lnTo>
                  <a:pt x="122554" y="43943"/>
                </a:lnTo>
                <a:lnTo>
                  <a:pt x="126745" y="43943"/>
                </a:lnTo>
                <a:lnTo>
                  <a:pt x="139826" y="43943"/>
                </a:lnTo>
                <a:lnTo>
                  <a:pt x="144144" y="4394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6" name="Freeform 2016"/>
          <p:cNvSpPr/>
          <p:nvPr/>
        </p:nvSpPr>
        <p:spPr>
          <a:xfrm>
            <a:off x="1782191" y="4405883"/>
            <a:ext cx="8509" cy="91694"/>
          </a:xfrm>
          <a:custGeom>
            <a:avLst/>
            <a:gdLst/>
            <a:ahLst/>
            <a:cxnLst/>
            <a:rect l="0" t="0" r="0" b="0"/>
            <a:pathLst>
              <a:path w="8509" h="91694">
                <a:moveTo>
                  <a:pt x="8509" y="0"/>
                </a:moveTo>
                <a:lnTo>
                  <a:pt x="0" y="0"/>
                </a:lnTo>
                <a:lnTo>
                  <a:pt x="0" y="8890"/>
                </a:lnTo>
                <a:lnTo>
                  <a:pt x="0" y="13081"/>
                </a:lnTo>
                <a:lnTo>
                  <a:pt x="0" y="26162"/>
                </a:lnTo>
                <a:lnTo>
                  <a:pt x="0" y="30481"/>
                </a:lnTo>
                <a:lnTo>
                  <a:pt x="0" y="35052"/>
                </a:lnTo>
                <a:lnTo>
                  <a:pt x="0" y="39370"/>
                </a:lnTo>
                <a:lnTo>
                  <a:pt x="0" y="57024"/>
                </a:lnTo>
                <a:lnTo>
                  <a:pt x="0" y="60961"/>
                </a:lnTo>
                <a:lnTo>
                  <a:pt x="0" y="65532"/>
                </a:lnTo>
                <a:lnTo>
                  <a:pt x="0" y="78994"/>
                </a:lnTo>
                <a:lnTo>
                  <a:pt x="0" y="82931"/>
                </a:lnTo>
                <a:lnTo>
                  <a:pt x="0" y="87504"/>
                </a:lnTo>
                <a:lnTo>
                  <a:pt x="0" y="91694"/>
                </a:lnTo>
                <a:lnTo>
                  <a:pt x="4191" y="9169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7" name="Freeform 2017"/>
          <p:cNvSpPr/>
          <p:nvPr/>
        </p:nvSpPr>
        <p:spPr>
          <a:xfrm>
            <a:off x="1860550" y="4396994"/>
            <a:ext cx="88010" cy="126872"/>
          </a:xfrm>
          <a:custGeom>
            <a:avLst/>
            <a:gdLst/>
            <a:ahLst/>
            <a:cxnLst/>
            <a:rect l="0" t="0" r="0" b="0"/>
            <a:pathLst>
              <a:path w="88010" h="126872">
                <a:moveTo>
                  <a:pt x="44195" y="43941"/>
                </a:moveTo>
                <a:lnTo>
                  <a:pt x="48386" y="43941"/>
                </a:lnTo>
                <a:lnTo>
                  <a:pt x="56895" y="43941"/>
                </a:lnTo>
                <a:lnTo>
                  <a:pt x="61467" y="43941"/>
                </a:lnTo>
                <a:lnTo>
                  <a:pt x="65785" y="43941"/>
                </a:lnTo>
                <a:lnTo>
                  <a:pt x="70357" y="43941"/>
                </a:lnTo>
                <a:lnTo>
                  <a:pt x="74676" y="43941"/>
                </a:lnTo>
                <a:lnTo>
                  <a:pt x="78867" y="43941"/>
                </a:lnTo>
                <a:lnTo>
                  <a:pt x="88010" y="30860"/>
                </a:lnTo>
                <a:lnTo>
                  <a:pt x="88010" y="26289"/>
                </a:lnTo>
                <a:lnTo>
                  <a:pt x="88010" y="21970"/>
                </a:lnTo>
                <a:lnTo>
                  <a:pt x="88010" y="17779"/>
                </a:lnTo>
                <a:lnTo>
                  <a:pt x="83439" y="13208"/>
                </a:lnTo>
                <a:lnTo>
                  <a:pt x="78867" y="8889"/>
                </a:lnTo>
                <a:lnTo>
                  <a:pt x="74676" y="0"/>
                </a:lnTo>
                <a:lnTo>
                  <a:pt x="70357" y="0"/>
                </a:lnTo>
                <a:lnTo>
                  <a:pt x="65785" y="0"/>
                </a:lnTo>
                <a:lnTo>
                  <a:pt x="61467" y="0"/>
                </a:lnTo>
                <a:lnTo>
                  <a:pt x="56895" y="0"/>
                </a:lnTo>
                <a:lnTo>
                  <a:pt x="48386" y="0"/>
                </a:lnTo>
                <a:lnTo>
                  <a:pt x="44195" y="0"/>
                </a:lnTo>
                <a:lnTo>
                  <a:pt x="39623" y="0"/>
                </a:lnTo>
                <a:lnTo>
                  <a:pt x="35305" y="4318"/>
                </a:lnTo>
                <a:lnTo>
                  <a:pt x="30988" y="4318"/>
                </a:lnTo>
                <a:lnTo>
                  <a:pt x="30988" y="8889"/>
                </a:lnTo>
                <a:lnTo>
                  <a:pt x="30988" y="13208"/>
                </a:lnTo>
                <a:lnTo>
                  <a:pt x="26416" y="17779"/>
                </a:lnTo>
                <a:lnTo>
                  <a:pt x="26416" y="21970"/>
                </a:lnTo>
                <a:lnTo>
                  <a:pt x="26416" y="26289"/>
                </a:lnTo>
                <a:lnTo>
                  <a:pt x="26416" y="30860"/>
                </a:lnTo>
                <a:lnTo>
                  <a:pt x="26416" y="39370"/>
                </a:lnTo>
                <a:lnTo>
                  <a:pt x="30988" y="39370"/>
                </a:lnTo>
                <a:lnTo>
                  <a:pt x="30988" y="43941"/>
                </a:lnTo>
                <a:lnTo>
                  <a:pt x="35305" y="43941"/>
                </a:lnTo>
                <a:lnTo>
                  <a:pt x="39623" y="43941"/>
                </a:lnTo>
                <a:lnTo>
                  <a:pt x="44195" y="43941"/>
                </a:lnTo>
                <a:lnTo>
                  <a:pt x="56895" y="48259"/>
                </a:lnTo>
                <a:lnTo>
                  <a:pt x="61467" y="48259"/>
                </a:lnTo>
                <a:lnTo>
                  <a:pt x="65785" y="48259"/>
                </a:lnTo>
                <a:lnTo>
                  <a:pt x="70357" y="48259"/>
                </a:lnTo>
                <a:lnTo>
                  <a:pt x="74676" y="48259"/>
                </a:lnTo>
                <a:lnTo>
                  <a:pt x="83439" y="48259"/>
                </a:lnTo>
                <a:lnTo>
                  <a:pt x="83439" y="43941"/>
                </a:lnTo>
                <a:lnTo>
                  <a:pt x="88010" y="35051"/>
                </a:lnTo>
                <a:lnTo>
                  <a:pt x="88010" y="30860"/>
                </a:lnTo>
                <a:lnTo>
                  <a:pt x="88010" y="26289"/>
                </a:lnTo>
                <a:lnTo>
                  <a:pt x="88010" y="21970"/>
                </a:lnTo>
                <a:lnTo>
                  <a:pt x="88010" y="17779"/>
                </a:lnTo>
                <a:lnTo>
                  <a:pt x="78867" y="17779"/>
                </a:lnTo>
                <a:lnTo>
                  <a:pt x="78867" y="21970"/>
                </a:lnTo>
                <a:lnTo>
                  <a:pt x="78867" y="26289"/>
                </a:lnTo>
                <a:lnTo>
                  <a:pt x="78867" y="30860"/>
                </a:lnTo>
                <a:lnTo>
                  <a:pt x="78867" y="43941"/>
                </a:lnTo>
                <a:lnTo>
                  <a:pt x="78867" y="48259"/>
                </a:lnTo>
                <a:lnTo>
                  <a:pt x="78867" y="52832"/>
                </a:lnTo>
                <a:lnTo>
                  <a:pt x="83439" y="65913"/>
                </a:lnTo>
                <a:lnTo>
                  <a:pt x="83439" y="69850"/>
                </a:lnTo>
                <a:lnTo>
                  <a:pt x="83439" y="74421"/>
                </a:lnTo>
                <a:lnTo>
                  <a:pt x="83439" y="78994"/>
                </a:lnTo>
                <a:lnTo>
                  <a:pt x="83439" y="83312"/>
                </a:lnTo>
                <a:lnTo>
                  <a:pt x="83439" y="87883"/>
                </a:lnTo>
                <a:lnTo>
                  <a:pt x="83439" y="96393"/>
                </a:lnTo>
                <a:lnTo>
                  <a:pt x="74676" y="100583"/>
                </a:lnTo>
                <a:lnTo>
                  <a:pt x="74676" y="105156"/>
                </a:lnTo>
                <a:lnTo>
                  <a:pt x="70357" y="105156"/>
                </a:lnTo>
                <a:lnTo>
                  <a:pt x="65785" y="109474"/>
                </a:lnTo>
                <a:lnTo>
                  <a:pt x="61467" y="109474"/>
                </a:lnTo>
                <a:lnTo>
                  <a:pt x="56895" y="114045"/>
                </a:lnTo>
                <a:lnTo>
                  <a:pt x="52704" y="118364"/>
                </a:lnTo>
                <a:lnTo>
                  <a:pt x="48386" y="118364"/>
                </a:lnTo>
                <a:lnTo>
                  <a:pt x="48386" y="122554"/>
                </a:lnTo>
                <a:lnTo>
                  <a:pt x="39623" y="122554"/>
                </a:lnTo>
                <a:lnTo>
                  <a:pt x="35305" y="126872"/>
                </a:lnTo>
                <a:lnTo>
                  <a:pt x="30988" y="126872"/>
                </a:lnTo>
                <a:lnTo>
                  <a:pt x="26416" y="126872"/>
                </a:lnTo>
                <a:lnTo>
                  <a:pt x="17652" y="126872"/>
                </a:lnTo>
                <a:lnTo>
                  <a:pt x="13335" y="126872"/>
                </a:lnTo>
                <a:lnTo>
                  <a:pt x="4572" y="126872"/>
                </a:lnTo>
                <a:lnTo>
                  <a:pt x="0" y="12687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8" name="Freeform 2018"/>
          <p:cNvSpPr/>
          <p:nvPr/>
        </p:nvSpPr>
        <p:spPr>
          <a:xfrm>
            <a:off x="2569210" y="4752466"/>
            <a:ext cx="87757" cy="148463"/>
          </a:xfrm>
          <a:custGeom>
            <a:avLst/>
            <a:gdLst/>
            <a:ahLst/>
            <a:cxnLst/>
            <a:rect l="0" t="0" r="0" b="0"/>
            <a:pathLst>
              <a:path w="87757" h="148463">
                <a:moveTo>
                  <a:pt x="21844" y="0"/>
                </a:moveTo>
                <a:lnTo>
                  <a:pt x="30734" y="0"/>
                </a:lnTo>
                <a:lnTo>
                  <a:pt x="43560" y="0"/>
                </a:lnTo>
                <a:lnTo>
                  <a:pt x="48132" y="0"/>
                </a:lnTo>
                <a:lnTo>
                  <a:pt x="56895" y="0"/>
                </a:lnTo>
                <a:lnTo>
                  <a:pt x="65785" y="0"/>
                </a:lnTo>
                <a:lnTo>
                  <a:pt x="74675" y="4192"/>
                </a:lnTo>
                <a:lnTo>
                  <a:pt x="78613" y="4192"/>
                </a:lnTo>
                <a:lnTo>
                  <a:pt x="83185" y="8763"/>
                </a:lnTo>
                <a:lnTo>
                  <a:pt x="87757" y="8763"/>
                </a:lnTo>
                <a:lnTo>
                  <a:pt x="87757" y="13081"/>
                </a:lnTo>
                <a:lnTo>
                  <a:pt x="87757" y="21972"/>
                </a:lnTo>
                <a:lnTo>
                  <a:pt x="87757" y="26543"/>
                </a:lnTo>
                <a:lnTo>
                  <a:pt x="87757" y="30735"/>
                </a:lnTo>
                <a:lnTo>
                  <a:pt x="87757" y="35053"/>
                </a:lnTo>
                <a:lnTo>
                  <a:pt x="87757" y="39243"/>
                </a:lnTo>
                <a:lnTo>
                  <a:pt x="83185" y="52452"/>
                </a:lnTo>
                <a:lnTo>
                  <a:pt x="78613" y="57023"/>
                </a:lnTo>
                <a:lnTo>
                  <a:pt x="65785" y="65786"/>
                </a:lnTo>
                <a:lnTo>
                  <a:pt x="65785" y="74296"/>
                </a:lnTo>
                <a:lnTo>
                  <a:pt x="61213" y="74296"/>
                </a:lnTo>
                <a:lnTo>
                  <a:pt x="56895" y="78613"/>
                </a:lnTo>
                <a:lnTo>
                  <a:pt x="52323" y="78613"/>
                </a:lnTo>
                <a:lnTo>
                  <a:pt x="52323" y="83186"/>
                </a:lnTo>
                <a:lnTo>
                  <a:pt x="56895" y="87504"/>
                </a:lnTo>
                <a:lnTo>
                  <a:pt x="61213" y="87504"/>
                </a:lnTo>
                <a:lnTo>
                  <a:pt x="70104" y="91694"/>
                </a:lnTo>
                <a:lnTo>
                  <a:pt x="74675" y="91694"/>
                </a:lnTo>
                <a:lnTo>
                  <a:pt x="74675" y="96267"/>
                </a:lnTo>
                <a:lnTo>
                  <a:pt x="74675" y="100585"/>
                </a:lnTo>
                <a:lnTo>
                  <a:pt x="74675" y="104775"/>
                </a:lnTo>
                <a:lnTo>
                  <a:pt x="74675" y="113919"/>
                </a:lnTo>
                <a:lnTo>
                  <a:pt x="74675" y="117984"/>
                </a:lnTo>
                <a:lnTo>
                  <a:pt x="74675" y="122555"/>
                </a:lnTo>
                <a:lnTo>
                  <a:pt x="65785" y="126747"/>
                </a:lnTo>
                <a:lnTo>
                  <a:pt x="61213" y="131318"/>
                </a:lnTo>
                <a:lnTo>
                  <a:pt x="52323" y="135636"/>
                </a:lnTo>
                <a:lnTo>
                  <a:pt x="48132" y="144399"/>
                </a:lnTo>
                <a:lnTo>
                  <a:pt x="35051" y="144399"/>
                </a:lnTo>
                <a:lnTo>
                  <a:pt x="17653" y="148463"/>
                </a:lnTo>
                <a:lnTo>
                  <a:pt x="13081" y="148463"/>
                </a:lnTo>
                <a:lnTo>
                  <a:pt x="0" y="148463"/>
                </a:lnTo>
                <a:lnTo>
                  <a:pt x="0" y="144399"/>
                </a:lnTo>
                <a:lnTo>
                  <a:pt x="0" y="13982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19" name="Freeform 2019"/>
          <p:cNvSpPr/>
          <p:nvPr/>
        </p:nvSpPr>
        <p:spPr>
          <a:xfrm>
            <a:off x="2678557" y="4769865"/>
            <a:ext cx="65532" cy="118237"/>
          </a:xfrm>
          <a:custGeom>
            <a:avLst/>
            <a:gdLst/>
            <a:ahLst/>
            <a:cxnLst/>
            <a:rect l="0" t="0" r="0" b="0"/>
            <a:pathLst>
              <a:path w="65532" h="118237">
                <a:moveTo>
                  <a:pt x="26288" y="0"/>
                </a:moveTo>
                <a:lnTo>
                  <a:pt x="21970" y="0"/>
                </a:lnTo>
                <a:lnTo>
                  <a:pt x="17653" y="0"/>
                </a:lnTo>
                <a:lnTo>
                  <a:pt x="17653" y="4573"/>
                </a:lnTo>
                <a:lnTo>
                  <a:pt x="17653" y="9144"/>
                </a:lnTo>
                <a:lnTo>
                  <a:pt x="17653" y="26417"/>
                </a:lnTo>
                <a:lnTo>
                  <a:pt x="17653" y="30735"/>
                </a:lnTo>
                <a:lnTo>
                  <a:pt x="17653" y="39624"/>
                </a:lnTo>
                <a:lnTo>
                  <a:pt x="17653" y="43816"/>
                </a:lnTo>
                <a:lnTo>
                  <a:pt x="26288" y="43816"/>
                </a:lnTo>
                <a:lnTo>
                  <a:pt x="35051" y="43816"/>
                </a:lnTo>
                <a:lnTo>
                  <a:pt x="39369" y="48387"/>
                </a:lnTo>
                <a:lnTo>
                  <a:pt x="52704" y="48387"/>
                </a:lnTo>
                <a:lnTo>
                  <a:pt x="56769" y="48387"/>
                </a:lnTo>
                <a:lnTo>
                  <a:pt x="61341" y="52705"/>
                </a:lnTo>
                <a:lnTo>
                  <a:pt x="65532" y="56897"/>
                </a:lnTo>
                <a:lnTo>
                  <a:pt x="65532" y="61214"/>
                </a:lnTo>
                <a:lnTo>
                  <a:pt x="65532" y="65787"/>
                </a:lnTo>
                <a:lnTo>
                  <a:pt x="65532" y="74295"/>
                </a:lnTo>
                <a:lnTo>
                  <a:pt x="61341" y="78868"/>
                </a:lnTo>
                <a:lnTo>
                  <a:pt x="61341" y="83186"/>
                </a:lnTo>
                <a:lnTo>
                  <a:pt x="56769" y="87376"/>
                </a:lnTo>
                <a:lnTo>
                  <a:pt x="48132" y="91949"/>
                </a:lnTo>
                <a:lnTo>
                  <a:pt x="43941" y="96520"/>
                </a:lnTo>
                <a:lnTo>
                  <a:pt x="39369" y="100585"/>
                </a:lnTo>
                <a:lnTo>
                  <a:pt x="35051" y="113919"/>
                </a:lnTo>
                <a:lnTo>
                  <a:pt x="30479" y="113919"/>
                </a:lnTo>
                <a:lnTo>
                  <a:pt x="26288" y="113919"/>
                </a:lnTo>
                <a:lnTo>
                  <a:pt x="17653" y="118237"/>
                </a:lnTo>
                <a:lnTo>
                  <a:pt x="13081" y="118237"/>
                </a:lnTo>
                <a:lnTo>
                  <a:pt x="8890" y="118237"/>
                </a:lnTo>
                <a:lnTo>
                  <a:pt x="4572" y="118237"/>
                </a:lnTo>
                <a:lnTo>
                  <a:pt x="0" y="11823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0" name="Freeform 2020"/>
          <p:cNvSpPr/>
          <p:nvPr/>
        </p:nvSpPr>
        <p:spPr>
          <a:xfrm>
            <a:off x="2696210" y="4765547"/>
            <a:ext cx="69850" cy="8891"/>
          </a:xfrm>
          <a:custGeom>
            <a:avLst/>
            <a:gdLst/>
            <a:ahLst/>
            <a:cxnLst/>
            <a:rect l="0" t="0" r="0" b="0"/>
            <a:pathLst>
              <a:path w="69850" h="8891">
                <a:moveTo>
                  <a:pt x="0" y="0"/>
                </a:moveTo>
                <a:lnTo>
                  <a:pt x="4317" y="0"/>
                </a:lnTo>
                <a:lnTo>
                  <a:pt x="12826" y="0"/>
                </a:lnTo>
                <a:lnTo>
                  <a:pt x="17398" y="0"/>
                </a:lnTo>
                <a:lnTo>
                  <a:pt x="26288" y="0"/>
                </a:lnTo>
                <a:lnTo>
                  <a:pt x="30479" y="0"/>
                </a:lnTo>
                <a:lnTo>
                  <a:pt x="35051" y="0"/>
                </a:lnTo>
                <a:lnTo>
                  <a:pt x="39116" y="4318"/>
                </a:lnTo>
                <a:lnTo>
                  <a:pt x="43688" y="4318"/>
                </a:lnTo>
                <a:lnTo>
                  <a:pt x="47879" y="4318"/>
                </a:lnTo>
                <a:lnTo>
                  <a:pt x="52450" y="4318"/>
                </a:lnTo>
                <a:lnTo>
                  <a:pt x="56769" y="8891"/>
                </a:lnTo>
                <a:lnTo>
                  <a:pt x="65532" y="8891"/>
                </a:lnTo>
                <a:lnTo>
                  <a:pt x="69850" y="889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1" name="Freeform 2021"/>
          <p:cNvSpPr/>
          <p:nvPr/>
        </p:nvSpPr>
        <p:spPr>
          <a:xfrm>
            <a:off x="2810001" y="4769865"/>
            <a:ext cx="56897" cy="91949"/>
          </a:xfrm>
          <a:custGeom>
            <a:avLst/>
            <a:gdLst/>
            <a:ahLst/>
            <a:cxnLst/>
            <a:rect l="0" t="0" r="0" b="0"/>
            <a:pathLst>
              <a:path w="56897" h="91949">
                <a:moveTo>
                  <a:pt x="0" y="91949"/>
                </a:moveTo>
                <a:lnTo>
                  <a:pt x="4191" y="91949"/>
                </a:lnTo>
                <a:lnTo>
                  <a:pt x="13081" y="78868"/>
                </a:lnTo>
                <a:lnTo>
                  <a:pt x="17272" y="74295"/>
                </a:lnTo>
                <a:lnTo>
                  <a:pt x="21591" y="65787"/>
                </a:lnTo>
                <a:lnTo>
                  <a:pt x="35053" y="52705"/>
                </a:lnTo>
                <a:lnTo>
                  <a:pt x="47753" y="21844"/>
                </a:lnTo>
                <a:lnTo>
                  <a:pt x="47753" y="17654"/>
                </a:lnTo>
                <a:lnTo>
                  <a:pt x="52325" y="13336"/>
                </a:lnTo>
                <a:lnTo>
                  <a:pt x="56897" y="4573"/>
                </a:lnTo>
                <a:lnTo>
                  <a:pt x="56897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2" name="Freeform 2022"/>
          <p:cNvSpPr/>
          <p:nvPr/>
        </p:nvSpPr>
        <p:spPr>
          <a:xfrm>
            <a:off x="2805429" y="4779009"/>
            <a:ext cx="8763" cy="0"/>
          </a:xfrm>
          <a:custGeom>
            <a:avLst/>
            <a:gdLst/>
            <a:ahLst/>
            <a:cxnLst/>
            <a:rect l="0" t="0" r="0" b="0"/>
            <a:pathLst>
              <a:path w="8763">
                <a:moveTo>
                  <a:pt x="8763" y="0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3" name="Freeform 2023"/>
          <p:cNvSpPr/>
          <p:nvPr/>
        </p:nvSpPr>
        <p:spPr>
          <a:xfrm>
            <a:off x="1733676" y="4774057"/>
            <a:ext cx="91822" cy="161925"/>
          </a:xfrm>
          <a:custGeom>
            <a:avLst/>
            <a:gdLst/>
            <a:ahLst/>
            <a:cxnLst/>
            <a:rect l="0" t="0" r="0" b="0"/>
            <a:pathLst>
              <a:path w="91822" h="161925">
                <a:moveTo>
                  <a:pt x="30481" y="0"/>
                </a:moveTo>
                <a:lnTo>
                  <a:pt x="26290" y="0"/>
                </a:lnTo>
                <a:lnTo>
                  <a:pt x="21972" y="4571"/>
                </a:lnTo>
                <a:lnTo>
                  <a:pt x="17653" y="8508"/>
                </a:lnTo>
                <a:lnTo>
                  <a:pt x="13081" y="26288"/>
                </a:lnTo>
                <a:lnTo>
                  <a:pt x="13081" y="30480"/>
                </a:lnTo>
                <a:lnTo>
                  <a:pt x="4319" y="43941"/>
                </a:lnTo>
                <a:lnTo>
                  <a:pt x="4319" y="48132"/>
                </a:lnTo>
                <a:lnTo>
                  <a:pt x="4319" y="52705"/>
                </a:lnTo>
                <a:lnTo>
                  <a:pt x="0" y="70103"/>
                </a:lnTo>
                <a:lnTo>
                  <a:pt x="0" y="74421"/>
                </a:lnTo>
                <a:lnTo>
                  <a:pt x="0" y="91820"/>
                </a:lnTo>
                <a:lnTo>
                  <a:pt x="4319" y="96393"/>
                </a:lnTo>
                <a:lnTo>
                  <a:pt x="13081" y="100583"/>
                </a:lnTo>
                <a:lnTo>
                  <a:pt x="17653" y="113664"/>
                </a:lnTo>
                <a:lnTo>
                  <a:pt x="21972" y="118237"/>
                </a:lnTo>
                <a:lnTo>
                  <a:pt x="39371" y="135636"/>
                </a:lnTo>
                <a:lnTo>
                  <a:pt x="43943" y="140207"/>
                </a:lnTo>
                <a:lnTo>
                  <a:pt x="48134" y="144526"/>
                </a:lnTo>
                <a:lnTo>
                  <a:pt x="61341" y="157607"/>
                </a:lnTo>
                <a:lnTo>
                  <a:pt x="65532" y="157607"/>
                </a:lnTo>
                <a:lnTo>
                  <a:pt x="70104" y="161925"/>
                </a:lnTo>
                <a:lnTo>
                  <a:pt x="74422" y="161925"/>
                </a:lnTo>
                <a:lnTo>
                  <a:pt x="78613" y="153034"/>
                </a:lnTo>
                <a:lnTo>
                  <a:pt x="87503" y="140207"/>
                </a:lnTo>
                <a:lnTo>
                  <a:pt x="91822" y="131445"/>
                </a:lnTo>
                <a:lnTo>
                  <a:pt x="91822" y="118237"/>
                </a:lnTo>
                <a:lnTo>
                  <a:pt x="91822" y="100583"/>
                </a:lnTo>
                <a:lnTo>
                  <a:pt x="91822" y="96393"/>
                </a:lnTo>
                <a:lnTo>
                  <a:pt x="91822" y="91820"/>
                </a:lnTo>
                <a:lnTo>
                  <a:pt x="87503" y="78613"/>
                </a:lnTo>
                <a:lnTo>
                  <a:pt x="87503" y="74421"/>
                </a:lnTo>
                <a:lnTo>
                  <a:pt x="74422" y="70103"/>
                </a:lnTo>
                <a:lnTo>
                  <a:pt x="70104" y="70103"/>
                </a:lnTo>
                <a:lnTo>
                  <a:pt x="65532" y="70103"/>
                </a:lnTo>
                <a:lnTo>
                  <a:pt x="61341" y="70103"/>
                </a:lnTo>
                <a:lnTo>
                  <a:pt x="48134" y="70103"/>
                </a:lnTo>
                <a:lnTo>
                  <a:pt x="39371" y="70103"/>
                </a:lnTo>
                <a:lnTo>
                  <a:pt x="35053" y="70103"/>
                </a:lnTo>
                <a:lnTo>
                  <a:pt x="21972" y="70103"/>
                </a:lnTo>
                <a:lnTo>
                  <a:pt x="17653" y="74421"/>
                </a:lnTo>
                <a:lnTo>
                  <a:pt x="13081" y="7442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4" name="Freeform 2024"/>
          <p:cNvSpPr/>
          <p:nvPr/>
        </p:nvSpPr>
        <p:spPr>
          <a:xfrm>
            <a:off x="1865122" y="4747895"/>
            <a:ext cx="82804" cy="104775"/>
          </a:xfrm>
          <a:custGeom>
            <a:avLst/>
            <a:gdLst/>
            <a:ahLst/>
            <a:cxnLst/>
            <a:rect l="0" t="0" r="0" b="0"/>
            <a:pathLst>
              <a:path w="82804" h="104775">
                <a:moveTo>
                  <a:pt x="8508" y="0"/>
                </a:moveTo>
                <a:lnTo>
                  <a:pt x="8508" y="4190"/>
                </a:lnTo>
                <a:lnTo>
                  <a:pt x="8508" y="17399"/>
                </a:lnTo>
                <a:lnTo>
                  <a:pt x="8508" y="21970"/>
                </a:lnTo>
                <a:lnTo>
                  <a:pt x="8508" y="30733"/>
                </a:lnTo>
                <a:lnTo>
                  <a:pt x="8508" y="34670"/>
                </a:lnTo>
                <a:lnTo>
                  <a:pt x="8508" y="52450"/>
                </a:lnTo>
                <a:lnTo>
                  <a:pt x="4191" y="65532"/>
                </a:lnTo>
                <a:lnTo>
                  <a:pt x="4191" y="70103"/>
                </a:lnTo>
                <a:lnTo>
                  <a:pt x="0" y="78867"/>
                </a:lnTo>
                <a:lnTo>
                  <a:pt x="0" y="87502"/>
                </a:lnTo>
                <a:lnTo>
                  <a:pt x="0" y="96265"/>
                </a:lnTo>
                <a:lnTo>
                  <a:pt x="0" y="100583"/>
                </a:lnTo>
                <a:lnTo>
                  <a:pt x="0" y="104775"/>
                </a:lnTo>
                <a:lnTo>
                  <a:pt x="4191" y="104775"/>
                </a:lnTo>
                <a:lnTo>
                  <a:pt x="13080" y="104775"/>
                </a:lnTo>
                <a:lnTo>
                  <a:pt x="17272" y="104775"/>
                </a:lnTo>
                <a:lnTo>
                  <a:pt x="35051" y="100583"/>
                </a:lnTo>
                <a:lnTo>
                  <a:pt x="39242" y="100583"/>
                </a:lnTo>
                <a:lnTo>
                  <a:pt x="56642" y="96265"/>
                </a:lnTo>
                <a:lnTo>
                  <a:pt x="60960" y="96265"/>
                </a:lnTo>
                <a:lnTo>
                  <a:pt x="65532" y="96265"/>
                </a:lnTo>
                <a:lnTo>
                  <a:pt x="74295" y="87502"/>
                </a:lnTo>
                <a:lnTo>
                  <a:pt x="82804" y="875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5" name="Freeform 2025"/>
          <p:cNvSpPr/>
          <p:nvPr/>
        </p:nvSpPr>
        <p:spPr>
          <a:xfrm>
            <a:off x="1917445" y="4791709"/>
            <a:ext cx="4319" cy="104903"/>
          </a:xfrm>
          <a:custGeom>
            <a:avLst/>
            <a:gdLst/>
            <a:ahLst/>
            <a:cxnLst/>
            <a:rect l="0" t="0" r="0" b="0"/>
            <a:pathLst>
              <a:path w="4319" h="104903">
                <a:moveTo>
                  <a:pt x="4319" y="0"/>
                </a:moveTo>
                <a:lnTo>
                  <a:pt x="4319" y="12828"/>
                </a:lnTo>
                <a:lnTo>
                  <a:pt x="4319" y="21718"/>
                </a:lnTo>
                <a:lnTo>
                  <a:pt x="0" y="26289"/>
                </a:lnTo>
                <a:lnTo>
                  <a:pt x="0" y="39117"/>
                </a:lnTo>
                <a:lnTo>
                  <a:pt x="0" y="43688"/>
                </a:lnTo>
                <a:lnTo>
                  <a:pt x="0" y="47880"/>
                </a:lnTo>
                <a:lnTo>
                  <a:pt x="0" y="65532"/>
                </a:lnTo>
                <a:lnTo>
                  <a:pt x="0" y="74168"/>
                </a:lnTo>
                <a:lnTo>
                  <a:pt x="0" y="87504"/>
                </a:lnTo>
                <a:lnTo>
                  <a:pt x="0" y="91822"/>
                </a:lnTo>
                <a:lnTo>
                  <a:pt x="0" y="96012"/>
                </a:lnTo>
                <a:lnTo>
                  <a:pt x="0" y="100585"/>
                </a:lnTo>
                <a:lnTo>
                  <a:pt x="0" y="10490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6" name="Freeform 2026"/>
          <p:cNvSpPr/>
          <p:nvPr/>
        </p:nvSpPr>
        <p:spPr>
          <a:xfrm>
            <a:off x="2018029" y="4879213"/>
            <a:ext cx="0" cy="4318"/>
          </a:xfrm>
          <a:custGeom>
            <a:avLst/>
            <a:gdLst/>
            <a:ahLst/>
            <a:cxnLst/>
            <a:rect l="0" t="0" r="0" b="0"/>
            <a:pathLst>
              <a:path h="4318">
                <a:moveTo>
                  <a:pt x="0" y="4318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7" name="Freeform 2027"/>
          <p:cNvSpPr/>
          <p:nvPr/>
        </p:nvSpPr>
        <p:spPr>
          <a:xfrm>
            <a:off x="2026920" y="4826762"/>
            <a:ext cx="253" cy="0"/>
          </a:xfrm>
          <a:custGeom>
            <a:avLst/>
            <a:gdLst/>
            <a:ahLst/>
            <a:cxnLst/>
            <a:rect l="0" t="0" r="0" b="0"/>
            <a:pathLst>
              <a:path w="253">
                <a:moveTo>
                  <a:pt x="0" y="0"/>
                </a:moveTo>
                <a:lnTo>
                  <a:pt x="2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8" name="Freeform 2028"/>
          <p:cNvSpPr/>
          <p:nvPr/>
        </p:nvSpPr>
        <p:spPr>
          <a:xfrm>
            <a:off x="1186891" y="4861559"/>
            <a:ext cx="13106" cy="4318"/>
          </a:xfrm>
          <a:custGeom>
            <a:avLst/>
            <a:gdLst/>
            <a:ahLst/>
            <a:cxnLst/>
            <a:rect l="0" t="0" r="0" b="0"/>
            <a:pathLst>
              <a:path w="13106" h="4318">
                <a:moveTo>
                  <a:pt x="13106" y="4318"/>
                </a:moveTo>
                <a:lnTo>
                  <a:pt x="8839" y="4318"/>
                </a:lnTo>
                <a:lnTo>
                  <a:pt x="8839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29" name="Freeform 2029"/>
          <p:cNvSpPr/>
          <p:nvPr/>
        </p:nvSpPr>
        <p:spPr>
          <a:xfrm>
            <a:off x="1274317" y="4791709"/>
            <a:ext cx="82932" cy="148844"/>
          </a:xfrm>
          <a:custGeom>
            <a:avLst/>
            <a:gdLst/>
            <a:ahLst/>
            <a:cxnLst/>
            <a:rect l="0" t="0" r="0" b="0"/>
            <a:pathLst>
              <a:path w="82932" h="148844">
                <a:moveTo>
                  <a:pt x="12827" y="0"/>
                </a:moveTo>
                <a:lnTo>
                  <a:pt x="12827" y="4064"/>
                </a:lnTo>
                <a:lnTo>
                  <a:pt x="12827" y="17399"/>
                </a:lnTo>
                <a:lnTo>
                  <a:pt x="12827" y="21718"/>
                </a:lnTo>
                <a:lnTo>
                  <a:pt x="12827" y="52451"/>
                </a:lnTo>
                <a:lnTo>
                  <a:pt x="12827" y="56769"/>
                </a:lnTo>
                <a:lnTo>
                  <a:pt x="12827" y="74168"/>
                </a:lnTo>
                <a:lnTo>
                  <a:pt x="12827" y="78741"/>
                </a:lnTo>
                <a:lnTo>
                  <a:pt x="12827" y="82931"/>
                </a:lnTo>
                <a:lnTo>
                  <a:pt x="12827" y="87504"/>
                </a:lnTo>
                <a:lnTo>
                  <a:pt x="17399" y="87504"/>
                </a:lnTo>
                <a:lnTo>
                  <a:pt x="21971" y="87504"/>
                </a:lnTo>
                <a:lnTo>
                  <a:pt x="30480" y="87504"/>
                </a:lnTo>
                <a:lnTo>
                  <a:pt x="39371" y="87504"/>
                </a:lnTo>
                <a:lnTo>
                  <a:pt x="52452" y="87504"/>
                </a:lnTo>
                <a:lnTo>
                  <a:pt x="56769" y="87504"/>
                </a:lnTo>
                <a:lnTo>
                  <a:pt x="65533" y="87504"/>
                </a:lnTo>
                <a:lnTo>
                  <a:pt x="69850" y="87504"/>
                </a:lnTo>
                <a:lnTo>
                  <a:pt x="74422" y="87504"/>
                </a:lnTo>
                <a:lnTo>
                  <a:pt x="74422" y="82931"/>
                </a:lnTo>
                <a:lnTo>
                  <a:pt x="74422" y="91822"/>
                </a:lnTo>
                <a:lnTo>
                  <a:pt x="82932" y="96012"/>
                </a:lnTo>
                <a:lnTo>
                  <a:pt x="82932" y="104903"/>
                </a:lnTo>
                <a:lnTo>
                  <a:pt x="82932" y="113793"/>
                </a:lnTo>
                <a:lnTo>
                  <a:pt x="82932" y="117984"/>
                </a:lnTo>
                <a:lnTo>
                  <a:pt x="82932" y="122555"/>
                </a:lnTo>
                <a:lnTo>
                  <a:pt x="78741" y="126874"/>
                </a:lnTo>
                <a:lnTo>
                  <a:pt x="74422" y="135382"/>
                </a:lnTo>
                <a:lnTo>
                  <a:pt x="69850" y="139955"/>
                </a:lnTo>
                <a:lnTo>
                  <a:pt x="65533" y="139955"/>
                </a:lnTo>
                <a:lnTo>
                  <a:pt x="56769" y="144273"/>
                </a:lnTo>
                <a:lnTo>
                  <a:pt x="43943" y="144273"/>
                </a:lnTo>
                <a:lnTo>
                  <a:pt x="39371" y="148844"/>
                </a:lnTo>
                <a:lnTo>
                  <a:pt x="26290" y="148844"/>
                </a:lnTo>
                <a:lnTo>
                  <a:pt x="21971" y="148844"/>
                </a:lnTo>
                <a:lnTo>
                  <a:pt x="17399" y="148844"/>
                </a:lnTo>
                <a:lnTo>
                  <a:pt x="12827" y="148844"/>
                </a:lnTo>
                <a:lnTo>
                  <a:pt x="8891" y="144273"/>
                </a:lnTo>
                <a:lnTo>
                  <a:pt x="4572" y="139955"/>
                </a:lnTo>
                <a:lnTo>
                  <a:pt x="0" y="13538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0" name="Freeform 2030"/>
          <p:cNvSpPr/>
          <p:nvPr/>
        </p:nvSpPr>
        <p:spPr>
          <a:xfrm>
            <a:off x="1296288" y="4791709"/>
            <a:ext cx="100584" cy="8636"/>
          </a:xfrm>
          <a:custGeom>
            <a:avLst/>
            <a:gdLst/>
            <a:ahLst/>
            <a:cxnLst/>
            <a:rect l="0" t="0" r="0" b="0"/>
            <a:pathLst>
              <a:path w="100584" h="8636">
                <a:moveTo>
                  <a:pt x="0" y="4064"/>
                </a:moveTo>
                <a:lnTo>
                  <a:pt x="0" y="0"/>
                </a:lnTo>
                <a:lnTo>
                  <a:pt x="4319" y="0"/>
                </a:lnTo>
                <a:lnTo>
                  <a:pt x="13081" y="0"/>
                </a:lnTo>
                <a:lnTo>
                  <a:pt x="17400" y="0"/>
                </a:lnTo>
                <a:lnTo>
                  <a:pt x="30481" y="0"/>
                </a:lnTo>
                <a:lnTo>
                  <a:pt x="39370" y="0"/>
                </a:lnTo>
                <a:lnTo>
                  <a:pt x="52451" y="8636"/>
                </a:lnTo>
                <a:lnTo>
                  <a:pt x="56770" y="8636"/>
                </a:lnTo>
                <a:lnTo>
                  <a:pt x="69850" y="8636"/>
                </a:lnTo>
                <a:lnTo>
                  <a:pt x="78995" y="8636"/>
                </a:lnTo>
                <a:lnTo>
                  <a:pt x="91822" y="8636"/>
                </a:lnTo>
                <a:lnTo>
                  <a:pt x="100584" y="863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1" name="Freeform 2031"/>
          <p:cNvSpPr/>
          <p:nvPr/>
        </p:nvSpPr>
        <p:spPr>
          <a:xfrm>
            <a:off x="1379219" y="4782565"/>
            <a:ext cx="78614" cy="127128"/>
          </a:xfrm>
          <a:custGeom>
            <a:avLst/>
            <a:gdLst/>
            <a:ahLst/>
            <a:cxnLst/>
            <a:rect l="0" t="0" r="0" b="0"/>
            <a:pathLst>
              <a:path w="78614" h="127128">
                <a:moveTo>
                  <a:pt x="70105" y="17780"/>
                </a:moveTo>
                <a:lnTo>
                  <a:pt x="65786" y="17780"/>
                </a:lnTo>
                <a:lnTo>
                  <a:pt x="57023" y="17780"/>
                </a:lnTo>
                <a:lnTo>
                  <a:pt x="52706" y="21972"/>
                </a:lnTo>
                <a:lnTo>
                  <a:pt x="48133" y="30862"/>
                </a:lnTo>
                <a:lnTo>
                  <a:pt x="43942" y="35433"/>
                </a:lnTo>
                <a:lnTo>
                  <a:pt x="30734" y="44197"/>
                </a:lnTo>
                <a:lnTo>
                  <a:pt x="26544" y="48261"/>
                </a:lnTo>
                <a:lnTo>
                  <a:pt x="17653" y="52832"/>
                </a:lnTo>
                <a:lnTo>
                  <a:pt x="13081" y="57024"/>
                </a:lnTo>
                <a:lnTo>
                  <a:pt x="4572" y="70105"/>
                </a:lnTo>
                <a:lnTo>
                  <a:pt x="4572" y="74676"/>
                </a:lnTo>
                <a:lnTo>
                  <a:pt x="0" y="78994"/>
                </a:lnTo>
                <a:lnTo>
                  <a:pt x="0" y="83312"/>
                </a:lnTo>
                <a:lnTo>
                  <a:pt x="0" y="87885"/>
                </a:lnTo>
                <a:lnTo>
                  <a:pt x="0" y="92075"/>
                </a:lnTo>
                <a:lnTo>
                  <a:pt x="0" y="96648"/>
                </a:lnTo>
                <a:lnTo>
                  <a:pt x="0" y="105156"/>
                </a:lnTo>
                <a:lnTo>
                  <a:pt x="0" y="109729"/>
                </a:lnTo>
                <a:lnTo>
                  <a:pt x="4572" y="114047"/>
                </a:lnTo>
                <a:lnTo>
                  <a:pt x="13081" y="118364"/>
                </a:lnTo>
                <a:lnTo>
                  <a:pt x="17653" y="118364"/>
                </a:lnTo>
                <a:lnTo>
                  <a:pt x="21972" y="122937"/>
                </a:lnTo>
                <a:lnTo>
                  <a:pt x="39625" y="127128"/>
                </a:lnTo>
                <a:lnTo>
                  <a:pt x="43942" y="127128"/>
                </a:lnTo>
                <a:lnTo>
                  <a:pt x="48133" y="127128"/>
                </a:lnTo>
                <a:lnTo>
                  <a:pt x="52706" y="127128"/>
                </a:lnTo>
                <a:lnTo>
                  <a:pt x="57023" y="127128"/>
                </a:lnTo>
                <a:lnTo>
                  <a:pt x="61214" y="127128"/>
                </a:lnTo>
                <a:lnTo>
                  <a:pt x="61214" y="122937"/>
                </a:lnTo>
                <a:lnTo>
                  <a:pt x="70105" y="118364"/>
                </a:lnTo>
                <a:lnTo>
                  <a:pt x="74422" y="105156"/>
                </a:lnTo>
                <a:lnTo>
                  <a:pt x="74422" y="100966"/>
                </a:lnTo>
                <a:lnTo>
                  <a:pt x="74422" y="92075"/>
                </a:lnTo>
                <a:lnTo>
                  <a:pt x="78614" y="74676"/>
                </a:lnTo>
                <a:lnTo>
                  <a:pt x="78614" y="65913"/>
                </a:lnTo>
                <a:lnTo>
                  <a:pt x="78614" y="57024"/>
                </a:lnTo>
                <a:lnTo>
                  <a:pt x="78614" y="44197"/>
                </a:lnTo>
                <a:lnTo>
                  <a:pt x="78614" y="39624"/>
                </a:lnTo>
                <a:lnTo>
                  <a:pt x="70105" y="21972"/>
                </a:lnTo>
                <a:lnTo>
                  <a:pt x="57023" y="17780"/>
                </a:lnTo>
                <a:lnTo>
                  <a:pt x="43942" y="4573"/>
                </a:lnTo>
                <a:lnTo>
                  <a:pt x="39625" y="4573"/>
                </a:lnTo>
                <a:lnTo>
                  <a:pt x="39625" y="0"/>
                </a:lnTo>
                <a:lnTo>
                  <a:pt x="3505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2" name="Freeform 2032"/>
          <p:cNvSpPr/>
          <p:nvPr/>
        </p:nvSpPr>
        <p:spPr>
          <a:xfrm>
            <a:off x="1545589" y="4826762"/>
            <a:ext cx="87884" cy="12827"/>
          </a:xfrm>
          <a:custGeom>
            <a:avLst/>
            <a:gdLst/>
            <a:ahLst/>
            <a:cxnLst/>
            <a:rect l="0" t="0" r="0" b="0"/>
            <a:pathLst>
              <a:path w="87884" h="12827">
                <a:moveTo>
                  <a:pt x="0" y="4064"/>
                </a:moveTo>
                <a:lnTo>
                  <a:pt x="4319" y="8635"/>
                </a:lnTo>
                <a:lnTo>
                  <a:pt x="13208" y="8635"/>
                </a:lnTo>
                <a:lnTo>
                  <a:pt x="13208" y="12827"/>
                </a:lnTo>
                <a:lnTo>
                  <a:pt x="17780" y="12827"/>
                </a:lnTo>
                <a:lnTo>
                  <a:pt x="21972" y="12827"/>
                </a:lnTo>
                <a:lnTo>
                  <a:pt x="26289" y="12827"/>
                </a:lnTo>
                <a:lnTo>
                  <a:pt x="35052" y="12827"/>
                </a:lnTo>
                <a:lnTo>
                  <a:pt x="56769" y="12827"/>
                </a:lnTo>
                <a:lnTo>
                  <a:pt x="70105" y="4064"/>
                </a:lnTo>
                <a:lnTo>
                  <a:pt x="78994" y="4064"/>
                </a:lnTo>
                <a:lnTo>
                  <a:pt x="83312" y="0"/>
                </a:lnTo>
                <a:lnTo>
                  <a:pt x="87884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3" name="Freeform 2033"/>
          <p:cNvSpPr/>
          <p:nvPr/>
        </p:nvSpPr>
        <p:spPr>
          <a:xfrm>
            <a:off x="1716658" y="5219700"/>
            <a:ext cx="0" cy="13081"/>
          </a:xfrm>
          <a:custGeom>
            <a:avLst/>
            <a:gdLst/>
            <a:ahLst/>
            <a:cxnLst/>
            <a:rect l="0" t="0" r="0" b="0"/>
            <a:pathLst>
              <a:path h="13081">
                <a:moveTo>
                  <a:pt x="0" y="0"/>
                </a:moveTo>
                <a:lnTo>
                  <a:pt x="0" y="0"/>
                </a:lnTo>
                <a:lnTo>
                  <a:pt x="0" y="8508"/>
                </a:lnTo>
                <a:lnTo>
                  <a:pt x="0" y="1308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4" name="Freeform 2034"/>
          <p:cNvSpPr/>
          <p:nvPr/>
        </p:nvSpPr>
        <p:spPr>
          <a:xfrm>
            <a:off x="1720850" y="5188965"/>
            <a:ext cx="380" cy="0"/>
          </a:xfrm>
          <a:custGeom>
            <a:avLst/>
            <a:gdLst/>
            <a:ahLst/>
            <a:cxnLst/>
            <a:rect l="0" t="0" r="0" b="0"/>
            <a:pathLst>
              <a:path w="380">
                <a:moveTo>
                  <a:pt x="0" y="0"/>
                </a:moveTo>
                <a:lnTo>
                  <a:pt x="38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5" name="Freeform 2035"/>
          <p:cNvSpPr/>
          <p:nvPr/>
        </p:nvSpPr>
        <p:spPr>
          <a:xfrm>
            <a:off x="1322832" y="5145277"/>
            <a:ext cx="82931" cy="117983"/>
          </a:xfrm>
          <a:custGeom>
            <a:avLst/>
            <a:gdLst/>
            <a:ahLst/>
            <a:cxnLst/>
            <a:rect l="0" t="0" r="0" b="0"/>
            <a:pathLst>
              <a:path w="82931" h="117983">
                <a:moveTo>
                  <a:pt x="82931" y="0"/>
                </a:moveTo>
                <a:lnTo>
                  <a:pt x="74421" y="0"/>
                </a:lnTo>
                <a:lnTo>
                  <a:pt x="65531" y="0"/>
                </a:lnTo>
                <a:lnTo>
                  <a:pt x="61214" y="0"/>
                </a:lnTo>
                <a:lnTo>
                  <a:pt x="48132" y="4318"/>
                </a:lnTo>
                <a:lnTo>
                  <a:pt x="43560" y="8891"/>
                </a:lnTo>
                <a:lnTo>
                  <a:pt x="39370" y="8891"/>
                </a:lnTo>
                <a:lnTo>
                  <a:pt x="26162" y="21718"/>
                </a:lnTo>
                <a:lnTo>
                  <a:pt x="21970" y="21718"/>
                </a:lnTo>
                <a:lnTo>
                  <a:pt x="17398" y="26289"/>
                </a:lnTo>
                <a:lnTo>
                  <a:pt x="13081" y="30481"/>
                </a:lnTo>
                <a:lnTo>
                  <a:pt x="8509" y="35052"/>
                </a:lnTo>
                <a:lnTo>
                  <a:pt x="8509" y="47880"/>
                </a:lnTo>
                <a:lnTo>
                  <a:pt x="4571" y="52451"/>
                </a:lnTo>
                <a:lnTo>
                  <a:pt x="4571" y="57024"/>
                </a:lnTo>
                <a:lnTo>
                  <a:pt x="4571" y="65532"/>
                </a:lnTo>
                <a:lnTo>
                  <a:pt x="4571" y="69850"/>
                </a:lnTo>
                <a:lnTo>
                  <a:pt x="0" y="83312"/>
                </a:lnTo>
                <a:lnTo>
                  <a:pt x="0" y="87504"/>
                </a:lnTo>
                <a:lnTo>
                  <a:pt x="0" y="92075"/>
                </a:lnTo>
                <a:lnTo>
                  <a:pt x="0" y="96393"/>
                </a:lnTo>
                <a:lnTo>
                  <a:pt x="0" y="104902"/>
                </a:lnTo>
                <a:lnTo>
                  <a:pt x="0" y="109475"/>
                </a:lnTo>
                <a:lnTo>
                  <a:pt x="4571" y="113793"/>
                </a:lnTo>
                <a:lnTo>
                  <a:pt x="13081" y="113793"/>
                </a:lnTo>
                <a:lnTo>
                  <a:pt x="17398" y="113793"/>
                </a:lnTo>
                <a:lnTo>
                  <a:pt x="35051" y="117983"/>
                </a:lnTo>
                <a:lnTo>
                  <a:pt x="39370" y="117983"/>
                </a:lnTo>
                <a:lnTo>
                  <a:pt x="52451" y="117983"/>
                </a:lnTo>
                <a:lnTo>
                  <a:pt x="56642" y="117983"/>
                </a:lnTo>
                <a:lnTo>
                  <a:pt x="61214" y="117983"/>
                </a:lnTo>
                <a:lnTo>
                  <a:pt x="65531" y="113793"/>
                </a:lnTo>
                <a:lnTo>
                  <a:pt x="65531" y="109475"/>
                </a:lnTo>
                <a:lnTo>
                  <a:pt x="65531" y="104902"/>
                </a:lnTo>
                <a:lnTo>
                  <a:pt x="65531" y="96393"/>
                </a:lnTo>
                <a:lnTo>
                  <a:pt x="69850" y="92075"/>
                </a:lnTo>
                <a:lnTo>
                  <a:pt x="69850" y="87504"/>
                </a:lnTo>
                <a:lnTo>
                  <a:pt x="69850" y="83312"/>
                </a:lnTo>
                <a:lnTo>
                  <a:pt x="69850" y="69850"/>
                </a:lnTo>
                <a:lnTo>
                  <a:pt x="65531" y="69850"/>
                </a:lnTo>
                <a:lnTo>
                  <a:pt x="61214" y="65532"/>
                </a:lnTo>
                <a:lnTo>
                  <a:pt x="56642" y="65532"/>
                </a:lnTo>
                <a:lnTo>
                  <a:pt x="52451" y="65532"/>
                </a:lnTo>
                <a:lnTo>
                  <a:pt x="39370" y="69850"/>
                </a:lnTo>
                <a:lnTo>
                  <a:pt x="35051" y="69850"/>
                </a:lnTo>
                <a:lnTo>
                  <a:pt x="30479" y="69850"/>
                </a:lnTo>
                <a:lnTo>
                  <a:pt x="26162" y="74423"/>
                </a:lnTo>
                <a:lnTo>
                  <a:pt x="21970" y="74423"/>
                </a:lnTo>
                <a:lnTo>
                  <a:pt x="13081" y="74423"/>
                </a:lnTo>
                <a:lnTo>
                  <a:pt x="13081" y="78741"/>
                </a:lnTo>
                <a:lnTo>
                  <a:pt x="8509" y="7874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6" name="Freeform 2036"/>
          <p:cNvSpPr/>
          <p:nvPr/>
        </p:nvSpPr>
        <p:spPr>
          <a:xfrm>
            <a:off x="1410335" y="5149595"/>
            <a:ext cx="87122" cy="96267"/>
          </a:xfrm>
          <a:custGeom>
            <a:avLst/>
            <a:gdLst/>
            <a:ahLst/>
            <a:cxnLst/>
            <a:rect l="0" t="0" r="0" b="0"/>
            <a:pathLst>
              <a:path w="87122" h="96267">
                <a:moveTo>
                  <a:pt x="21590" y="0"/>
                </a:moveTo>
                <a:lnTo>
                  <a:pt x="21590" y="8890"/>
                </a:lnTo>
                <a:lnTo>
                  <a:pt x="21590" y="13082"/>
                </a:lnTo>
                <a:lnTo>
                  <a:pt x="21590" y="21971"/>
                </a:lnTo>
                <a:lnTo>
                  <a:pt x="21590" y="35052"/>
                </a:lnTo>
                <a:lnTo>
                  <a:pt x="21590" y="39625"/>
                </a:lnTo>
                <a:lnTo>
                  <a:pt x="21590" y="43562"/>
                </a:lnTo>
                <a:lnTo>
                  <a:pt x="21590" y="48133"/>
                </a:lnTo>
                <a:lnTo>
                  <a:pt x="21590" y="56643"/>
                </a:lnTo>
                <a:lnTo>
                  <a:pt x="21590" y="61214"/>
                </a:lnTo>
                <a:lnTo>
                  <a:pt x="21590" y="65532"/>
                </a:lnTo>
                <a:lnTo>
                  <a:pt x="26162" y="65532"/>
                </a:lnTo>
                <a:lnTo>
                  <a:pt x="35051" y="65532"/>
                </a:lnTo>
                <a:lnTo>
                  <a:pt x="39242" y="65532"/>
                </a:lnTo>
                <a:lnTo>
                  <a:pt x="48132" y="65532"/>
                </a:lnTo>
                <a:lnTo>
                  <a:pt x="56642" y="65532"/>
                </a:lnTo>
                <a:lnTo>
                  <a:pt x="70103" y="56643"/>
                </a:lnTo>
                <a:lnTo>
                  <a:pt x="74295" y="56643"/>
                </a:lnTo>
                <a:lnTo>
                  <a:pt x="78612" y="56643"/>
                </a:lnTo>
                <a:lnTo>
                  <a:pt x="83184" y="56643"/>
                </a:lnTo>
                <a:lnTo>
                  <a:pt x="87122" y="65532"/>
                </a:lnTo>
                <a:lnTo>
                  <a:pt x="87122" y="70105"/>
                </a:lnTo>
                <a:lnTo>
                  <a:pt x="87122" y="74423"/>
                </a:lnTo>
                <a:lnTo>
                  <a:pt x="87122" y="78994"/>
                </a:lnTo>
                <a:lnTo>
                  <a:pt x="83184" y="78994"/>
                </a:lnTo>
                <a:lnTo>
                  <a:pt x="78612" y="83186"/>
                </a:lnTo>
                <a:lnTo>
                  <a:pt x="74295" y="83186"/>
                </a:lnTo>
                <a:lnTo>
                  <a:pt x="61214" y="87757"/>
                </a:lnTo>
                <a:lnTo>
                  <a:pt x="52451" y="87757"/>
                </a:lnTo>
                <a:lnTo>
                  <a:pt x="30479" y="96267"/>
                </a:lnTo>
                <a:lnTo>
                  <a:pt x="26162" y="96267"/>
                </a:lnTo>
                <a:lnTo>
                  <a:pt x="8509" y="96267"/>
                </a:lnTo>
                <a:lnTo>
                  <a:pt x="4572" y="96267"/>
                </a:lnTo>
                <a:lnTo>
                  <a:pt x="0" y="9626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7" name="Freeform 2037"/>
          <p:cNvSpPr/>
          <p:nvPr/>
        </p:nvSpPr>
        <p:spPr>
          <a:xfrm>
            <a:off x="1453896" y="5132196"/>
            <a:ext cx="65786" cy="4318"/>
          </a:xfrm>
          <a:custGeom>
            <a:avLst/>
            <a:gdLst/>
            <a:ahLst/>
            <a:cxnLst/>
            <a:rect l="0" t="0" r="0" b="0"/>
            <a:pathLst>
              <a:path w="65786" h="4318">
                <a:moveTo>
                  <a:pt x="0" y="4318"/>
                </a:moveTo>
                <a:lnTo>
                  <a:pt x="4571" y="4318"/>
                </a:lnTo>
                <a:lnTo>
                  <a:pt x="8890" y="4318"/>
                </a:lnTo>
                <a:lnTo>
                  <a:pt x="13081" y="4318"/>
                </a:lnTo>
                <a:lnTo>
                  <a:pt x="17653" y="4318"/>
                </a:lnTo>
                <a:lnTo>
                  <a:pt x="21970" y="4318"/>
                </a:lnTo>
                <a:lnTo>
                  <a:pt x="21970" y="0"/>
                </a:lnTo>
                <a:lnTo>
                  <a:pt x="26542" y="0"/>
                </a:lnTo>
                <a:lnTo>
                  <a:pt x="35051" y="0"/>
                </a:lnTo>
                <a:lnTo>
                  <a:pt x="39623" y="0"/>
                </a:lnTo>
                <a:lnTo>
                  <a:pt x="48132" y="0"/>
                </a:lnTo>
                <a:lnTo>
                  <a:pt x="52451" y="0"/>
                </a:lnTo>
                <a:lnTo>
                  <a:pt x="65786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8" name="Freeform 2038"/>
          <p:cNvSpPr/>
          <p:nvPr/>
        </p:nvSpPr>
        <p:spPr>
          <a:xfrm>
            <a:off x="1559052" y="5202301"/>
            <a:ext cx="48133" cy="0"/>
          </a:xfrm>
          <a:custGeom>
            <a:avLst/>
            <a:gdLst/>
            <a:ahLst/>
            <a:cxnLst/>
            <a:rect l="0" t="0" r="0" b="0"/>
            <a:pathLst>
              <a:path w="48133">
                <a:moveTo>
                  <a:pt x="0" y="0"/>
                </a:moveTo>
                <a:lnTo>
                  <a:pt x="4317" y="0"/>
                </a:lnTo>
                <a:lnTo>
                  <a:pt x="8889" y="0"/>
                </a:lnTo>
                <a:lnTo>
                  <a:pt x="13081" y="0"/>
                </a:lnTo>
                <a:lnTo>
                  <a:pt x="17398" y="0"/>
                </a:lnTo>
                <a:lnTo>
                  <a:pt x="21970" y="0"/>
                </a:lnTo>
                <a:lnTo>
                  <a:pt x="30480" y="0"/>
                </a:lnTo>
                <a:lnTo>
                  <a:pt x="35051" y="0"/>
                </a:lnTo>
                <a:lnTo>
                  <a:pt x="39370" y="0"/>
                </a:lnTo>
                <a:lnTo>
                  <a:pt x="43561" y="0"/>
                </a:lnTo>
                <a:lnTo>
                  <a:pt x="48133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39" name="Freeform 2039"/>
          <p:cNvSpPr/>
          <p:nvPr/>
        </p:nvSpPr>
        <p:spPr>
          <a:xfrm>
            <a:off x="1602613" y="5162677"/>
            <a:ext cx="0" cy="87502"/>
          </a:xfrm>
          <a:custGeom>
            <a:avLst/>
            <a:gdLst/>
            <a:ahLst/>
            <a:cxnLst/>
            <a:rect l="0" t="0" r="0" b="0"/>
            <a:pathLst>
              <a:path h="87502">
                <a:moveTo>
                  <a:pt x="0" y="0"/>
                </a:moveTo>
                <a:lnTo>
                  <a:pt x="0" y="8889"/>
                </a:lnTo>
                <a:lnTo>
                  <a:pt x="0" y="21970"/>
                </a:lnTo>
                <a:lnTo>
                  <a:pt x="0" y="26543"/>
                </a:lnTo>
                <a:lnTo>
                  <a:pt x="0" y="43561"/>
                </a:lnTo>
                <a:lnTo>
                  <a:pt x="0" y="48132"/>
                </a:lnTo>
                <a:lnTo>
                  <a:pt x="0" y="52450"/>
                </a:lnTo>
                <a:lnTo>
                  <a:pt x="0" y="70104"/>
                </a:lnTo>
                <a:lnTo>
                  <a:pt x="0" y="74675"/>
                </a:lnTo>
                <a:lnTo>
                  <a:pt x="0" y="78993"/>
                </a:lnTo>
                <a:lnTo>
                  <a:pt x="0" y="8750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0" name="Freeform 2040"/>
          <p:cNvSpPr/>
          <p:nvPr/>
        </p:nvSpPr>
        <p:spPr>
          <a:xfrm>
            <a:off x="1143000" y="5206238"/>
            <a:ext cx="0" cy="8889"/>
          </a:xfrm>
          <a:custGeom>
            <a:avLst/>
            <a:gdLst/>
            <a:ahLst/>
            <a:cxnLst/>
            <a:rect l="0" t="0" r="0" b="0"/>
            <a:pathLst>
              <a:path h="8889">
                <a:moveTo>
                  <a:pt x="0" y="0"/>
                </a:moveTo>
                <a:lnTo>
                  <a:pt x="0" y="888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1" name="Freeform 2041"/>
          <p:cNvSpPr/>
          <p:nvPr/>
        </p:nvSpPr>
        <p:spPr>
          <a:xfrm>
            <a:off x="3285490" y="2984880"/>
            <a:ext cx="144399" cy="253874"/>
          </a:xfrm>
          <a:custGeom>
            <a:avLst/>
            <a:gdLst/>
            <a:ahLst/>
            <a:cxnLst/>
            <a:rect l="0" t="0" r="0" b="0"/>
            <a:pathLst>
              <a:path w="144399" h="253874">
                <a:moveTo>
                  <a:pt x="13335" y="253874"/>
                </a:moveTo>
                <a:lnTo>
                  <a:pt x="4571" y="253874"/>
                </a:lnTo>
                <a:lnTo>
                  <a:pt x="4571" y="240792"/>
                </a:lnTo>
                <a:lnTo>
                  <a:pt x="0" y="232029"/>
                </a:lnTo>
                <a:lnTo>
                  <a:pt x="0" y="197232"/>
                </a:lnTo>
                <a:lnTo>
                  <a:pt x="0" y="175007"/>
                </a:lnTo>
                <a:lnTo>
                  <a:pt x="0" y="122555"/>
                </a:lnTo>
                <a:lnTo>
                  <a:pt x="0" y="96393"/>
                </a:lnTo>
                <a:lnTo>
                  <a:pt x="0" y="52451"/>
                </a:lnTo>
                <a:lnTo>
                  <a:pt x="0" y="39371"/>
                </a:lnTo>
                <a:lnTo>
                  <a:pt x="0" y="30862"/>
                </a:lnTo>
                <a:lnTo>
                  <a:pt x="0" y="17653"/>
                </a:lnTo>
                <a:lnTo>
                  <a:pt x="0" y="13082"/>
                </a:lnTo>
                <a:lnTo>
                  <a:pt x="0" y="8890"/>
                </a:lnTo>
                <a:lnTo>
                  <a:pt x="0" y="4573"/>
                </a:lnTo>
                <a:lnTo>
                  <a:pt x="4571" y="4573"/>
                </a:lnTo>
                <a:lnTo>
                  <a:pt x="4571" y="0"/>
                </a:lnTo>
                <a:lnTo>
                  <a:pt x="8763" y="0"/>
                </a:lnTo>
                <a:lnTo>
                  <a:pt x="17652" y="0"/>
                </a:lnTo>
                <a:lnTo>
                  <a:pt x="21844" y="0"/>
                </a:lnTo>
                <a:lnTo>
                  <a:pt x="30733" y="0"/>
                </a:lnTo>
                <a:lnTo>
                  <a:pt x="39243" y="13082"/>
                </a:lnTo>
                <a:lnTo>
                  <a:pt x="65786" y="35052"/>
                </a:lnTo>
                <a:lnTo>
                  <a:pt x="78867" y="48514"/>
                </a:lnTo>
                <a:lnTo>
                  <a:pt x="91948" y="83566"/>
                </a:lnTo>
                <a:lnTo>
                  <a:pt x="100838" y="96393"/>
                </a:lnTo>
                <a:lnTo>
                  <a:pt x="100838" y="114047"/>
                </a:lnTo>
                <a:lnTo>
                  <a:pt x="113919" y="140209"/>
                </a:lnTo>
                <a:lnTo>
                  <a:pt x="118237" y="153289"/>
                </a:lnTo>
                <a:lnTo>
                  <a:pt x="131318" y="175007"/>
                </a:lnTo>
                <a:lnTo>
                  <a:pt x="131318" y="179578"/>
                </a:lnTo>
                <a:lnTo>
                  <a:pt x="140207" y="188087"/>
                </a:lnTo>
                <a:lnTo>
                  <a:pt x="140207" y="201550"/>
                </a:lnTo>
                <a:lnTo>
                  <a:pt x="140207" y="205740"/>
                </a:lnTo>
                <a:lnTo>
                  <a:pt x="140207" y="214630"/>
                </a:lnTo>
                <a:lnTo>
                  <a:pt x="144399" y="218822"/>
                </a:lnTo>
                <a:lnTo>
                  <a:pt x="144399" y="227712"/>
                </a:lnTo>
                <a:lnTo>
                  <a:pt x="144399" y="232029"/>
                </a:lnTo>
                <a:lnTo>
                  <a:pt x="144399" y="23660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2" name="Freeform 2042"/>
          <p:cNvSpPr/>
          <p:nvPr/>
        </p:nvSpPr>
        <p:spPr>
          <a:xfrm>
            <a:off x="3338195" y="3155950"/>
            <a:ext cx="74040" cy="3937"/>
          </a:xfrm>
          <a:custGeom>
            <a:avLst/>
            <a:gdLst/>
            <a:ahLst/>
            <a:cxnLst/>
            <a:rect l="0" t="0" r="0" b="0"/>
            <a:pathLst>
              <a:path w="74040" h="3937">
                <a:moveTo>
                  <a:pt x="74040" y="3937"/>
                </a:moveTo>
                <a:lnTo>
                  <a:pt x="69722" y="0"/>
                </a:lnTo>
                <a:lnTo>
                  <a:pt x="56641" y="0"/>
                </a:lnTo>
                <a:lnTo>
                  <a:pt x="48133" y="0"/>
                </a:lnTo>
                <a:lnTo>
                  <a:pt x="35051" y="0"/>
                </a:lnTo>
                <a:lnTo>
                  <a:pt x="26162" y="0"/>
                </a:lnTo>
                <a:lnTo>
                  <a:pt x="13081" y="0"/>
                </a:lnTo>
                <a:lnTo>
                  <a:pt x="8508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3" name="Freeform 2043"/>
          <p:cNvSpPr/>
          <p:nvPr/>
        </p:nvSpPr>
        <p:spPr>
          <a:xfrm>
            <a:off x="3486911" y="3037331"/>
            <a:ext cx="30480" cy="140209"/>
          </a:xfrm>
          <a:custGeom>
            <a:avLst/>
            <a:gdLst/>
            <a:ahLst/>
            <a:cxnLst/>
            <a:rect l="0" t="0" r="0" b="0"/>
            <a:pathLst>
              <a:path w="30480" h="140209">
                <a:moveTo>
                  <a:pt x="4318" y="0"/>
                </a:moveTo>
                <a:lnTo>
                  <a:pt x="4318" y="13082"/>
                </a:lnTo>
                <a:lnTo>
                  <a:pt x="0" y="22225"/>
                </a:lnTo>
                <a:lnTo>
                  <a:pt x="0" y="35052"/>
                </a:lnTo>
                <a:lnTo>
                  <a:pt x="0" y="39624"/>
                </a:lnTo>
                <a:lnTo>
                  <a:pt x="0" y="52706"/>
                </a:lnTo>
                <a:lnTo>
                  <a:pt x="0" y="70104"/>
                </a:lnTo>
                <a:lnTo>
                  <a:pt x="8891" y="87758"/>
                </a:lnTo>
                <a:lnTo>
                  <a:pt x="8891" y="100838"/>
                </a:lnTo>
                <a:lnTo>
                  <a:pt x="17399" y="118619"/>
                </a:lnTo>
                <a:lnTo>
                  <a:pt x="17399" y="122556"/>
                </a:lnTo>
                <a:lnTo>
                  <a:pt x="17399" y="131319"/>
                </a:lnTo>
                <a:lnTo>
                  <a:pt x="21972" y="131319"/>
                </a:lnTo>
                <a:lnTo>
                  <a:pt x="21972" y="135636"/>
                </a:lnTo>
                <a:lnTo>
                  <a:pt x="26162" y="140209"/>
                </a:lnTo>
                <a:lnTo>
                  <a:pt x="30480" y="14020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4" name="Freeform 2044"/>
          <p:cNvSpPr/>
          <p:nvPr/>
        </p:nvSpPr>
        <p:spPr>
          <a:xfrm>
            <a:off x="3600577" y="2954401"/>
            <a:ext cx="30480" cy="223139"/>
          </a:xfrm>
          <a:custGeom>
            <a:avLst/>
            <a:gdLst/>
            <a:ahLst/>
            <a:cxnLst/>
            <a:rect l="0" t="0" r="0" b="0"/>
            <a:pathLst>
              <a:path w="30480" h="223139">
                <a:moveTo>
                  <a:pt x="30480" y="223139"/>
                </a:moveTo>
                <a:lnTo>
                  <a:pt x="26288" y="223139"/>
                </a:lnTo>
                <a:lnTo>
                  <a:pt x="17652" y="218566"/>
                </a:lnTo>
                <a:lnTo>
                  <a:pt x="17652" y="210057"/>
                </a:lnTo>
                <a:lnTo>
                  <a:pt x="13081" y="201549"/>
                </a:lnTo>
                <a:lnTo>
                  <a:pt x="13081" y="188087"/>
                </a:lnTo>
                <a:lnTo>
                  <a:pt x="13081" y="170688"/>
                </a:lnTo>
                <a:lnTo>
                  <a:pt x="4318" y="117982"/>
                </a:lnTo>
                <a:lnTo>
                  <a:pt x="4318" y="91820"/>
                </a:lnTo>
                <a:lnTo>
                  <a:pt x="4318" y="35052"/>
                </a:lnTo>
                <a:lnTo>
                  <a:pt x="4318" y="889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5" name="Freeform 2045"/>
          <p:cNvSpPr/>
          <p:nvPr/>
        </p:nvSpPr>
        <p:spPr>
          <a:xfrm>
            <a:off x="3578605" y="3041904"/>
            <a:ext cx="87885" cy="17652"/>
          </a:xfrm>
          <a:custGeom>
            <a:avLst/>
            <a:gdLst/>
            <a:ahLst/>
            <a:cxnLst/>
            <a:rect l="0" t="0" r="0" b="0"/>
            <a:pathLst>
              <a:path w="87885" h="17652">
                <a:moveTo>
                  <a:pt x="87885" y="0"/>
                </a:moveTo>
                <a:lnTo>
                  <a:pt x="87885" y="0"/>
                </a:lnTo>
                <a:lnTo>
                  <a:pt x="74677" y="0"/>
                </a:lnTo>
                <a:lnTo>
                  <a:pt x="70104" y="0"/>
                </a:lnTo>
                <a:lnTo>
                  <a:pt x="61341" y="0"/>
                </a:lnTo>
                <a:lnTo>
                  <a:pt x="30861" y="4317"/>
                </a:lnTo>
                <a:lnTo>
                  <a:pt x="21972" y="4317"/>
                </a:lnTo>
                <a:lnTo>
                  <a:pt x="17780" y="4317"/>
                </a:lnTo>
                <a:lnTo>
                  <a:pt x="4318" y="13080"/>
                </a:lnTo>
                <a:lnTo>
                  <a:pt x="0" y="13080"/>
                </a:lnTo>
                <a:lnTo>
                  <a:pt x="0" y="1765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6" name="Freeform 2046"/>
          <p:cNvSpPr/>
          <p:nvPr/>
        </p:nvSpPr>
        <p:spPr>
          <a:xfrm>
            <a:off x="3674998" y="3081273"/>
            <a:ext cx="170688" cy="122429"/>
          </a:xfrm>
          <a:custGeom>
            <a:avLst/>
            <a:gdLst/>
            <a:ahLst/>
            <a:cxnLst/>
            <a:rect l="0" t="0" r="0" b="0"/>
            <a:pathLst>
              <a:path w="170688" h="122429">
                <a:moveTo>
                  <a:pt x="4192" y="30734"/>
                </a:moveTo>
                <a:lnTo>
                  <a:pt x="4192" y="35053"/>
                </a:lnTo>
                <a:lnTo>
                  <a:pt x="8763" y="35053"/>
                </a:lnTo>
                <a:lnTo>
                  <a:pt x="13081" y="43816"/>
                </a:lnTo>
                <a:lnTo>
                  <a:pt x="21972" y="43816"/>
                </a:lnTo>
                <a:lnTo>
                  <a:pt x="30480" y="48133"/>
                </a:lnTo>
                <a:lnTo>
                  <a:pt x="35053" y="48133"/>
                </a:lnTo>
                <a:lnTo>
                  <a:pt x="39243" y="48133"/>
                </a:lnTo>
                <a:lnTo>
                  <a:pt x="52452" y="48133"/>
                </a:lnTo>
                <a:lnTo>
                  <a:pt x="57023" y="39244"/>
                </a:lnTo>
                <a:lnTo>
                  <a:pt x="61215" y="30734"/>
                </a:lnTo>
                <a:lnTo>
                  <a:pt x="65532" y="26162"/>
                </a:lnTo>
                <a:lnTo>
                  <a:pt x="74296" y="13082"/>
                </a:lnTo>
                <a:lnTo>
                  <a:pt x="74296" y="8764"/>
                </a:lnTo>
                <a:lnTo>
                  <a:pt x="74296" y="4192"/>
                </a:lnTo>
                <a:lnTo>
                  <a:pt x="74296" y="0"/>
                </a:lnTo>
                <a:lnTo>
                  <a:pt x="69723" y="0"/>
                </a:lnTo>
                <a:lnTo>
                  <a:pt x="65532" y="0"/>
                </a:lnTo>
                <a:lnTo>
                  <a:pt x="57023" y="0"/>
                </a:lnTo>
                <a:lnTo>
                  <a:pt x="43816" y="0"/>
                </a:lnTo>
                <a:lnTo>
                  <a:pt x="30480" y="8764"/>
                </a:lnTo>
                <a:lnTo>
                  <a:pt x="26162" y="13082"/>
                </a:lnTo>
                <a:lnTo>
                  <a:pt x="17654" y="21844"/>
                </a:lnTo>
                <a:lnTo>
                  <a:pt x="4192" y="35053"/>
                </a:lnTo>
                <a:lnTo>
                  <a:pt x="4192" y="39244"/>
                </a:lnTo>
                <a:lnTo>
                  <a:pt x="4192" y="56896"/>
                </a:lnTo>
                <a:lnTo>
                  <a:pt x="0" y="70105"/>
                </a:lnTo>
                <a:lnTo>
                  <a:pt x="0" y="87377"/>
                </a:lnTo>
                <a:lnTo>
                  <a:pt x="0" y="91694"/>
                </a:lnTo>
                <a:lnTo>
                  <a:pt x="0" y="100839"/>
                </a:lnTo>
                <a:lnTo>
                  <a:pt x="4192" y="105157"/>
                </a:lnTo>
                <a:lnTo>
                  <a:pt x="8763" y="109347"/>
                </a:lnTo>
                <a:lnTo>
                  <a:pt x="21972" y="113666"/>
                </a:lnTo>
                <a:lnTo>
                  <a:pt x="39243" y="122429"/>
                </a:lnTo>
                <a:lnTo>
                  <a:pt x="52452" y="122429"/>
                </a:lnTo>
                <a:lnTo>
                  <a:pt x="61215" y="122429"/>
                </a:lnTo>
                <a:lnTo>
                  <a:pt x="65532" y="122429"/>
                </a:lnTo>
                <a:lnTo>
                  <a:pt x="69723" y="122429"/>
                </a:lnTo>
                <a:lnTo>
                  <a:pt x="78613" y="122429"/>
                </a:lnTo>
                <a:lnTo>
                  <a:pt x="83186" y="122429"/>
                </a:lnTo>
                <a:lnTo>
                  <a:pt x="87504" y="113666"/>
                </a:lnTo>
                <a:lnTo>
                  <a:pt x="87504" y="109347"/>
                </a:lnTo>
                <a:lnTo>
                  <a:pt x="87504" y="105157"/>
                </a:lnTo>
                <a:lnTo>
                  <a:pt x="87504" y="96267"/>
                </a:lnTo>
                <a:lnTo>
                  <a:pt x="92075" y="83185"/>
                </a:lnTo>
                <a:lnTo>
                  <a:pt x="100585" y="65532"/>
                </a:lnTo>
                <a:lnTo>
                  <a:pt x="104775" y="52706"/>
                </a:lnTo>
                <a:lnTo>
                  <a:pt x="104775" y="39244"/>
                </a:lnTo>
                <a:lnTo>
                  <a:pt x="117984" y="21844"/>
                </a:lnTo>
                <a:lnTo>
                  <a:pt x="122555" y="17654"/>
                </a:lnTo>
                <a:lnTo>
                  <a:pt x="140209" y="8764"/>
                </a:lnTo>
                <a:lnTo>
                  <a:pt x="144399" y="8764"/>
                </a:lnTo>
                <a:lnTo>
                  <a:pt x="157607" y="8764"/>
                </a:lnTo>
                <a:lnTo>
                  <a:pt x="166117" y="8764"/>
                </a:lnTo>
                <a:lnTo>
                  <a:pt x="170688" y="876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7" name="Freeform 2047"/>
          <p:cNvSpPr/>
          <p:nvPr/>
        </p:nvSpPr>
        <p:spPr>
          <a:xfrm>
            <a:off x="2462783" y="3150996"/>
            <a:ext cx="114046" cy="96394"/>
          </a:xfrm>
          <a:custGeom>
            <a:avLst/>
            <a:gdLst/>
            <a:ahLst/>
            <a:cxnLst/>
            <a:rect l="0" t="0" r="0" b="0"/>
            <a:pathLst>
              <a:path w="114046" h="96394">
                <a:moveTo>
                  <a:pt x="17653" y="96394"/>
                </a:moveTo>
                <a:lnTo>
                  <a:pt x="17653" y="91821"/>
                </a:lnTo>
                <a:lnTo>
                  <a:pt x="13081" y="91821"/>
                </a:lnTo>
                <a:lnTo>
                  <a:pt x="13081" y="87504"/>
                </a:lnTo>
                <a:lnTo>
                  <a:pt x="4318" y="78995"/>
                </a:lnTo>
                <a:lnTo>
                  <a:pt x="4318" y="65533"/>
                </a:lnTo>
                <a:lnTo>
                  <a:pt x="0" y="47880"/>
                </a:lnTo>
                <a:lnTo>
                  <a:pt x="0" y="35052"/>
                </a:lnTo>
                <a:lnTo>
                  <a:pt x="0" y="30861"/>
                </a:lnTo>
                <a:lnTo>
                  <a:pt x="0" y="21971"/>
                </a:lnTo>
                <a:lnTo>
                  <a:pt x="0" y="17399"/>
                </a:lnTo>
                <a:lnTo>
                  <a:pt x="4318" y="8891"/>
                </a:lnTo>
                <a:lnTo>
                  <a:pt x="8890" y="4319"/>
                </a:lnTo>
                <a:lnTo>
                  <a:pt x="17653" y="4319"/>
                </a:lnTo>
                <a:lnTo>
                  <a:pt x="21971" y="4319"/>
                </a:lnTo>
                <a:lnTo>
                  <a:pt x="30481" y="4319"/>
                </a:lnTo>
                <a:lnTo>
                  <a:pt x="35052" y="0"/>
                </a:lnTo>
                <a:lnTo>
                  <a:pt x="39371" y="0"/>
                </a:lnTo>
                <a:lnTo>
                  <a:pt x="52452" y="0"/>
                </a:lnTo>
                <a:lnTo>
                  <a:pt x="65533" y="0"/>
                </a:lnTo>
                <a:lnTo>
                  <a:pt x="69850" y="8891"/>
                </a:lnTo>
                <a:lnTo>
                  <a:pt x="87503" y="13082"/>
                </a:lnTo>
                <a:lnTo>
                  <a:pt x="92075" y="17399"/>
                </a:lnTo>
                <a:lnTo>
                  <a:pt x="92075" y="21971"/>
                </a:lnTo>
                <a:lnTo>
                  <a:pt x="100584" y="35052"/>
                </a:lnTo>
                <a:lnTo>
                  <a:pt x="100584" y="39371"/>
                </a:lnTo>
                <a:lnTo>
                  <a:pt x="109474" y="57023"/>
                </a:lnTo>
                <a:lnTo>
                  <a:pt x="114046" y="61342"/>
                </a:lnTo>
                <a:lnTo>
                  <a:pt x="114046" y="69850"/>
                </a:lnTo>
                <a:lnTo>
                  <a:pt x="114046" y="82932"/>
                </a:lnTo>
                <a:lnTo>
                  <a:pt x="114046" y="87504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8" name="Freeform 2048"/>
          <p:cNvSpPr/>
          <p:nvPr/>
        </p:nvSpPr>
        <p:spPr>
          <a:xfrm>
            <a:off x="2624582" y="3155315"/>
            <a:ext cx="135635" cy="109347"/>
          </a:xfrm>
          <a:custGeom>
            <a:avLst/>
            <a:gdLst/>
            <a:ahLst/>
            <a:cxnLst/>
            <a:rect l="0" t="0" r="0" b="0"/>
            <a:pathLst>
              <a:path w="135635" h="109347">
                <a:moveTo>
                  <a:pt x="78740" y="4572"/>
                </a:moveTo>
                <a:lnTo>
                  <a:pt x="78740" y="4572"/>
                </a:lnTo>
                <a:lnTo>
                  <a:pt x="74675" y="4572"/>
                </a:lnTo>
                <a:lnTo>
                  <a:pt x="70103" y="0"/>
                </a:lnTo>
                <a:lnTo>
                  <a:pt x="65913" y="0"/>
                </a:lnTo>
                <a:lnTo>
                  <a:pt x="61341" y="0"/>
                </a:lnTo>
                <a:lnTo>
                  <a:pt x="52450" y="0"/>
                </a:lnTo>
                <a:lnTo>
                  <a:pt x="43941" y="0"/>
                </a:lnTo>
                <a:lnTo>
                  <a:pt x="26288" y="4572"/>
                </a:lnTo>
                <a:lnTo>
                  <a:pt x="17779" y="8763"/>
                </a:lnTo>
                <a:lnTo>
                  <a:pt x="13207" y="13080"/>
                </a:lnTo>
                <a:lnTo>
                  <a:pt x="8890" y="21970"/>
                </a:lnTo>
                <a:lnTo>
                  <a:pt x="4318" y="26542"/>
                </a:lnTo>
                <a:lnTo>
                  <a:pt x="0" y="43561"/>
                </a:lnTo>
                <a:lnTo>
                  <a:pt x="0" y="52704"/>
                </a:lnTo>
                <a:lnTo>
                  <a:pt x="0" y="57023"/>
                </a:lnTo>
                <a:lnTo>
                  <a:pt x="0" y="61214"/>
                </a:lnTo>
                <a:lnTo>
                  <a:pt x="0" y="65531"/>
                </a:lnTo>
                <a:lnTo>
                  <a:pt x="0" y="74676"/>
                </a:lnTo>
                <a:lnTo>
                  <a:pt x="0" y="87502"/>
                </a:lnTo>
                <a:lnTo>
                  <a:pt x="0" y="92075"/>
                </a:lnTo>
                <a:lnTo>
                  <a:pt x="8890" y="96265"/>
                </a:lnTo>
                <a:lnTo>
                  <a:pt x="13207" y="100583"/>
                </a:lnTo>
                <a:lnTo>
                  <a:pt x="30860" y="109347"/>
                </a:lnTo>
                <a:lnTo>
                  <a:pt x="43941" y="109347"/>
                </a:lnTo>
                <a:lnTo>
                  <a:pt x="48260" y="109347"/>
                </a:lnTo>
                <a:lnTo>
                  <a:pt x="52450" y="109347"/>
                </a:lnTo>
                <a:lnTo>
                  <a:pt x="57022" y="109347"/>
                </a:lnTo>
                <a:lnTo>
                  <a:pt x="65913" y="92075"/>
                </a:lnTo>
                <a:lnTo>
                  <a:pt x="70103" y="78613"/>
                </a:lnTo>
                <a:lnTo>
                  <a:pt x="74675" y="61214"/>
                </a:lnTo>
                <a:lnTo>
                  <a:pt x="74675" y="48132"/>
                </a:lnTo>
                <a:lnTo>
                  <a:pt x="74675" y="43561"/>
                </a:lnTo>
                <a:lnTo>
                  <a:pt x="74675" y="26542"/>
                </a:lnTo>
                <a:lnTo>
                  <a:pt x="74675" y="21970"/>
                </a:lnTo>
                <a:lnTo>
                  <a:pt x="74675" y="26542"/>
                </a:lnTo>
                <a:lnTo>
                  <a:pt x="74675" y="30733"/>
                </a:lnTo>
                <a:lnTo>
                  <a:pt x="74675" y="39624"/>
                </a:lnTo>
                <a:lnTo>
                  <a:pt x="83312" y="43561"/>
                </a:lnTo>
                <a:lnTo>
                  <a:pt x="87503" y="52704"/>
                </a:lnTo>
                <a:lnTo>
                  <a:pt x="92075" y="57023"/>
                </a:lnTo>
                <a:lnTo>
                  <a:pt x="96393" y="65531"/>
                </a:lnTo>
                <a:lnTo>
                  <a:pt x="100965" y="70103"/>
                </a:lnTo>
                <a:lnTo>
                  <a:pt x="105156" y="74676"/>
                </a:lnTo>
                <a:lnTo>
                  <a:pt x="113791" y="74676"/>
                </a:lnTo>
                <a:lnTo>
                  <a:pt x="118363" y="74676"/>
                </a:lnTo>
                <a:lnTo>
                  <a:pt x="122935" y="74676"/>
                </a:lnTo>
                <a:lnTo>
                  <a:pt x="131444" y="74676"/>
                </a:lnTo>
                <a:lnTo>
                  <a:pt x="135635" y="7467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49" name="Freeform 2049"/>
          <p:cNvSpPr/>
          <p:nvPr/>
        </p:nvSpPr>
        <p:spPr>
          <a:xfrm>
            <a:off x="2786507" y="3146805"/>
            <a:ext cx="78866" cy="87123"/>
          </a:xfrm>
          <a:custGeom>
            <a:avLst/>
            <a:gdLst/>
            <a:ahLst/>
            <a:cxnLst/>
            <a:rect l="0" t="0" r="0" b="0"/>
            <a:pathLst>
              <a:path w="78866" h="87123">
                <a:moveTo>
                  <a:pt x="43815" y="4191"/>
                </a:moveTo>
                <a:lnTo>
                  <a:pt x="43815" y="0"/>
                </a:lnTo>
                <a:lnTo>
                  <a:pt x="39243" y="0"/>
                </a:lnTo>
                <a:lnTo>
                  <a:pt x="35051" y="0"/>
                </a:lnTo>
                <a:lnTo>
                  <a:pt x="30734" y="0"/>
                </a:lnTo>
                <a:lnTo>
                  <a:pt x="17653" y="0"/>
                </a:lnTo>
                <a:lnTo>
                  <a:pt x="13081" y="0"/>
                </a:lnTo>
                <a:lnTo>
                  <a:pt x="8763" y="0"/>
                </a:lnTo>
                <a:lnTo>
                  <a:pt x="4572" y="4191"/>
                </a:lnTo>
                <a:lnTo>
                  <a:pt x="0" y="8510"/>
                </a:lnTo>
                <a:lnTo>
                  <a:pt x="0" y="21590"/>
                </a:lnTo>
                <a:lnTo>
                  <a:pt x="0" y="26162"/>
                </a:lnTo>
                <a:lnTo>
                  <a:pt x="0" y="30480"/>
                </a:lnTo>
                <a:lnTo>
                  <a:pt x="0" y="39243"/>
                </a:lnTo>
                <a:lnTo>
                  <a:pt x="0" y="43562"/>
                </a:lnTo>
                <a:lnTo>
                  <a:pt x="17653" y="65533"/>
                </a:lnTo>
                <a:lnTo>
                  <a:pt x="21970" y="65533"/>
                </a:lnTo>
                <a:lnTo>
                  <a:pt x="26543" y="69724"/>
                </a:lnTo>
                <a:lnTo>
                  <a:pt x="39243" y="78613"/>
                </a:lnTo>
                <a:lnTo>
                  <a:pt x="43815" y="78613"/>
                </a:lnTo>
                <a:lnTo>
                  <a:pt x="61213" y="87123"/>
                </a:lnTo>
                <a:lnTo>
                  <a:pt x="65785" y="87123"/>
                </a:lnTo>
                <a:lnTo>
                  <a:pt x="70103" y="87123"/>
                </a:lnTo>
                <a:lnTo>
                  <a:pt x="74294" y="87123"/>
                </a:lnTo>
                <a:lnTo>
                  <a:pt x="78866" y="87123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0" name="Freeform 2050"/>
          <p:cNvSpPr/>
          <p:nvPr/>
        </p:nvSpPr>
        <p:spPr>
          <a:xfrm>
            <a:off x="2852292" y="3019932"/>
            <a:ext cx="35053" cy="200914"/>
          </a:xfrm>
          <a:custGeom>
            <a:avLst/>
            <a:gdLst/>
            <a:ahLst/>
            <a:cxnLst/>
            <a:rect l="0" t="0" r="0" b="0"/>
            <a:pathLst>
              <a:path w="35053" h="200914">
                <a:moveTo>
                  <a:pt x="35053" y="200914"/>
                </a:moveTo>
                <a:lnTo>
                  <a:pt x="35053" y="192406"/>
                </a:lnTo>
                <a:lnTo>
                  <a:pt x="35053" y="178944"/>
                </a:lnTo>
                <a:lnTo>
                  <a:pt x="35053" y="144146"/>
                </a:lnTo>
                <a:lnTo>
                  <a:pt x="35053" y="126873"/>
                </a:lnTo>
                <a:lnTo>
                  <a:pt x="30481" y="100331"/>
                </a:lnTo>
                <a:lnTo>
                  <a:pt x="13081" y="47880"/>
                </a:lnTo>
                <a:lnTo>
                  <a:pt x="8509" y="30481"/>
                </a:lnTo>
                <a:lnTo>
                  <a:pt x="0" y="8510"/>
                </a:lnTo>
                <a:lnTo>
                  <a:pt x="0" y="4319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1" name="Freeform 2051"/>
          <p:cNvSpPr/>
          <p:nvPr/>
        </p:nvSpPr>
        <p:spPr>
          <a:xfrm>
            <a:off x="2887345" y="3120263"/>
            <a:ext cx="113665" cy="96266"/>
          </a:xfrm>
          <a:custGeom>
            <a:avLst/>
            <a:gdLst/>
            <a:ahLst/>
            <a:cxnLst/>
            <a:rect l="0" t="0" r="0" b="0"/>
            <a:pathLst>
              <a:path w="113665" h="96266">
                <a:moveTo>
                  <a:pt x="0" y="4571"/>
                </a:moveTo>
                <a:lnTo>
                  <a:pt x="0" y="8763"/>
                </a:lnTo>
                <a:lnTo>
                  <a:pt x="4318" y="8763"/>
                </a:lnTo>
                <a:lnTo>
                  <a:pt x="8509" y="8763"/>
                </a:lnTo>
                <a:lnTo>
                  <a:pt x="13081" y="4571"/>
                </a:lnTo>
                <a:lnTo>
                  <a:pt x="17399" y="4571"/>
                </a:lnTo>
                <a:lnTo>
                  <a:pt x="34797" y="4571"/>
                </a:lnTo>
                <a:lnTo>
                  <a:pt x="39369" y="0"/>
                </a:lnTo>
                <a:lnTo>
                  <a:pt x="56769" y="0"/>
                </a:lnTo>
                <a:lnTo>
                  <a:pt x="60959" y="0"/>
                </a:lnTo>
                <a:lnTo>
                  <a:pt x="65531" y="0"/>
                </a:lnTo>
                <a:lnTo>
                  <a:pt x="82931" y="8763"/>
                </a:lnTo>
                <a:lnTo>
                  <a:pt x="91821" y="13334"/>
                </a:lnTo>
                <a:lnTo>
                  <a:pt x="96012" y="21970"/>
                </a:lnTo>
                <a:lnTo>
                  <a:pt x="96012" y="35052"/>
                </a:lnTo>
                <a:lnTo>
                  <a:pt x="100584" y="48132"/>
                </a:lnTo>
                <a:lnTo>
                  <a:pt x="109093" y="74676"/>
                </a:lnTo>
                <a:lnTo>
                  <a:pt x="109093" y="83184"/>
                </a:lnTo>
                <a:lnTo>
                  <a:pt x="109093" y="87756"/>
                </a:lnTo>
                <a:lnTo>
                  <a:pt x="109093" y="96266"/>
                </a:lnTo>
                <a:lnTo>
                  <a:pt x="113665" y="9626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2" name="Freeform 2052"/>
          <p:cNvSpPr/>
          <p:nvPr/>
        </p:nvSpPr>
        <p:spPr>
          <a:xfrm>
            <a:off x="1027480" y="3093973"/>
            <a:ext cx="166116" cy="196978"/>
          </a:xfrm>
          <a:custGeom>
            <a:avLst/>
            <a:gdLst/>
            <a:ahLst/>
            <a:cxnLst/>
            <a:rect l="0" t="0" r="0" b="0"/>
            <a:pathLst>
              <a:path w="166116" h="196978">
                <a:moveTo>
                  <a:pt x="0" y="0"/>
                </a:moveTo>
                <a:lnTo>
                  <a:pt x="0" y="4319"/>
                </a:lnTo>
                <a:lnTo>
                  <a:pt x="0" y="8891"/>
                </a:lnTo>
                <a:lnTo>
                  <a:pt x="0" y="22353"/>
                </a:lnTo>
                <a:lnTo>
                  <a:pt x="0" y="30861"/>
                </a:lnTo>
                <a:lnTo>
                  <a:pt x="0" y="65914"/>
                </a:lnTo>
                <a:lnTo>
                  <a:pt x="0" y="78994"/>
                </a:lnTo>
                <a:lnTo>
                  <a:pt x="8535" y="104903"/>
                </a:lnTo>
                <a:lnTo>
                  <a:pt x="8535" y="109474"/>
                </a:lnTo>
                <a:lnTo>
                  <a:pt x="8535" y="122556"/>
                </a:lnTo>
                <a:lnTo>
                  <a:pt x="8535" y="131445"/>
                </a:lnTo>
                <a:lnTo>
                  <a:pt x="8535" y="136018"/>
                </a:lnTo>
                <a:lnTo>
                  <a:pt x="8535" y="139955"/>
                </a:lnTo>
                <a:lnTo>
                  <a:pt x="8535" y="148844"/>
                </a:lnTo>
                <a:lnTo>
                  <a:pt x="8535" y="153417"/>
                </a:lnTo>
                <a:lnTo>
                  <a:pt x="8535" y="144527"/>
                </a:lnTo>
                <a:lnTo>
                  <a:pt x="8535" y="136018"/>
                </a:lnTo>
                <a:lnTo>
                  <a:pt x="12802" y="131445"/>
                </a:lnTo>
                <a:lnTo>
                  <a:pt x="17374" y="118365"/>
                </a:lnTo>
                <a:lnTo>
                  <a:pt x="21946" y="114046"/>
                </a:lnTo>
                <a:lnTo>
                  <a:pt x="25908" y="104903"/>
                </a:lnTo>
                <a:lnTo>
                  <a:pt x="30480" y="100966"/>
                </a:lnTo>
                <a:lnTo>
                  <a:pt x="30480" y="92075"/>
                </a:lnTo>
                <a:lnTo>
                  <a:pt x="43587" y="87884"/>
                </a:lnTo>
                <a:lnTo>
                  <a:pt x="48159" y="83312"/>
                </a:lnTo>
                <a:lnTo>
                  <a:pt x="69800" y="83312"/>
                </a:lnTo>
                <a:lnTo>
                  <a:pt x="82906" y="83312"/>
                </a:lnTo>
                <a:lnTo>
                  <a:pt x="100280" y="83312"/>
                </a:lnTo>
                <a:lnTo>
                  <a:pt x="126492" y="87884"/>
                </a:lnTo>
                <a:lnTo>
                  <a:pt x="131064" y="92075"/>
                </a:lnTo>
                <a:lnTo>
                  <a:pt x="144475" y="96394"/>
                </a:lnTo>
                <a:lnTo>
                  <a:pt x="148438" y="100966"/>
                </a:lnTo>
                <a:lnTo>
                  <a:pt x="161849" y="104903"/>
                </a:lnTo>
                <a:lnTo>
                  <a:pt x="166116" y="109474"/>
                </a:lnTo>
                <a:lnTo>
                  <a:pt x="166116" y="118365"/>
                </a:lnTo>
                <a:lnTo>
                  <a:pt x="166116" y="122556"/>
                </a:lnTo>
                <a:lnTo>
                  <a:pt x="166116" y="126873"/>
                </a:lnTo>
                <a:lnTo>
                  <a:pt x="166116" y="131445"/>
                </a:lnTo>
                <a:lnTo>
                  <a:pt x="166116" y="139955"/>
                </a:lnTo>
                <a:lnTo>
                  <a:pt x="166116" y="148844"/>
                </a:lnTo>
                <a:lnTo>
                  <a:pt x="157277" y="161925"/>
                </a:lnTo>
                <a:lnTo>
                  <a:pt x="148438" y="170689"/>
                </a:lnTo>
                <a:lnTo>
                  <a:pt x="139903" y="175007"/>
                </a:lnTo>
                <a:lnTo>
                  <a:pt x="122530" y="192659"/>
                </a:lnTo>
                <a:lnTo>
                  <a:pt x="117958" y="192659"/>
                </a:lnTo>
                <a:lnTo>
                  <a:pt x="100280" y="196978"/>
                </a:lnTo>
                <a:lnTo>
                  <a:pt x="96012" y="196978"/>
                </a:lnTo>
                <a:lnTo>
                  <a:pt x="91745" y="196978"/>
                </a:lnTo>
                <a:lnTo>
                  <a:pt x="87478" y="196978"/>
                </a:lnTo>
                <a:lnTo>
                  <a:pt x="82906" y="196978"/>
                </a:lnTo>
                <a:lnTo>
                  <a:pt x="65532" y="196978"/>
                </a:lnTo>
                <a:lnTo>
                  <a:pt x="52426" y="196978"/>
                </a:lnTo>
                <a:lnTo>
                  <a:pt x="48159" y="196978"/>
                </a:lnTo>
                <a:lnTo>
                  <a:pt x="39015" y="188469"/>
                </a:lnTo>
                <a:lnTo>
                  <a:pt x="30480" y="175007"/>
                </a:lnTo>
                <a:lnTo>
                  <a:pt x="25908" y="157607"/>
                </a:lnTo>
                <a:lnTo>
                  <a:pt x="25908" y="148844"/>
                </a:lnTo>
                <a:lnTo>
                  <a:pt x="25908" y="144527"/>
                </a:lnTo>
                <a:lnTo>
                  <a:pt x="25908" y="139955"/>
                </a:lnTo>
                <a:lnTo>
                  <a:pt x="25908" y="136018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3" name="Freeform 2053"/>
          <p:cNvSpPr/>
          <p:nvPr/>
        </p:nvSpPr>
        <p:spPr>
          <a:xfrm>
            <a:off x="1193596" y="3186048"/>
            <a:ext cx="113742" cy="122556"/>
          </a:xfrm>
          <a:custGeom>
            <a:avLst/>
            <a:gdLst/>
            <a:ahLst/>
            <a:cxnLst/>
            <a:rect l="0" t="0" r="0" b="0"/>
            <a:pathLst>
              <a:path w="113742" h="122556">
                <a:moveTo>
                  <a:pt x="95962" y="0"/>
                </a:moveTo>
                <a:lnTo>
                  <a:pt x="95962" y="0"/>
                </a:lnTo>
                <a:lnTo>
                  <a:pt x="92025" y="0"/>
                </a:lnTo>
                <a:lnTo>
                  <a:pt x="87453" y="0"/>
                </a:lnTo>
                <a:lnTo>
                  <a:pt x="82881" y="0"/>
                </a:lnTo>
                <a:lnTo>
                  <a:pt x="65532" y="0"/>
                </a:lnTo>
                <a:lnTo>
                  <a:pt x="52426" y="0"/>
                </a:lnTo>
                <a:lnTo>
                  <a:pt x="48159" y="0"/>
                </a:lnTo>
                <a:lnTo>
                  <a:pt x="30480" y="8891"/>
                </a:lnTo>
                <a:lnTo>
                  <a:pt x="17374" y="17399"/>
                </a:lnTo>
                <a:lnTo>
                  <a:pt x="8840" y="21971"/>
                </a:lnTo>
                <a:lnTo>
                  <a:pt x="0" y="26290"/>
                </a:lnTo>
                <a:lnTo>
                  <a:pt x="0" y="30481"/>
                </a:lnTo>
                <a:lnTo>
                  <a:pt x="8840" y="39370"/>
                </a:lnTo>
                <a:lnTo>
                  <a:pt x="13107" y="39370"/>
                </a:lnTo>
                <a:lnTo>
                  <a:pt x="21946" y="39370"/>
                </a:lnTo>
                <a:lnTo>
                  <a:pt x="30480" y="39370"/>
                </a:lnTo>
                <a:lnTo>
                  <a:pt x="39320" y="39370"/>
                </a:lnTo>
                <a:lnTo>
                  <a:pt x="52426" y="39370"/>
                </a:lnTo>
                <a:lnTo>
                  <a:pt x="61265" y="39370"/>
                </a:lnTo>
                <a:lnTo>
                  <a:pt x="74371" y="39370"/>
                </a:lnTo>
                <a:lnTo>
                  <a:pt x="74371" y="43943"/>
                </a:lnTo>
                <a:lnTo>
                  <a:pt x="78690" y="43943"/>
                </a:lnTo>
                <a:lnTo>
                  <a:pt x="87453" y="47880"/>
                </a:lnTo>
                <a:lnTo>
                  <a:pt x="95962" y="47880"/>
                </a:lnTo>
                <a:lnTo>
                  <a:pt x="100534" y="52452"/>
                </a:lnTo>
                <a:lnTo>
                  <a:pt x="104851" y="56769"/>
                </a:lnTo>
                <a:lnTo>
                  <a:pt x="104851" y="61342"/>
                </a:lnTo>
                <a:lnTo>
                  <a:pt x="109423" y="69850"/>
                </a:lnTo>
                <a:lnTo>
                  <a:pt x="113742" y="74422"/>
                </a:lnTo>
                <a:lnTo>
                  <a:pt x="113742" y="82932"/>
                </a:lnTo>
                <a:lnTo>
                  <a:pt x="113742" y="87504"/>
                </a:lnTo>
                <a:lnTo>
                  <a:pt x="113742" y="100584"/>
                </a:lnTo>
                <a:lnTo>
                  <a:pt x="92025" y="104903"/>
                </a:lnTo>
                <a:lnTo>
                  <a:pt x="92025" y="109094"/>
                </a:lnTo>
                <a:lnTo>
                  <a:pt x="78690" y="117983"/>
                </a:lnTo>
                <a:lnTo>
                  <a:pt x="69800" y="117983"/>
                </a:lnTo>
                <a:lnTo>
                  <a:pt x="61265" y="122556"/>
                </a:lnTo>
                <a:lnTo>
                  <a:pt x="48159" y="122556"/>
                </a:lnTo>
                <a:lnTo>
                  <a:pt x="43892" y="122556"/>
                </a:lnTo>
                <a:lnTo>
                  <a:pt x="39320" y="122556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4" name="Freeform 2054"/>
          <p:cNvSpPr/>
          <p:nvPr/>
        </p:nvSpPr>
        <p:spPr>
          <a:xfrm>
            <a:off x="1311528" y="3181857"/>
            <a:ext cx="61596" cy="26162"/>
          </a:xfrm>
          <a:custGeom>
            <a:avLst/>
            <a:gdLst/>
            <a:ahLst/>
            <a:cxnLst/>
            <a:rect l="0" t="0" r="0" b="0"/>
            <a:pathLst>
              <a:path w="61596" h="26162">
                <a:moveTo>
                  <a:pt x="61596" y="0"/>
                </a:moveTo>
                <a:lnTo>
                  <a:pt x="57024" y="4191"/>
                </a:lnTo>
                <a:lnTo>
                  <a:pt x="48514" y="8510"/>
                </a:lnTo>
                <a:lnTo>
                  <a:pt x="39624" y="8510"/>
                </a:lnTo>
                <a:lnTo>
                  <a:pt x="30861" y="17019"/>
                </a:lnTo>
                <a:lnTo>
                  <a:pt x="26544" y="21590"/>
                </a:lnTo>
                <a:lnTo>
                  <a:pt x="8891" y="21590"/>
                </a:lnTo>
                <a:lnTo>
                  <a:pt x="4572" y="21590"/>
                </a:lnTo>
                <a:lnTo>
                  <a:pt x="0" y="21590"/>
                </a:lnTo>
                <a:lnTo>
                  <a:pt x="0" y="26162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5" name="Freeform 2055"/>
          <p:cNvSpPr/>
          <p:nvPr/>
        </p:nvSpPr>
        <p:spPr>
          <a:xfrm>
            <a:off x="1324610" y="3045841"/>
            <a:ext cx="43942" cy="223139"/>
          </a:xfrm>
          <a:custGeom>
            <a:avLst/>
            <a:gdLst/>
            <a:ahLst/>
            <a:cxnLst/>
            <a:rect l="0" t="0" r="0" b="0"/>
            <a:pathLst>
              <a:path w="43942" h="223139">
                <a:moveTo>
                  <a:pt x="43942" y="223139"/>
                </a:moveTo>
                <a:lnTo>
                  <a:pt x="43942" y="218821"/>
                </a:lnTo>
                <a:lnTo>
                  <a:pt x="39623" y="210057"/>
                </a:lnTo>
                <a:lnTo>
                  <a:pt x="35432" y="196976"/>
                </a:lnTo>
                <a:lnTo>
                  <a:pt x="26542" y="184150"/>
                </a:lnTo>
                <a:lnTo>
                  <a:pt x="26542" y="166497"/>
                </a:lnTo>
                <a:lnTo>
                  <a:pt x="21970" y="144526"/>
                </a:lnTo>
                <a:lnTo>
                  <a:pt x="13462" y="118237"/>
                </a:lnTo>
                <a:lnTo>
                  <a:pt x="4572" y="61594"/>
                </a:lnTo>
                <a:lnTo>
                  <a:pt x="4572" y="39369"/>
                </a:lnTo>
                <a:lnTo>
                  <a:pt x="4572" y="30861"/>
                </a:lnTo>
                <a:lnTo>
                  <a:pt x="0" y="8889"/>
                </a:lnTo>
                <a:lnTo>
                  <a:pt x="0" y="4572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6" name="Freeform 2056"/>
          <p:cNvSpPr/>
          <p:nvPr/>
        </p:nvSpPr>
        <p:spPr>
          <a:xfrm>
            <a:off x="1416685" y="3111754"/>
            <a:ext cx="0" cy="4572"/>
          </a:xfrm>
          <a:custGeom>
            <a:avLst/>
            <a:gdLst/>
            <a:ahLst/>
            <a:cxnLst/>
            <a:rect l="0" t="0" r="0" b="0"/>
            <a:pathLst>
              <a:path h="4572">
                <a:moveTo>
                  <a:pt x="0" y="4572"/>
                </a:move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7" name="Freeform 2057"/>
          <p:cNvSpPr/>
          <p:nvPr/>
        </p:nvSpPr>
        <p:spPr>
          <a:xfrm>
            <a:off x="1425575" y="3159887"/>
            <a:ext cx="21589" cy="87503"/>
          </a:xfrm>
          <a:custGeom>
            <a:avLst/>
            <a:gdLst/>
            <a:ahLst/>
            <a:cxnLst/>
            <a:rect l="0" t="0" r="0" b="0"/>
            <a:pathLst>
              <a:path w="21589" h="87503">
                <a:moveTo>
                  <a:pt x="21589" y="87503"/>
                </a:moveTo>
                <a:lnTo>
                  <a:pt x="17399" y="87503"/>
                </a:lnTo>
                <a:lnTo>
                  <a:pt x="13080" y="82930"/>
                </a:lnTo>
                <a:lnTo>
                  <a:pt x="8508" y="70104"/>
                </a:lnTo>
                <a:lnTo>
                  <a:pt x="0" y="56642"/>
                </a:lnTo>
                <a:lnTo>
                  <a:pt x="0" y="48132"/>
                </a:lnTo>
                <a:lnTo>
                  <a:pt x="0" y="1308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8" name="Freeform 2058"/>
          <p:cNvSpPr/>
          <p:nvPr/>
        </p:nvSpPr>
        <p:spPr>
          <a:xfrm>
            <a:off x="742797" y="3093973"/>
            <a:ext cx="227686" cy="192659"/>
          </a:xfrm>
          <a:custGeom>
            <a:avLst/>
            <a:gdLst/>
            <a:ahLst/>
            <a:cxnLst/>
            <a:rect l="0" t="0" r="0" b="0"/>
            <a:pathLst>
              <a:path w="227686" h="192659">
                <a:moveTo>
                  <a:pt x="4267" y="192659"/>
                </a:moveTo>
                <a:lnTo>
                  <a:pt x="0" y="192659"/>
                </a:lnTo>
                <a:lnTo>
                  <a:pt x="0" y="188469"/>
                </a:lnTo>
                <a:lnTo>
                  <a:pt x="0" y="183896"/>
                </a:lnTo>
                <a:lnTo>
                  <a:pt x="0" y="175007"/>
                </a:lnTo>
                <a:lnTo>
                  <a:pt x="0" y="161925"/>
                </a:lnTo>
                <a:lnTo>
                  <a:pt x="13107" y="157607"/>
                </a:lnTo>
                <a:lnTo>
                  <a:pt x="21946" y="144527"/>
                </a:lnTo>
                <a:lnTo>
                  <a:pt x="26213" y="131445"/>
                </a:lnTo>
                <a:lnTo>
                  <a:pt x="48158" y="104903"/>
                </a:lnTo>
                <a:lnTo>
                  <a:pt x="52426" y="100966"/>
                </a:lnTo>
                <a:lnTo>
                  <a:pt x="65532" y="74422"/>
                </a:lnTo>
                <a:lnTo>
                  <a:pt x="69799" y="70105"/>
                </a:lnTo>
                <a:lnTo>
                  <a:pt x="74371" y="57023"/>
                </a:lnTo>
                <a:lnTo>
                  <a:pt x="83211" y="48260"/>
                </a:lnTo>
                <a:lnTo>
                  <a:pt x="87478" y="43943"/>
                </a:lnTo>
                <a:lnTo>
                  <a:pt x="92050" y="30861"/>
                </a:lnTo>
                <a:lnTo>
                  <a:pt x="92050" y="26290"/>
                </a:lnTo>
                <a:lnTo>
                  <a:pt x="92050" y="22353"/>
                </a:lnTo>
                <a:lnTo>
                  <a:pt x="96012" y="17781"/>
                </a:lnTo>
                <a:lnTo>
                  <a:pt x="100584" y="17781"/>
                </a:lnTo>
                <a:lnTo>
                  <a:pt x="105156" y="8891"/>
                </a:lnTo>
                <a:lnTo>
                  <a:pt x="105156" y="4319"/>
                </a:lnTo>
                <a:lnTo>
                  <a:pt x="109423" y="0"/>
                </a:lnTo>
                <a:lnTo>
                  <a:pt x="117958" y="0"/>
                </a:lnTo>
                <a:lnTo>
                  <a:pt x="122530" y="0"/>
                </a:lnTo>
                <a:lnTo>
                  <a:pt x="126797" y="8891"/>
                </a:lnTo>
                <a:lnTo>
                  <a:pt x="131369" y="13462"/>
                </a:lnTo>
                <a:lnTo>
                  <a:pt x="135636" y="17781"/>
                </a:lnTo>
                <a:lnTo>
                  <a:pt x="135636" y="22353"/>
                </a:lnTo>
                <a:lnTo>
                  <a:pt x="148742" y="35053"/>
                </a:lnTo>
                <a:lnTo>
                  <a:pt x="153010" y="39624"/>
                </a:lnTo>
                <a:lnTo>
                  <a:pt x="157582" y="43943"/>
                </a:lnTo>
                <a:lnTo>
                  <a:pt x="174955" y="61342"/>
                </a:lnTo>
                <a:lnTo>
                  <a:pt x="183794" y="74422"/>
                </a:lnTo>
                <a:lnTo>
                  <a:pt x="188062" y="100966"/>
                </a:lnTo>
                <a:lnTo>
                  <a:pt x="192329" y="114046"/>
                </a:lnTo>
                <a:lnTo>
                  <a:pt x="201168" y="122556"/>
                </a:lnTo>
                <a:lnTo>
                  <a:pt x="205435" y="126873"/>
                </a:lnTo>
                <a:lnTo>
                  <a:pt x="210007" y="139955"/>
                </a:lnTo>
                <a:lnTo>
                  <a:pt x="218542" y="153417"/>
                </a:lnTo>
                <a:lnTo>
                  <a:pt x="223114" y="153417"/>
                </a:lnTo>
                <a:lnTo>
                  <a:pt x="223114" y="157607"/>
                </a:lnTo>
                <a:lnTo>
                  <a:pt x="223114" y="161925"/>
                </a:lnTo>
                <a:lnTo>
                  <a:pt x="223114" y="166497"/>
                </a:lnTo>
                <a:lnTo>
                  <a:pt x="223114" y="170689"/>
                </a:lnTo>
                <a:lnTo>
                  <a:pt x="223114" y="175007"/>
                </a:lnTo>
                <a:lnTo>
                  <a:pt x="223114" y="183896"/>
                </a:lnTo>
                <a:lnTo>
                  <a:pt x="227686" y="183896"/>
                </a:lnTo>
                <a:lnTo>
                  <a:pt x="227686" y="188469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59" name="Freeform 2059"/>
          <p:cNvSpPr/>
          <p:nvPr/>
        </p:nvSpPr>
        <p:spPr>
          <a:xfrm>
            <a:off x="747064" y="3194939"/>
            <a:ext cx="205740" cy="3937"/>
          </a:xfrm>
          <a:custGeom>
            <a:avLst/>
            <a:gdLst/>
            <a:ahLst/>
            <a:cxnLst/>
            <a:rect l="0" t="0" r="0" b="0"/>
            <a:pathLst>
              <a:path w="205740" h="3937">
                <a:moveTo>
                  <a:pt x="205740" y="3937"/>
                </a:moveTo>
                <a:lnTo>
                  <a:pt x="196901" y="3937"/>
                </a:lnTo>
                <a:lnTo>
                  <a:pt x="183795" y="3937"/>
                </a:lnTo>
                <a:lnTo>
                  <a:pt x="175260" y="3937"/>
                </a:lnTo>
                <a:lnTo>
                  <a:pt x="153315" y="3937"/>
                </a:lnTo>
                <a:lnTo>
                  <a:pt x="135941" y="3937"/>
                </a:lnTo>
                <a:lnTo>
                  <a:pt x="91745" y="3937"/>
                </a:lnTo>
                <a:lnTo>
                  <a:pt x="78944" y="3937"/>
                </a:lnTo>
                <a:lnTo>
                  <a:pt x="52731" y="3937"/>
                </a:lnTo>
                <a:lnTo>
                  <a:pt x="48159" y="3937"/>
                </a:lnTo>
                <a:lnTo>
                  <a:pt x="43891" y="3937"/>
                </a:lnTo>
                <a:lnTo>
                  <a:pt x="39319" y="3937"/>
                </a:lnTo>
                <a:lnTo>
                  <a:pt x="35052" y="3937"/>
                </a:lnTo>
                <a:lnTo>
                  <a:pt x="30785" y="3937"/>
                </a:lnTo>
                <a:lnTo>
                  <a:pt x="26213" y="3937"/>
                </a:lnTo>
                <a:lnTo>
                  <a:pt x="13412" y="3937"/>
                </a:lnTo>
                <a:lnTo>
                  <a:pt x="8840" y="3937"/>
                </a:lnTo>
                <a:lnTo>
                  <a:pt x="4267" y="0"/>
                </a:lnTo>
                <a:lnTo>
                  <a:pt x="0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0" name="Freeform 2060"/>
          <p:cNvSpPr/>
          <p:nvPr/>
        </p:nvSpPr>
        <p:spPr>
          <a:xfrm>
            <a:off x="1495678" y="3168395"/>
            <a:ext cx="170307" cy="100838"/>
          </a:xfrm>
          <a:custGeom>
            <a:avLst/>
            <a:gdLst/>
            <a:ahLst/>
            <a:cxnLst/>
            <a:rect l="0" t="0" r="0" b="0"/>
            <a:pathLst>
              <a:path w="170307" h="100838">
                <a:moveTo>
                  <a:pt x="8510" y="78995"/>
                </a:moveTo>
                <a:lnTo>
                  <a:pt x="3938" y="78995"/>
                </a:lnTo>
                <a:lnTo>
                  <a:pt x="0" y="78995"/>
                </a:lnTo>
                <a:lnTo>
                  <a:pt x="0" y="74676"/>
                </a:lnTo>
                <a:lnTo>
                  <a:pt x="0" y="65786"/>
                </a:lnTo>
                <a:lnTo>
                  <a:pt x="0" y="57023"/>
                </a:lnTo>
                <a:lnTo>
                  <a:pt x="0" y="52706"/>
                </a:lnTo>
                <a:lnTo>
                  <a:pt x="3938" y="39624"/>
                </a:lnTo>
                <a:lnTo>
                  <a:pt x="8510" y="35052"/>
                </a:lnTo>
                <a:lnTo>
                  <a:pt x="8510" y="26544"/>
                </a:lnTo>
                <a:lnTo>
                  <a:pt x="8510" y="21972"/>
                </a:lnTo>
                <a:lnTo>
                  <a:pt x="17399" y="4572"/>
                </a:lnTo>
                <a:lnTo>
                  <a:pt x="21591" y="4572"/>
                </a:lnTo>
                <a:lnTo>
                  <a:pt x="21591" y="0"/>
                </a:lnTo>
                <a:lnTo>
                  <a:pt x="25908" y="0"/>
                </a:lnTo>
                <a:lnTo>
                  <a:pt x="30480" y="0"/>
                </a:lnTo>
                <a:lnTo>
                  <a:pt x="34672" y="4572"/>
                </a:lnTo>
                <a:lnTo>
                  <a:pt x="39244" y="8890"/>
                </a:lnTo>
                <a:lnTo>
                  <a:pt x="52452" y="21972"/>
                </a:lnTo>
                <a:lnTo>
                  <a:pt x="65533" y="48514"/>
                </a:lnTo>
                <a:lnTo>
                  <a:pt x="74041" y="61596"/>
                </a:lnTo>
                <a:lnTo>
                  <a:pt x="87504" y="87758"/>
                </a:lnTo>
                <a:lnTo>
                  <a:pt x="87504" y="92075"/>
                </a:lnTo>
                <a:lnTo>
                  <a:pt x="91441" y="96267"/>
                </a:lnTo>
                <a:lnTo>
                  <a:pt x="91441" y="100838"/>
                </a:lnTo>
                <a:lnTo>
                  <a:pt x="91441" y="96267"/>
                </a:lnTo>
                <a:lnTo>
                  <a:pt x="91441" y="87758"/>
                </a:lnTo>
                <a:lnTo>
                  <a:pt x="91441" y="65786"/>
                </a:lnTo>
                <a:lnTo>
                  <a:pt x="91441" y="61596"/>
                </a:lnTo>
                <a:lnTo>
                  <a:pt x="91441" y="57023"/>
                </a:lnTo>
                <a:lnTo>
                  <a:pt x="91441" y="39624"/>
                </a:lnTo>
                <a:lnTo>
                  <a:pt x="91441" y="35052"/>
                </a:lnTo>
                <a:lnTo>
                  <a:pt x="91441" y="30735"/>
                </a:lnTo>
                <a:lnTo>
                  <a:pt x="96013" y="30735"/>
                </a:lnTo>
                <a:lnTo>
                  <a:pt x="96013" y="26544"/>
                </a:lnTo>
                <a:lnTo>
                  <a:pt x="100585" y="26544"/>
                </a:lnTo>
                <a:lnTo>
                  <a:pt x="100585" y="21972"/>
                </a:lnTo>
                <a:lnTo>
                  <a:pt x="104775" y="21972"/>
                </a:lnTo>
                <a:lnTo>
                  <a:pt x="109094" y="21972"/>
                </a:lnTo>
                <a:lnTo>
                  <a:pt x="122555" y="21972"/>
                </a:lnTo>
                <a:lnTo>
                  <a:pt x="135636" y="35052"/>
                </a:lnTo>
                <a:lnTo>
                  <a:pt x="135636" y="39624"/>
                </a:lnTo>
                <a:lnTo>
                  <a:pt x="139573" y="39624"/>
                </a:lnTo>
                <a:lnTo>
                  <a:pt x="144145" y="57023"/>
                </a:lnTo>
                <a:lnTo>
                  <a:pt x="153036" y="70359"/>
                </a:lnTo>
                <a:lnTo>
                  <a:pt x="166117" y="87758"/>
                </a:lnTo>
                <a:lnTo>
                  <a:pt x="166117" y="92075"/>
                </a:lnTo>
                <a:lnTo>
                  <a:pt x="170307" y="9207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1" name="Freeform 2061"/>
          <p:cNvSpPr/>
          <p:nvPr/>
        </p:nvSpPr>
        <p:spPr>
          <a:xfrm>
            <a:off x="1687702" y="3194939"/>
            <a:ext cx="192659" cy="78613"/>
          </a:xfrm>
          <a:custGeom>
            <a:avLst/>
            <a:gdLst/>
            <a:ahLst/>
            <a:cxnLst/>
            <a:rect l="0" t="0" r="0" b="0"/>
            <a:pathLst>
              <a:path w="192659" h="78613">
                <a:moveTo>
                  <a:pt x="8764" y="78613"/>
                </a:moveTo>
                <a:lnTo>
                  <a:pt x="4573" y="78613"/>
                </a:lnTo>
                <a:lnTo>
                  <a:pt x="4573" y="74294"/>
                </a:lnTo>
                <a:lnTo>
                  <a:pt x="0" y="69723"/>
                </a:lnTo>
                <a:lnTo>
                  <a:pt x="0" y="65531"/>
                </a:lnTo>
                <a:lnTo>
                  <a:pt x="0" y="61214"/>
                </a:lnTo>
                <a:lnTo>
                  <a:pt x="0" y="52451"/>
                </a:lnTo>
                <a:lnTo>
                  <a:pt x="0" y="39242"/>
                </a:lnTo>
                <a:lnTo>
                  <a:pt x="0" y="35052"/>
                </a:lnTo>
                <a:lnTo>
                  <a:pt x="4573" y="21970"/>
                </a:lnTo>
                <a:lnTo>
                  <a:pt x="4573" y="4191"/>
                </a:lnTo>
                <a:lnTo>
                  <a:pt x="8764" y="0"/>
                </a:lnTo>
                <a:lnTo>
                  <a:pt x="13081" y="0"/>
                </a:lnTo>
                <a:lnTo>
                  <a:pt x="17908" y="0"/>
                </a:lnTo>
                <a:lnTo>
                  <a:pt x="21971" y="0"/>
                </a:lnTo>
                <a:lnTo>
                  <a:pt x="26543" y="0"/>
                </a:lnTo>
                <a:lnTo>
                  <a:pt x="43815" y="8508"/>
                </a:lnTo>
                <a:lnTo>
                  <a:pt x="48387" y="13080"/>
                </a:lnTo>
                <a:lnTo>
                  <a:pt x="61596" y="17653"/>
                </a:lnTo>
                <a:lnTo>
                  <a:pt x="74677" y="39242"/>
                </a:lnTo>
                <a:lnTo>
                  <a:pt x="87758" y="48132"/>
                </a:lnTo>
                <a:lnTo>
                  <a:pt x="92075" y="69723"/>
                </a:lnTo>
                <a:lnTo>
                  <a:pt x="92075" y="74294"/>
                </a:lnTo>
                <a:lnTo>
                  <a:pt x="96267" y="74294"/>
                </a:lnTo>
                <a:lnTo>
                  <a:pt x="96267" y="65531"/>
                </a:lnTo>
                <a:lnTo>
                  <a:pt x="96267" y="57023"/>
                </a:lnTo>
                <a:lnTo>
                  <a:pt x="96267" y="52451"/>
                </a:lnTo>
                <a:lnTo>
                  <a:pt x="96267" y="39242"/>
                </a:lnTo>
                <a:lnTo>
                  <a:pt x="96267" y="35052"/>
                </a:lnTo>
                <a:lnTo>
                  <a:pt x="96267" y="26162"/>
                </a:lnTo>
                <a:lnTo>
                  <a:pt x="96267" y="21970"/>
                </a:lnTo>
                <a:lnTo>
                  <a:pt x="100584" y="17653"/>
                </a:lnTo>
                <a:lnTo>
                  <a:pt x="100584" y="8508"/>
                </a:lnTo>
                <a:lnTo>
                  <a:pt x="109348" y="4191"/>
                </a:lnTo>
                <a:lnTo>
                  <a:pt x="113920" y="4191"/>
                </a:lnTo>
                <a:lnTo>
                  <a:pt x="118237" y="0"/>
                </a:lnTo>
                <a:lnTo>
                  <a:pt x="122555" y="0"/>
                </a:lnTo>
                <a:lnTo>
                  <a:pt x="140208" y="0"/>
                </a:lnTo>
                <a:lnTo>
                  <a:pt x="148971" y="0"/>
                </a:lnTo>
                <a:lnTo>
                  <a:pt x="162180" y="4191"/>
                </a:lnTo>
                <a:lnTo>
                  <a:pt x="162180" y="8508"/>
                </a:lnTo>
                <a:lnTo>
                  <a:pt x="166117" y="13080"/>
                </a:lnTo>
                <a:lnTo>
                  <a:pt x="170689" y="17653"/>
                </a:lnTo>
                <a:lnTo>
                  <a:pt x="170689" y="26162"/>
                </a:lnTo>
                <a:lnTo>
                  <a:pt x="179452" y="48132"/>
                </a:lnTo>
                <a:lnTo>
                  <a:pt x="184024" y="52451"/>
                </a:lnTo>
                <a:lnTo>
                  <a:pt x="184024" y="57023"/>
                </a:lnTo>
                <a:lnTo>
                  <a:pt x="184024" y="65531"/>
                </a:lnTo>
                <a:lnTo>
                  <a:pt x="188342" y="65531"/>
                </a:lnTo>
                <a:lnTo>
                  <a:pt x="192659" y="65531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2" name="Freeform 2062"/>
          <p:cNvSpPr/>
          <p:nvPr/>
        </p:nvSpPr>
        <p:spPr>
          <a:xfrm>
            <a:off x="1915414" y="3177285"/>
            <a:ext cx="244983" cy="100838"/>
          </a:xfrm>
          <a:custGeom>
            <a:avLst/>
            <a:gdLst/>
            <a:ahLst/>
            <a:cxnLst/>
            <a:rect l="0" t="0" r="0" b="0"/>
            <a:pathLst>
              <a:path w="244983" h="100838">
                <a:moveTo>
                  <a:pt x="0" y="13082"/>
                </a:moveTo>
                <a:lnTo>
                  <a:pt x="0" y="26162"/>
                </a:lnTo>
                <a:lnTo>
                  <a:pt x="0" y="35307"/>
                </a:lnTo>
                <a:lnTo>
                  <a:pt x="0" y="39624"/>
                </a:lnTo>
                <a:lnTo>
                  <a:pt x="0" y="56896"/>
                </a:lnTo>
                <a:lnTo>
                  <a:pt x="0" y="70105"/>
                </a:lnTo>
                <a:lnTo>
                  <a:pt x="8762" y="74677"/>
                </a:lnTo>
                <a:lnTo>
                  <a:pt x="13081" y="87377"/>
                </a:lnTo>
                <a:lnTo>
                  <a:pt x="13081" y="91948"/>
                </a:lnTo>
                <a:lnTo>
                  <a:pt x="21843" y="96267"/>
                </a:lnTo>
                <a:lnTo>
                  <a:pt x="26162" y="100838"/>
                </a:lnTo>
                <a:lnTo>
                  <a:pt x="35052" y="100838"/>
                </a:lnTo>
                <a:lnTo>
                  <a:pt x="39243" y="96267"/>
                </a:lnTo>
                <a:lnTo>
                  <a:pt x="43815" y="83185"/>
                </a:lnTo>
                <a:lnTo>
                  <a:pt x="52324" y="70105"/>
                </a:lnTo>
                <a:lnTo>
                  <a:pt x="61213" y="56896"/>
                </a:lnTo>
                <a:lnTo>
                  <a:pt x="70103" y="52706"/>
                </a:lnTo>
                <a:lnTo>
                  <a:pt x="70103" y="35307"/>
                </a:lnTo>
                <a:lnTo>
                  <a:pt x="70103" y="30734"/>
                </a:lnTo>
                <a:lnTo>
                  <a:pt x="70103" y="21845"/>
                </a:lnTo>
                <a:lnTo>
                  <a:pt x="70103" y="17654"/>
                </a:lnTo>
                <a:lnTo>
                  <a:pt x="70103" y="21845"/>
                </a:lnTo>
                <a:lnTo>
                  <a:pt x="70103" y="30734"/>
                </a:lnTo>
                <a:lnTo>
                  <a:pt x="74294" y="35307"/>
                </a:lnTo>
                <a:lnTo>
                  <a:pt x="78866" y="61469"/>
                </a:lnTo>
                <a:lnTo>
                  <a:pt x="91693" y="65786"/>
                </a:lnTo>
                <a:lnTo>
                  <a:pt x="96265" y="78868"/>
                </a:lnTo>
                <a:lnTo>
                  <a:pt x="117856" y="83185"/>
                </a:lnTo>
                <a:lnTo>
                  <a:pt x="122428" y="91948"/>
                </a:lnTo>
                <a:lnTo>
                  <a:pt x="131063" y="91948"/>
                </a:lnTo>
                <a:lnTo>
                  <a:pt x="135636" y="91948"/>
                </a:lnTo>
                <a:lnTo>
                  <a:pt x="135636" y="87377"/>
                </a:lnTo>
                <a:lnTo>
                  <a:pt x="135636" y="83185"/>
                </a:lnTo>
                <a:lnTo>
                  <a:pt x="135636" y="78868"/>
                </a:lnTo>
                <a:lnTo>
                  <a:pt x="135636" y="74677"/>
                </a:lnTo>
                <a:lnTo>
                  <a:pt x="135636" y="56896"/>
                </a:lnTo>
                <a:lnTo>
                  <a:pt x="135636" y="48133"/>
                </a:lnTo>
                <a:lnTo>
                  <a:pt x="135636" y="21845"/>
                </a:lnTo>
                <a:lnTo>
                  <a:pt x="135636" y="13082"/>
                </a:lnTo>
                <a:lnTo>
                  <a:pt x="135636" y="9145"/>
                </a:lnTo>
                <a:lnTo>
                  <a:pt x="139827" y="9145"/>
                </a:lnTo>
                <a:lnTo>
                  <a:pt x="139827" y="4572"/>
                </a:lnTo>
                <a:lnTo>
                  <a:pt x="144399" y="4572"/>
                </a:lnTo>
                <a:lnTo>
                  <a:pt x="153288" y="0"/>
                </a:lnTo>
                <a:lnTo>
                  <a:pt x="157480" y="0"/>
                </a:lnTo>
                <a:lnTo>
                  <a:pt x="161797" y="0"/>
                </a:lnTo>
                <a:lnTo>
                  <a:pt x="170687" y="0"/>
                </a:lnTo>
                <a:lnTo>
                  <a:pt x="174878" y="0"/>
                </a:lnTo>
                <a:lnTo>
                  <a:pt x="201421" y="9145"/>
                </a:lnTo>
                <a:lnTo>
                  <a:pt x="205359" y="13082"/>
                </a:lnTo>
                <a:lnTo>
                  <a:pt x="223012" y="39624"/>
                </a:lnTo>
                <a:lnTo>
                  <a:pt x="223012" y="43816"/>
                </a:lnTo>
                <a:lnTo>
                  <a:pt x="231902" y="48133"/>
                </a:lnTo>
                <a:lnTo>
                  <a:pt x="236219" y="56896"/>
                </a:lnTo>
                <a:lnTo>
                  <a:pt x="236219" y="65786"/>
                </a:lnTo>
                <a:lnTo>
                  <a:pt x="236219" y="74677"/>
                </a:lnTo>
                <a:lnTo>
                  <a:pt x="240411" y="78868"/>
                </a:lnTo>
                <a:lnTo>
                  <a:pt x="240411" y="83185"/>
                </a:lnTo>
                <a:lnTo>
                  <a:pt x="244983" y="83185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3" name="Freeform 2063"/>
          <p:cNvSpPr/>
          <p:nvPr/>
        </p:nvSpPr>
        <p:spPr>
          <a:xfrm>
            <a:off x="2147316" y="3159887"/>
            <a:ext cx="166116" cy="161797"/>
          </a:xfrm>
          <a:custGeom>
            <a:avLst/>
            <a:gdLst/>
            <a:ahLst/>
            <a:cxnLst/>
            <a:rect l="0" t="0" r="0" b="0"/>
            <a:pathLst>
              <a:path w="166116" h="161797">
                <a:moveTo>
                  <a:pt x="30479" y="17398"/>
                </a:moveTo>
                <a:lnTo>
                  <a:pt x="21589" y="17398"/>
                </a:lnTo>
                <a:lnTo>
                  <a:pt x="30479" y="17398"/>
                </a:lnTo>
                <a:lnTo>
                  <a:pt x="17653" y="17398"/>
                </a:lnTo>
                <a:lnTo>
                  <a:pt x="4317" y="21970"/>
                </a:lnTo>
                <a:lnTo>
                  <a:pt x="4317" y="26543"/>
                </a:lnTo>
                <a:lnTo>
                  <a:pt x="0" y="26543"/>
                </a:lnTo>
                <a:lnTo>
                  <a:pt x="0" y="35052"/>
                </a:lnTo>
                <a:lnTo>
                  <a:pt x="0" y="48132"/>
                </a:lnTo>
                <a:lnTo>
                  <a:pt x="0" y="57022"/>
                </a:lnTo>
                <a:lnTo>
                  <a:pt x="0" y="61214"/>
                </a:lnTo>
                <a:lnTo>
                  <a:pt x="4317" y="70104"/>
                </a:lnTo>
                <a:lnTo>
                  <a:pt x="21589" y="78867"/>
                </a:lnTo>
                <a:lnTo>
                  <a:pt x="26161" y="78867"/>
                </a:lnTo>
                <a:lnTo>
                  <a:pt x="39369" y="78867"/>
                </a:lnTo>
                <a:lnTo>
                  <a:pt x="48132" y="78867"/>
                </a:lnTo>
                <a:lnTo>
                  <a:pt x="56641" y="78867"/>
                </a:lnTo>
                <a:lnTo>
                  <a:pt x="65532" y="65531"/>
                </a:lnTo>
                <a:lnTo>
                  <a:pt x="69850" y="61214"/>
                </a:lnTo>
                <a:lnTo>
                  <a:pt x="78613" y="52705"/>
                </a:lnTo>
                <a:lnTo>
                  <a:pt x="83185" y="30480"/>
                </a:lnTo>
                <a:lnTo>
                  <a:pt x="87503" y="26543"/>
                </a:lnTo>
                <a:lnTo>
                  <a:pt x="87503" y="8508"/>
                </a:lnTo>
                <a:lnTo>
                  <a:pt x="91694" y="4571"/>
                </a:lnTo>
                <a:lnTo>
                  <a:pt x="91694" y="0"/>
                </a:lnTo>
                <a:lnTo>
                  <a:pt x="91694" y="4571"/>
                </a:lnTo>
                <a:lnTo>
                  <a:pt x="100584" y="8508"/>
                </a:lnTo>
                <a:lnTo>
                  <a:pt x="105156" y="21970"/>
                </a:lnTo>
                <a:lnTo>
                  <a:pt x="105156" y="35052"/>
                </a:lnTo>
                <a:lnTo>
                  <a:pt x="117982" y="61214"/>
                </a:lnTo>
                <a:lnTo>
                  <a:pt x="131317" y="74294"/>
                </a:lnTo>
                <a:lnTo>
                  <a:pt x="144144" y="100583"/>
                </a:lnTo>
                <a:lnTo>
                  <a:pt x="157607" y="113665"/>
                </a:lnTo>
                <a:lnTo>
                  <a:pt x="161798" y="118236"/>
                </a:lnTo>
                <a:lnTo>
                  <a:pt x="166116" y="131064"/>
                </a:lnTo>
                <a:lnTo>
                  <a:pt x="166116" y="135635"/>
                </a:lnTo>
                <a:lnTo>
                  <a:pt x="161798" y="135635"/>
                </a:lnTo>
                <a:lnTo>
                  <a:pt x="153035" y="135635"/>
                </a:lnTo>
                <a:lnTo>
                  <a:pt x="122173" y="148717"/>
                </a:lnTo>
                <a:lnTo>
                  <a:pt x="109092" y="153034"/>
                </a:lnTo>
                <a:lnTo>
                  <a:pt x="74422" y="153034"/>
                </a:lnTo>
                <a:lnTo>
                  <a:pt x="65532" y="161797"/>
                </a:lnTo>
                <a:lnTo>
                  <a:pt x="61213" y="161797"/>
                </a:lnTo>
                <a:lnTo>
                  <a:pt x="52451" y="161797"/>
                </a:lnTo>
                <a:lnTo>
                  <a:pt x="56641" y="161797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4" name="Freeform 2064"/>
          <p:cNvSpPr/>
          <p:nvPr/>
        </p:nvSpPr>
        <p:spPr>
          <a:xfrm>
            <a:off x="721156" y="3300730"/>
            <a:ext cx="3229052" cy="117855"/>
          </a:xfrm>
          <a:custGeom>
            <a:avLst/>
            <a:gdLst/>
            <a:ahLst/>
            <a:cxnLst/>
            <a:rect l="0" t="0" r="0" b="0"/>
            <a:pathLst>
              <a:path w="3229052" h="117855">
                <a:moveTo>
                  <a:pt x="0" y="109092"/>
                </a:moveTo>
                <a:lnTo>
                  <a:pt x="8839" y="109092"/>
                </a:lnTo>
                <a:lnTo>
                  <a:pt x="21946" y="109092"/>
                </a:lnTo>
                <a:lnTo>
                  <a:pt x="30785" y="109092"/>
                </a:lnTo>
                <a:lnTo>
                  <a:pt x="43587" y="109092"/>
                </a:lnTo>
                <a:lnTo>
                  <a:pt x="70104" y="109092"/>
                </a:lnTo>
                <a:lnTo>
                  <a:pt x="78944" y="109092"/>
                </a:lnTo>
                <a:lnTo>
                  <a:pt x="105156" y="109092"/>
                </a:lnTo>
                <a:lnTo>
                  <a:pt x="109424" y="109092"/>
                </a:lnTo>
                <a:lnTo>
                  <a:pt x="122530" y="109092"/>
                </a:lnTo>
                <a:lnTo>
                  <a:pt x="139904" y="109092"/>
                </a:lnTo>
                <a:lnTo>
                  <a:pt x="157582" y="109092"/>
                </a:lnTo>
                <a:lnTo>
                  <a:pt x="192329" y="109092"/>
                </a:lnTo>
                <a:lnTo>
                  <a:pt x="214275" y="109092"/>
                </a:lnTo>
                <a:lnTo>
                  <a:pt x="223114" y="109092"/>
                </a:lnTo>
                <a:lnTo>
                  <a:pt x="267005" y="109092"/>
                </a:lnTo>
                <a:lnTo>
                  <a:pt x="288951" y="109092"/>
                </a:lnTo>
                <a:lnTo>
                  <a:pt x="324003" y="109092"/>
                </a:lnTo>
                <a:lnTo>
                  <a:pt x="332537" y="109092"/>
                </a:lnTo>
                <a:lnTo>
                  <a:pt x="345644" y="109092"/>
                </a:lnTo>
                <a:lnTo>
                  <a:pt x="371856" y="109092"/>
                </a:lnTo>
                <a:lnTo>
                  <a:pt x="380391" y="109092"/>
                </a:lnTo>
                <a:lnTo>
                  <a:pt x="406908" y="109092"/>
                </a:lnTo>
                <a:lnTo>
                  <a:pt x="424587" y="109092"/>
                </a:lnTo>
                <a:lnTo>
                  <a:pt x="437388" y="109092"/>
                </a:lnTo>
                <a:lnTo>
                  <a:pt x="463906" y="109092"/>
                </a:lnTo>
                <a:lnTo>
                  <a:pt x="477012" y="109092"/>
                </a:lnTo>
                <a:lnTo>
                  <a:pt x="512064" y="109092"/>
                </a:lnTo>
                <a:lnTo>
                  <a:pt x="529438" y="109092"/>
                </a:lnTo>
                <a:lnTo>
                  <a:pt x="547116" y="109092"/>
                </a:lnTo>
                <a:lnTo>
                  <a:pt x="573355" y="109092"/>
                </a:lnTo>
                <a:lnTo>
                  <a:pt x="586435" y="109092"/>
                </a:lnTo>
                <a:lnTo>
                  <a:pt x="594944" y="109092"/>
                </a:lnTo>
                <a:lnTo>
                  <a:pt x="599263" y="109092"/>
                </a:lnTo>
                <a:lnTo>
                  <a:pt x="608407" y="109092"/>
                </a:lnTo>
                <a:lnTo>
                  <a:pt x="621488" y="109092"/>
                </a:lnTo>
                <a:lnTo>
                  <a:pt x="634569" y="109092"/>
                </a:lnTo>
                <a:lnTo>
                  <a:pt x="660857" y="109092"/>
                </a:lnTo>
                <a:lnTo>
                  <a:pt x="678130" y="109092"/>
                </a:lnTo>
                <a:lnTo>
                  <a:pt x="691338" y="109092"/>
                </a:lnTo>
                <a:lnTo>
                  <a:pt x="726390" y="109092"/>
                </a:lnTo>
                <a:lnTo>
                  <a:pt x="744043" y="117855"/>
                </a:lnTo>
                <a:lnTo>
                  <a:pt x="769951" y="117855"/>
                </a:lnTo>
                <a:lnTo>
                  <a:pt x="774522" y="117855"/>
                </a:lnTo>
                <a:lnTo>
                  <a:pt x="787604" y="117855"/>
                </a:lnTo>
                <a:lnTo>
                  <a:pt x="822655" y="117855"/>
                </a:lnTo>
                <a:lnTo>
                  <a:pt x="840308" y="117855"/>
                </a:lnTo>
                <a:lnTo>
                  <a:pt x="875107" y="117855"/>
                </a:lnTo>
                <a:lnTo>
                  <a:pt x="879679" y="117855"/>
                </a:lnTo>
                <a:lnTo>
                  <a:pt x="883869" y="117855"/>
                </a:lnTo>
                <a:lnTo>
                  <a:pt x="888188" y="117855"/>
                </a:lnTo>
                <a:lnTo>
                  <a:pt x="892505" y="117855"/>
                </a:lnTo>
                <a:lnTo>
                  <a:pt x="901269" y="117855"/>
                </a:lnTo>
                <a:lnTo>
                  <a:pt x="914349" y="117855"/>
                </a:lnTo>
                <a:lnTo>
                  <a:pt x="927558" y="117855"/>
                </a:lnTo>
                <a:lnTo>
                  <a:pt x="953720" y="117855"/>
                </a:lnTo>
                <a:lnTo>
                  <a:pt x="967182" y="117855"/>
                </a:lnTo>
                <a:lnTo>
                  <a:pt x="975691" y="117855"/>
                </a:lnTo>
                <a:lnTo>
                  <a:pt x="988771" y="117855"/>
                </a:lnTo>
                <a:lnTo>
                  <a:pt x="993344" y="117855"/>
                </a:lnTo>
                <a:lnTo>
                  <a:pt x="997661" y="117855"/>
                </a:lnTo>
                <a:lnTo>
                  <a:pt x="1002233" y="117855"/>
                </a:lnTo>
                <a:lnTo>
                  <a:pt x="1010742" y="117855"/>
                </a:lnTo>
                <a:lnTo>
                  <a:pt x="1032714" y="113664"/>
                </a:lnTo>
                <a:lnTo>
                  <a:pt x="1041223" y="113664"/>
                </a:lnTo>
                <a:lnTo>
                  <a:pt x="1076274" y="113664"/>
                </a:lnTo>
                <a:lnTo>
                  <a:pt x="1098245" y="113664"/>
                </a:lnTo>
                <a:lnTo>
                  <a:pt x="1107008" y="113664"/>
                </a:lnTo>
                <a:lnTo>
                  <a:pt x="1141807" y="113664"/>
                </a:lnTo>
                <a:lnTo>
                  <a:pt x="1155142" y="113664"/>
                </a:lnTo>
                <a:lnTo>
                  <a:pt x="1172541" y="113664"/>
                </a:lnTo>
                <a:lnTo>
                  <a:pt x="1185621" y="113664"/>
                </a:lnTo>
                <a:lnTo>
                  <a:pt x="1194511" y="109092"/>
                </a:lnTo>
                <a:lnTo>
                  <a:pt x="1220673" y="109092"/>
                </a:lnTo>
                <a:lnTo>
                  <a:pt x="1225245" y="109092"/>
                </a:lnTo>
                <a:lnTo>
                  <a:pt x="1242645" y="109092"/>
                </a:lnTo>
                <a:lnTo>
                  <a:pt x="1255726" y="109092"/>
                </a:lnTo>
                <a:lnTo>
                  <a:pt x="1260044" y="109092"/>
                </a:lnTo>
                <a:lnTo>
                  <a:pt x="1277696" y="109092"/>
                </a:lnTo>
                <a:lnTo>
                  <a:pt x="1282014" y="109092"/>
                </a:lnTo>
                <a:lnTo>
                  <a:pt x="1290777" y="109092"/>
                </a:lnTo>
                <a:lnTo>
                  <a:pt x="1299414" y="109092"/>
                </a:lnTo>
                <a:lnTo>
                  <a:pt x="1303986" y="109092"/>
                </a:lnTo>
                <a:lnTo>
                  <a:pt x="1312748" y="109092"/>
                </a:lnTo>
                <a:lnTo>
                  <a:pt x="1317067" y="109092"/>
                </a:lnTo>
                <a:lnTo>
                  <a:pt x="1334466" y="109092"/>
                </a:lnTo>
                <a:lnTo>
                  <a:pt x="1339038" y="109092"/>
                </a:lnTo>
                <a:lnTo>
                  <a:pt x="1351738" y="109092"/>
                </a:lnTo>
                <a:lnTo>
                  <a:pt x="1386789" y="109092"/>
                </a:lnTo>
                <a:lnTo>
                  <a:pt x="1395933" y="109092"/>
                </a:lnTo>
                <a:lnTo>
                  <a:pt x="1439621" y="109092"/>
                </a:lnTo>
                <a:lnTo>
                  <a:pt x="1461466" y="109092"/>
                </a:lnTo>
                <a:lnTo>
                  <a:pt x="1470355" y="109092"/>
                </a:lnTo>
                <a:lnTo>
                  <a:pt x="1505154" y="109092"/>
                </a:lnTo>
                <a:lnTo>
                  <a:pt x="1509345" y="109092"/>
                </a:lnTo>
                <a:lnTo>
                  <a:pt x="1522426" y="109092"/>
                </a:lnTo>
                <a:lnTo>
                  <a:pt x="1531316" y="109092"/>
                </a:lnTo>
                <a:lnTo>
                  <a:pt x="1544396" y="109092"/>
                </a:lnTo>
                <a:lnTo>
                  <a:pt x="1562049" y="109092"/>
                </a:lnTo>
                <a:lnTo>
                  <a:pt x="1575258" y="105155"/>
                </a:lnTo>
                <a:lnTo>
                  <a:pt x="1601420" y="105155"/>
                </a:lnTo>
                <a:lnTo>
                  <a:pt x="1605992" y="105155"/>
                </a:lnTo>
                <a:lnTo>
                  <a:pt x="1609929" y="105155"/>
                </a:lnTo>
                <a:lnTo>
                  <a:pt x="1627582" y="105155"/>
                </a:lnTo>
                <a:lnTo>
                  <a:pt x="1632154" y="105155"/>
                </a:lnTo>
                <a:lnTo>
                  <a:pt x="1640408" y="105155"/>
                </a:lnTo>
                <a:lnTo>
                  <a:pt x="1666951" y="105155"/>
                </a:lnTo>
                <a:lnTo>
                  <a:pt x="1680033" y="105155"/>
                </a:lnTo>
                <a:lnTo>
                  <a:pt x="1732483" y="96265"/>
                </a:lnTo>
                <a:lnTo>
                  <a:pt x="1745945" y="96265"/>
                </a:lnTo>
                <a:lnTo>
                  <a:pt x="1759026" y="96265"/>
                </a:lnTo>
                <a:lnTo>
                  <a:pt x="1776426" y="87375"/>
                </a:lnTo>
                <a:lnTo>
                  <a:pt x="1780998" y="87375"/>
                </a:lnTo>
                <a:lnTo>
                  <a:pt x="1798270" y="87375"/>
                </a:lnTo>
                <a:lnTo>
                  <a:pt x="1807160" y="87375"/>
                </a:lnTo>
                <a:lnTo>
                  <a:pt x="1819986" y="87375"/>
                </a:lnTo>
                <a:lnTo>
                  <a:pt x="1855292" y="83185"/>
                </a:lnTo>
                <a:lnTo>
                  <a:pt x="1877010" y="83185"/>
                </a:lnTo>
                <a:lnTo>
                  <a:pt x="1894663" y="74295"/>
                </a:lnTo>
                <a:lnTo>
                  <a:pt x="1907489" y="74295"/>
                </a:lnTo>
                <a:lnTo>
                  <a:pt x="1925142" y="70103"/>
                </a:lnTo>
                <a:lnTo>
                  <a:pt x="1951686" y="70103"/>
                </a:lnTo>
                <a:lnTo>
                  <a:pt x="1960195" y="70103"/>
                </a:lnTo>
                <a:lnTo>
                  <a:pt x="1999438" y="60960"/>
                </a:lnTo>
                <a:lnTo>
                  <a:pt x="2008327" y="56896"/>
                </a:lnTo>
                <a:lnTo>
                  <a:pt x="2017217" y="56896"/>
                </a:lnTo>
                <a:lnTo>
                  <a:pt x="2029917" y="56896"/>
                </a:lnTo>
                <a:lnTo>
                  <a:pt x="2039061" y="56896"/>
                </a:lnTo>
                <a:lnTo>
                  <a:pt x="2060779" y="56896"/>
                </a:lnTo>
                <a:lnTo>
                  <a:pt x="2074114" y="48133"/>
                </a:lnTo>
                <a:lnTo>
                  <a:pt x="2082749" y="48133"/>
                </a:lnTo>
                <a:lnTo>
                  <a:pt x="2117801" y="48133"/>
                </a:lnTo>
                <a:lnTo>
                  <a:pt x="2130883" y="43561"/>
                </a:lnTo>
                <a:lnTo>
                  <a:pt x="2165554" y="35051"/>
                </a:lnTo>
                <a:lnTo>
                  <a:pt x="2170126" y="35051"/>
                </a:lnTo>
                <a:lnTo>
                  <a:pt x="2183333" y="35051"/>
                </a:lnTo>
                <a:lnTo>
                  <a:pt x="2200605" y="35051"/>
                </a:lnTo>
                <a:lnTo>
                  <a:pt x="2209495" y="35051"/>
                </a:lnTo>
                <a:lnTo>
                  <a:pt x="2235658" y="35051"/>
                </a:lnTo>
                <a:lnTo>
                  <a:pt x="2248866" y="35051"/>
                </a:lnTo>
                <a:lnTo>
                  <a:pt x="2253438" y="35051"/>
                </a:lnTo>
                <a:lnTo>
                  <a:pt x="2275282" y="35051"/>
                </a:lnTo>
                <a:lnTo>
                  <a:pt x="2279345" y="35051"/>
                </a:lnTo>
                <a:lnTo>
                  <a:pt x="2296998" y="30479"/>
                </a:lnTo>
                <a:lnTo>
                  <a:pt x="2310333" y="30479"/>
                </a:lnTo>
                <a:lnTo>
                  <a:pt x="2323161" y="30479"/>
                </a:lnTo>
                <a:lnTo>
                  <a:pt x="2345132" y="30479"/>
                </a:lnTo>
                <a:lnTo>
                  <a:pt x="2358213" y="30479"/>
                </a:lnTo>
                <a:lnTo>
                  <a:pt x="2401773" y="21589"/>
                </a:lnTo>
                <a:lnTo>
                  <a:pt x="2424126" y="21589"/>
                </a:lnTo>
                <a:lnTo>
                  <a:pt x="2441398" y="21589"/>
                </a:lnTo>
                <a:lnTo>
                  <a:pt x="2485339" y="21589"/>
                </a:lnTo>
                <a:lnTo>
                  <a:pt x="2502739" y="21589"/>
                </a:lnTo>
                <a:lnTo>
                  <a:pt x="2559761" y="21589"/>
                </a:lnTo>
                <a:lnTo>
                  <a:pt x="2577415" y="21589"/>
                </a:lnTo>
                <a:lnTo>
                  <a:pt x="2594433" y="21589"/>
                </a:lnTo>
                <a:lnTo>
                  <a:pt x="2629484" y="26162"/>
                </a:lnTo>
                <a:lnTo>
                  <a:pt x="2642565" y="26162"/>
                </a:lnTo>
                <a:lnTo>
                  <a:pt x="2677617" y="26162"/>
                </a:lnTo>
                <a:lnTo>
                  <a:pt x="2695397" y="26162"/>
                </a:lnTo>
                <a:lnTo>
                  <a:pt x="2699589" y="26162"/>
                </a:lnTo>
                <a:lnTo>
                  <a:pt x="2730449" y="26162"/>
                </a:lnTo>
                <a:lnTo>
                  <a:pt x="2743530" y="26162"/>
                </a:lnTo>
                <a:lnTo>
                  <a:pt x="2752040" y="26162"/>
                </a:lnTo>
                <a:lnTo>
                  <a:pt x="2791409" y="21589"/>
                </a:lnTo>
                <a:lnTo>
                  <a:pt x="2800553" y="21589"/>
                </a:lnTo>
                <a:lnTo>
                  <a:pt x="2826715" y="21589"/>
                </a:lnTo>
                <a:lnTo>
                  <a:pt x="2839542" y="21589"/>
                </a:lnTo>
                <a:lnTo>
                  <a:pt x="2848305" y="21589"/>
                </a:lnTo>
                <a:lnTo>
                  <a:pt x="2887676" y="17272"/>
                </a:lnTo>
                <a:lnTo>
                  <a:pt x="2905074" y="17272"/>
                </a:lnTo>
                <a:lnTo>
                  <a:pt x="2949271" y="17272"/>
                </a:lnTo>
                <a:lnTo>
                  <a:pt x="2957779" y="17272"/>
                </a:lnTo>
                <a:lnTo>
                  <a:pt x="2970860" y="17272"/>
                </a:lnTo>
                <a:lnTo>
                  <a:pt x="3005659" y="17272"/>
                </a:lnTo>
                <a:lnTo>
                  <a:pt x="3018994" y="17272"/>
                </a:lnTo>
                <a:lnTo>
                  <a:pt x="3027629" y="17272"/>
                </a:lnTo>
                <a:lnTo>
                  <a:pt x="3040710" y="17272"/>
                </a:lnTo>
                <a:lnTo>
                  <a:pt x="3049473" y="8762"/>
                </a:lnTo>
                <a:lnTo>
                  <a:pt x="3097734" y="8762"/>
                </a:lnTo>
                <a:lnTo>
                  <a:pt x="3115386" y="8762"/>
                </a:lnTo>
                <a:lnTo>
                  <a:pt x="3159202" y="8762"/>
                </a:lnTo>
                <a:lnTo>
                  <a:pt x="3172028" y="8762"/>
                </a:lnTo>
                <a:lnTo>
                  <a:pt x="3180919" y="4190"/>
                </a:lnTo>
                <a:lnTo>
                  <a:pt x="3193999" y="4190"/>
                </a:lnTo>
                <a:lnTo>
                  <a:pt x="3202890" y="4190"/>
                </a:lnTo>
                <a:lnTo>
                  <a:pt x="3211653" y="4190"/>
                </a:lnTo>
                <a:lnTo>
                  <a:pt x="3215590" y="4190"/>
                </a:lnTo>
                <a:lnTo>
                  <a:pt x="3220161" y="4190"/>
                </a:lnTo>
                <a:lnTo>
                  <a:pt x="3224479" y="0"/>
                </a:lnTo>
                <a:lnTo>
                  <a:pt x="3229052" y="0"/>
                </a:lnTo>
              </a:path>
            </a:pathLst>
          </a:custGeom>
          <a:noFill/>
          <a:ln w="12496" cap="rnd" cmpd="sng">
            <a:solidFill>
              <a:srgbClr val="000000">
                <a:alpha val="10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5" name="Rectangle 2065"/>
          <p:cNvSpPr/>
          <p:nvPr/>
        </p:nvSpPr>
        <p:spPr>
          <a:xfrm>
            <a:off x="315163" y="10484183"/>
            <a:ext cx="2007590" cy="578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>
              <a:tabLst>
                <a:tab pos="1974138" algn="l"/>
              </a:tabLst>
            </a:pPr>
            <a:r>
              <a:rPr lang="en-US" sz="343" b="0" i="0" spc="0" baseline="0" dirty="0">
                <a:latin typeface="Times New Roman"/>
              </a:rPr>
              <a:t>   	  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C9375410-8B62-490F-A040-B04DAC80E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12380"/>
            <a:ext cx="7575551" cy="11513900"/>
          </a:xfrm>
          <a:prstGeom prst="rect">
            <a:avLst/>
          </a:prstGeom>
          <a:solidFill>
            <a:srgbClr val="595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6EB756-4CB4-45FA-B1F4-1C27E53E0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801571" y="1566069"/>
            <a:ext cx="13178692" cy="757555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5ED9D8F-9D41-4F0B-8B9B-073B8B46C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448234" y="1556795"/>
            <a:ext cx="8472018" cy="757555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EF04F2A-993B-421C-A195-EE41F4337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585" y="2886456"/>
            <a:ext cx="5508375" cy="491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456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A76E22AA-482B-48D7-9556-FE71F2A69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56" y="1830789"/>
            <a:ext cx="7258586" cy="5970186"/>
          </a:xfrm>
          <a:prstGeom prst="rect">
            <a:avLst/>
          </a:prstGeom>
        </p:spPr>
      </p:pic>
      <p:cxnSp>
        <p:nvCxnSpPr>
          <p:cNvPr id="17" name="Straight Connector 6">
            <a:extLst>
              <a:ext uri="{FF2B5EF4-FFF2-40B4-BE49-F238E27FC236}">
                <a16:creationId xmlns:a16="http://schemas.microsoft.com/office/drawing/2014/main" id="{E12350F3-DB83-413A-980B-1CEB92498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55900" y="8024716"/>
            <a:ext cx="5063747" cy="0"/>
          </a:xfrm>
          <a:prstGeom prst="line">
            <a:avLst/>
          </a:prstGeom>
          <a:ln w="19050">
            <a:solidFill>
              <a:srgbClr val="5C5F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781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noFill/>
        <a:pattFill/>
        <a:grpFill/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0">
              <a:schemeClr val="phClr">
                <a:tint val="50000"/>
                <a:satMod val="300000"/>
              </a:schemeClr>
            </a:gs>
            <a:gs pos="0">
              <a:schemeClr val="phClr">
                <a:tint val="50000"/>
                <a:satMod val="30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50000"/>
                <a:satMod val="300000"/>
              </a:schemeClr>
            </a:gs>
            <a:gs pos="0">
              <a:schemeClr val="phClr">
                <a:tint val="50000"/>
                <a:satMod val="30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Benutzerdefiniert</PresentationFormat>
  <Paragraphs>5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6" baseType="lpstr">
      <vt:lpstr>Times New Roman</vt:lpstr>
      <vt:lpstr>Calibri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 Maier</dc:creator>
  <cp:lastModifiedBy>Florian Maier</cp:lastModifiedBy>
  <cp:revision>1</cp:revision>
  <dcterms:created xsi:type="dcterms:W3CDTF">2020-12-01T13:06:33Z</dcterms:created>
  <dcterms:modified xsi:type="dcterms:W3CDTF">2020-12-01T13:21:32Z</dcterms:modified>
</cp:coreProperties>
</file>